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Libre Franklin"/>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 uri="http://customooxmlschemas.google.com/">
      <go:slidesCustomData xmlns:go="http://customooxmlschemas.google.com/" r:id="rId37" roundtripDataSignature="AMtx7miHKw9nTq1B31y/+WIIFymTvPm6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ibreFranklin-bold.fntdata"/><Relationship Id="rId27" Type="http://schemas.openxmlformats.org/officeDocument/2006/relationships/font" Target="fonts/LibreFranklin-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LibreFranklin-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e7050917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10e7050917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aeb406ded_0_1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g10aeb406ded_0_1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aeb406ded_0_1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g10aeb406ded_0_1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aeb406ded_0_1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10aeb406ded_0_1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aeb406ded_0_1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g10aeb406ded_0_1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e7050917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10e7050917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aeb406ded_0_1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g10aeb406ded_0_1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aeb406ded_0_1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g10aeb406ded_0_1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aeb406ded_0_1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g10aeb406ded_0_1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e7050917d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g10e7050917d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aeb406ded_0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10aeb406ded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aeb406ded_0_1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g10aeb406ded_0_1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aeb406ded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10aeb406ded_0_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d95471af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10d95471af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10aeb406ded_0_841"/>
          <p:cNvGrpSpPr/>
          <p:nvPr/>
        </p:nvGrpSpPr>
        <p:grpSpPr>
          <a:xfrm>
            <a:off x="9790426" y="4546120"/>
            <a:ext cx="2255173" cy="2310006"/>
            <a:chOff x="7343003" y="3409675"/>
            <a:chExt cx="1691422" cy="1732548"/>
          </a:xfrm>
        </p:grpSpPr>
        <p:grpSp>
          <p:nvGrpSpPr>
            <p:cNvPr id="11" name="Google Shape;11;g10aeb406ded_0_841"/>
            <p:cNvGrpSpPr/>
            <p:nvPr/>
          </p:nvGrpSpPr>
          <p:grpSpPr>
            <a:xfrm>
              <a:off x="7343003" y="4453711"/>
              <a:ext cx="316800" cy="688512"/>
              <a:chOff x="7343003" y="4453711"/>
              <a:chExt cx="316800" cy="688512"/>
            </a:xfrm>
          </p:grpSpPr>
          <p:sp>
            <p:nvSpPr>
              <p:cNvPr id="12" name="Google Shape;12;g10aeb406ded_0_841"/>
              <p:cNvSpPr/>
              <p:nvPr/>
            </p:nvSpPr>
            <p:spPr>
              <a:xfrm>
                <a:off x="7343003" y="4453711"/>
                <a:ext cx="316800" cy="688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10aeb406ded_0_841"/>
              <p:cNvSpPr/>
              <p:nvPr/>
            </p:nvSpPr>
            <p:spPr>
              <a:xfrm>
                <a:off x="7343003" y="4801723"/>
                <a:ext cx="316800" cy="340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g10aeb406ded_0_841"/>
            <p:cNvGrpSpPr/>
            <p:nvPr/>
          </p:nvGrpSpPr>
          <p:grpSpPr>
            <a:xfrm>
              <a:off x="7801210" y="4105700"/>
              <a:ext cx="316800" cy="1036523"/>
              <a:chOff x="7801210" y="4105700"/>
              <a:chExt cx="316800" cy="1036523"/>
            </a:xfrm>
          </p:grpSpPr>
          <p:sp>
            <p:nvSpPr>
              <p:cNvPr id="15" name="Google Shape;15;g10aeb406ded_0_841"/>
              <p:cNvSpPr/>
              <p:nvPr/>
            </p:nvSpPr>
            <p:spPr>
              <a:xfrm>
                <a:off x="7801210" y="4453711"/>
                <a:ext cx="316800" cy="688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0aeb406ded_0_841"/>
              <p:cNvSpPr/>
              <p:nvPr/>
            </p:nvSpPr>
            <p:spPr>
              <a:xfrm>
                <a:off x="7801210" y="4105700"/>
                <a:ext cx="316800" cy="1036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10aeb406ded_0_841"/>
              <p:cNvSpPr/>
              <p:nvPr/>
            </p:nvSpPr>
            <p:spPr>
              <a:xfrm>
                <a:off x="7801210" y="4801723"/>
                <a:ext cx="316800" cy="340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g10aeb406ded_0_841"/>
            <p:cNvGrpSpPr/>
            <p:nvPr/>
          </p:nvGrpSpPr>
          <p:grpSpPr>
            <a:xfrm>
              <a:off x="8259418" y="3757688"/>
              <a:ext cx="316800" cy="1384535"/>
              <a:chOff x="8259418" y="3757688"/>
              <a:chExt cx="316800" cy="1384535"/>
            </a:xfrm>
          </p:grpSpPr>
          <p:sp>
            <p:nvSpPr>
              <p:cNvPr id="19" name="Google Shape;19;g10aeb406ded_0_841"/>
              <p:cNvSpPr/>
              <p:nvPr/>
            </p:nvSpPr>
            <p:spPr>
              <a:xfrm>
                <a:off x="8259418" y="4453711"/>
                <a:ext cx="316800" cy="688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10aeb406ded_0_841"/>
              <p:cNvSpPr/>
              <p:nvPr/>
            </p:nvSpPr>
            <p:spPr>
              <a:xfrm>
                <a:off x="8259418" y="3757688"/>
                <a:ext cx="316800" cy="1384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10aeb406ded_0_841"/>
              <p:cNvSpPr/>
              <p:nvPr/>
            </p:nvSpPr>
            <p:spPr>
              <a:xfrm>
                <a:off x="8259418" y="4105700"/>
                <a:ext cx="316800" cy="1036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10aeb406ded_0_841"/>
              <p:cNvSpPr/>
              <p:nvPr/>
            </p:nvSpPr>
            <p:spPr>
              <a:xfrm>
                <a:off x="8259418" y="4801723"/>
                <a:ext cx="316800" cy="340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g10aeb406ded_0_841"/>
            <p:cNvGrpSpPr/>
            <p:nvPr/>
          </p:nvGrpSpPr>
          <p:grpSpPr>
            <a:xfrm>
              <a:off x="8717625" y="3409675"/>
              <a:ext cx="316800" cy="1732548"/>
              <a:chOff x="8717625" y="3409675"/>
              <a:chExt cx="316800" cy="1732548"/>
            </a:xfrm>
          </p:grpSpPr>
          <p:sp>
            <p:nvSpPr>
              <p:cNvPr id="24" name="Google Shape;24;g10aeb406ded_0_841"/>
              <p:cNvSpPr/>
              <p:nvPr/>
            </p:nvSpPr>
            <p:spPr>
              <a:xfrm>
                <a:off x="8717625" y="4453711"/>
                <a:ext cx="316800" cy="688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10aeb406ded_0_841"/>
              <p:cNvSpPr/>
              <p:nvPr/>
            </p:nvSpPr>
            <p:spPr>
              <a:xfrm>
                <a:off x="8717625" y="3757688"/>
                <a:ext cx="316800" cy="1384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10aeb406ded_0_841"/>
              <p:cNvSpPr/>
              <p:nvPr/>
            </p:nvSpPr>
            <p:spPr>
              <a:xfrm>
                <a:off x="8717625" y="4105700"/>
                <a:ext cx="316800" cy="1036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10aeb406ded_0_841"/>
              <p:cNvSpPr/>
              <p:nvPr/>
            </p:nvSpPr>
            <p:spPr>
              <a:xfrm>
                <a:off x="8717625" y="3409675"/>
                <a:ext cx="316800" cy="1732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0aeb406ded_0_841"/>
              <p:cNvSpPr/>
              <p:nvPr/>
            </p:nvSpPr>
            <p:spPr>
              <a:xfrm>
                <a:off x="8717625" y="4801723"/>
                <a:ext cx="316800" cy="340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g10aeb406ded_0_841"/>
          <p:cNvGrpSpPr/>
          <p:nvPr/>
        </p:nvGrpSpPr>
        <p:grpSpPr>
          <a:xfrm>
            <a:off x="6724502" y="0"/>
            <a:ext cx="5085303" cy="5118673"/>
            <a:chOff x="5043503" y="0"/>
            <a:chExt cx="3814072" cy="3839102"/>
          </a:xfrm>
        </p:grpSpPr>
        <p:sp>
          <p:nvSpPr>
            <p:cNvPr id="30" name="Google Shape;30;g10aeb406ded_0_841"/>
            <p:cNvSpPr/>
            <p:nvPr/>
          </p:nvSpPr>
          <p:spPr>
            <a:xfrm>
              <a:off x="8460975" y="1817775"/>
              <a:ext cx="396600" cy="396600"/>
            </a:xfrm>
            <a:prstGeom prst="ellipse">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0aeb406ded_0_841"/>
            <p:cNvSpPr/>
            <p:nvPr/>
          </p:nvSpPr>
          <p:spPr>
            <a:xfrm rot="-9830444">
              <a:off x="6469759" y="3480728"/>
              <a:ext cx="320148" cy="320148"/>
            </a:xfrm>
            <a:prstGeom prst="ellipse">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g10aeb406ded_0_841"/>
            <p:cNvGrpSpPr/>
            <p:nvPr/>
          </p:nvGrpSpPr>
          <p:grpSpPr>
            <a:xfrm>
              <a:off x="7647812" y="2704283"/>
              <a:ext cx="635219" cy="635219"/>
              <a:chOff x="6725724" y="2701260"/>
              <a:chExt cx="1208101" cy="1208100"/>
            </a:xfrm>
          </p:grpSpPr>
          <p:sp>
            <p:nvSpPr>
              <p:cNvPr id="33" name="Google Shape;33;g10aeb406ded_0_841"/>
              <p:cNvSpPr/>
              <p:nvPr/>
            </p:nvSpPr>
            <p:spPr>
              <a:xfrm rot="5400000">
                <a:off x="6725725" y="2701260"/>
                <a:ext cx="1208100" cy="1208100"/>
              </a:xfrm>
              <a:prstGeom prst="ellipse">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10aeb406ded_0_841"/>
              <p:cNvSpPr/>
              <p:nvPr/>
            </p:nvSpPr>
            <p:spPr>
              <a:xfrm rot="5400000">
                <a:off x="6725724" y="2701260"/>
                <a:ext cx="1208100" cy="1208100"/>
              </a:xfrm>
              <a:prstGeom prst="pie">
                <a:avLst>
                  <a:gd fmla="val 8244818" name="adj1"/>
                  <a:gd fmla="val 16246175"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10aeb406ded_0_841"/>
              <p:cNvSpPr/>
              <p:nvPr/>
            </p:nvSpPr>
            <p:spPr>
              <a:xfrm rot="5400000">
                <a:off x="6954988" y="2930398"/>
                <a:ext cx="749700" cy="749700"/>
              </a:xfrm>
              <a:prstGeom prst="ellipse">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10aeb406ded_0_841"/>
            <p:cNvSpPr/>
            <p:nvPr/>
          </p:nvSpPr>
          <p:spPr>
            <a:xfrm>
              <a:off x="8460975" y="1817775"/>
              <a:ext cx="396600" cy="396600"/>
            </a:xfrm>
            <a:prstGeom prst="pie">
              <a:avLst>
                <a:gd fmla="val 19376841" name="adj1"/>
                <a:gd fmla="val 1620000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g10aeb406ded_0_841"/>
            <p:cNvGrpSpPr/>
            <p:nvPr/>
          </p:nvGrpSpPr>
          <p:grpSpPr>
            <a:xfrm>
              <a:off x="7952720" y="179238"/>
              <a:ext cx="873165" cy="873003"/>
              <a:chOff x="7754428" y="208725"/>
              <a:chExt cx="541800" cy="541800"/>
            </a:xfrm>
          </p:grpSpPr>
          <p:sp>
            <p:nvSpPr>
              <p:cNvPr id="38" name="Google Shape;38;g10aeb406ded_0_841"/>
              <p:cNvSpPr/>
              <p:nvPr/>
            </p:nvSpPr>
            <p:spPr>
              <a:xfrm rot="-8647347">
                <a:off x="7831319" y="285616"/>
                <a:ext cx="388018" cy="388018"/>
              </a:xfrm>
              <a:prstGeom prst="ellipse">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10aeb406ded_0_841"/>
              <p:cNvSpPr/>
              <p:nvPr/>
            </p:nvSpPr>
            <p:spPr>
              <a:xfrm rot="-8647347">
                <a:off x="7831319" y="285616"/>
                <a:ext cx="388018" cy="388018"/>
              </a:xfrm>
              <a:prstGeom prst="pie">
                <a:avLst>
                  <a:gd fmla="val 19376841" name="adj1"/>
                  <a:gd fmla="val 12313574"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g10aeb406ded_0_841"/>
            <p:cNvSpPr/>
            <p:nvPr/>
          </p:nvSpPr>
          <p:spPr>
            <a:xfrm>
              <a:off x="5399840" y="356365"/>
              <a:ext cx="2577000" cy="2577000"/>
            </a:xfrm>
            <a:prstGeom prst="ellipse">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10aeb406ded_0_841"/>
            <p:cNvSpPr/>
            <p:nvPr/>
          </p:nvSpPr>
          <p:spPr>
            <a:xfrm rot="2043858">
              <a:off x="5503813" y="460310"/>
              <a:ext cx="2369480" cy="2369480"/>
            </a:xfrm>
            <a:prstGeom prst="ellipse">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10aeb406ded_0_841"/>
            <p:cNvSpPr/>
            <p:nvPr/>
          </p:nvSpPr>
          <p:spPr>
            <a:xfrm>
              <a:off x="5399795" y="360281"/>
              <a:ext cx="2577000" cy="2577000"/>
            </a:xfrm>
            <a:prstGeom prst="pie">
              <a:avLst>
                <a:gd fmla="val 8801158" name="adj1"/>
                <a:gd fmla="val 1620000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10aeb406ded_0_841"/>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10aeb406ded_0_841"/>
            <p:cNvSpPr/>
            <p:nvPr/>
          </p:nvSpPr>
          <p:spPr>
            <a:xfrm>
              <a:off x="5399795" y="356358"/>
              <a:ext cx="2577000" cy="2577000"/>
            </a:xfrm>
            <a:prstGeom prst="pie">
              <a:avLst>
                <a:gd fmla="val 12554101" name="adj1"/>
                <a:gd fmla="val 1620000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10aeb406ded_0_841"/>
            <p:cNvSpPr/>
            <p:nvPr/>
          </p:nvSpPr>
          <p:spPr>
            <a:xfrm rot="-9830444">
              <a:off x="6469759" y="3480727"/>
              <a:ext cx="320148" cy="320148"/>
            </a:xfrm>
            <a:prstGeom prst="pie">
              <a:avLst>
                <a:gd fmla="val 19376841" name="adj1"/>
                <a:gd fmla="val 1620000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g10aeb406ded_0_841"/>
          <p:cNvSpPr txBox="1"/>
          <p:nvPr>
            <p:ph type="ctrTitle"/>
          </p:nvPr>
        </p:nvSpPr>
        <p:spPr>
          <a:xfrm>
            <a:off x="1098667" y="2151750"/>
            <a:ext cx="5673900" cy="24972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7" name="Google Shape;47;g10aeb406ded_0_841"/>
          <p:cNvSpPr txBox="1"/>
          <p:nvPr>
            <p:ph idx="1" type="subTitle"/>
          </p:nvPr>
        </p:nvSpPr>
        <p:spPr>
          <a:xfrm>
            <a:off x="1098667" y="4795067"/>
            <a:ext cx="5673900" cy="927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10aeb406ded_0_84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1" name="Shape 141"/>
        <p:cNvGrpSpPr/>
        <p:nvPr/>
      </p:nvGrpSpPr>
      <p:grpSpPr>
        <a:xfrm>
          <a:off x="0" y="0"/>
          <a:ext cx="0" cy="0"/>
          <a:chOff x="0" y="0"/>
          <a:chExt cx="0" cy="0"/>
        </a:xfrm>
      </p:grpSpPr>
      <p:grpSp>
        <p:nvGrpSpPr>
          <p:cNvPr id="142" name="Google Shape;142;g10aeb406ded_0_967"/>
          <p:cNvGrpSpPr/>
          <p:nvPr/>
        </p:nvGrpSpPr>
        <p:grpSpPr>
          <a:xfrm>
            <a:off x="951176" y="5129497"/>
            <a:ext cx="1100560" cy="1100560"/>
            <a:chOff x="348199" y="179450"/>
            <a:chExt cx="1116300" cy="1116300"/>
          </a:xfrm>
        </p:grpSpPr>
        <p:sp>
          <p:nvSpPr>
            <p:cNvPr id="143" name="Google Shape;143;g10aeb406ded_0_967"/>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10aeb406ded_0_967"/>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g10aeb406ded_0_967"/>
          <p:cNvSpPr txBox="1"/>
          <p:nvPr>
            <p:ph idx="1" type="body"/>
          </p:nvPr>
        </p:nvSpPr>
        <p:spPr>
          <a:xfrm>
            <a:off x="1738400" y="5518633"/>
            <a:ext cx="7790700" cy="713100"/>
          </a:xfrm>
          <a:prstGeom prst="rect">
            <a:avLst/>
          </a:prstGeom>
          <a:noFill/>
          <a:ln>
            <a:noFill/>
          </a:ln>
        </p:spPr>
        <p:txBody>
          <a:bodyPr anchorCtr="0" anchor="t"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46" name="Google Shape;146;g10aeb406ded_0_96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7" name="Shape 147"/>
        <p:cNvGrpSpPr/>
        <p:nvPr/>
      </p:nvGrpSpPr>
      <p:grpSpPr>
        <a:xfrm>
          <a:off x="0" y="0"/>
          <a:ext cx="0" cy="0"/>
          <a:chOff x="0" y="0"/>
          <a:chExt cx="0" cy="0"/>
        </a:xfrm>
      </p:grpSpPr>
      <p:grpSp>
        <p:nvGrpSpPr>
          <p:cNvPr id="148" name="Google Shape;148;g10aeb406ded_0_973"/>
          <p:cNvGrpSpPr/>
          <p:nvPr/>
        </p:nvGrpSpPr>
        <p:grpSpPr>
          <a:xfrm>
            <a:off x="69" y="5465463"/>
            <a:ext cx="12191743" cy="1392365"/>
            <a:chOff x="52" y="4099200"/>
            <a:chExt cx="9144036" cy="1044300"/>
          </a:xfrm>
        </p:grpSpPr>
        <p:grpSp>
          <p:nvGrpSpPr>
            <p:cNvPr id="149" name="Google Shape;149;g10aeb406ded_0_973"/>
            <p:cNvGrpSpPr/>
            <p:nvPr/>
          </p:nvGrpSpPr>
          <p:grpSpPr>
            <a:xfrm>
              <a:off x="52" y="4309200"/>
              <a:ext cx="231622" cy="834300"/>
              <a:chOff x="2688737" y="4301380"/>
              <a:chExt cx="231900" cy="834300"/>
            </a:xfrm>
          </p:grpSpPr>
          <p:sp>
            <p:nvSpPr>
              <p:cNvPr id="150" name="Google Shape;150;g10aeb406ded_0_97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0aeb406ded_0_973"/>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0aeb406ded_0_97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0aeb406ded_0_97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g10aeb406ded_0_973"/>
            <p:cNvGrpSpPr/>
            <p:nvPr/>
          </p:nvGrpSpPr>
          <p:grpSpPr>
            <a:xfrm>
              <a:off x="371406" y="4099200"/>
              <a:ext cx="231622" cy="1044300"/>
              <a:chOff x="2688737" y="4091380"/>
              <a:chExt cx="231900" cy="1044300"/>
            </a:xfrm>
          </p:grpSpPr>
          <p:sp>
            <p:nvSpPr>
              <p:cNvPr id="155" name="Google Shape;155;g10aeb406ded_0_97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10aeb406ded_0_973"/>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10aeb406ded_0_97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0aeb406ded_0_973"/>
              <p:cNvSpPr/>
              <p:nvPr/>
            </p:nvSpPr>
            <p:spPr>
              <a:xfrm flipH="1">
                <a:off x="2688737" y="4091380"/>
                <a:ext cx="231900" cy="104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10aeb406ded_0_97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g10aeb406ded_0_973"/>
            <p:cNvGrpSpPr/>
            <p:nvPr/>
          </p:nvGrpSpPr>
          <p:grpSpPr>
            <a:xfrm>
              <a:off x="742761" y="4309200"/>
              <a:ext cx="231622" cy="834300"/>
              <a:chOff x="2688737" y="4301380"/>
              <a:chExt cx="231900" cy="834300"/>
            </a:xfrm>
          </p:grpSpPr>
          <p:sp>
            <p:nvSpPr>
              <p:cNvPr id="161" name="Google Shape;161;g10aeb406ded_0_97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0aeb406ded_0_973"/>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0aeb406ded_0_97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10aeb406ded_0_97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g10aeb406ded_0_973"/>
            <p:cNvGrpSpPr/>
            <p:nvPr/>
          </p:nvGrpSpPr>
          <p:grpSpPr>
            <a:xfrm>
              <a:off x="1114115" y="4518900"/>
              <a:ext cx="231622" cy="624600"/>
              <a:chOff x="2688737" y="4511080"/>
              <a:chExt cx="231900" cy="624600"/>
            </a:xfrm>
          </p:grpSpPr>
          <p:sp>
            <p:nvSpPr>
              <p:cNvPr id="166" name="Google Shape;166;g10aeb406ded_0_97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0aeb406ded_0_97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10aeb406ded_0_97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g10aeb406ded_0_973"/>
            <p:cNvGrpSpPr/>
            <p:nvPr/>
          </p:nvGrpSpPr>
          <p:grpSpPr>
            <a:xfrm>
              <a:off x="1856753" y="4099200"/>
              <a:ext cx="231600" cy="1044300"/>
              <a:chOff x="1856753" y="4099200"/>
              <a:chExt cx="231600" cy="1044300"/>
            </a:xfrm>
          </p:grpSpPr>
          <p:sp>
            <p:nvSpPr>
              <p:cNvPr id="170" name="Google Shape;170;g10aeb406ded_0_973"/>
              <p:cNvSpPr/>
              <p:nvPr/>
            </p:nvSpPr>
            <p:spPr>
              <a:xfrm flipH="1">
                <a:off x="1856753"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0aeb406ded_0_973"/>
              <p:cNvSpPr/>
              <p:nvPr/>
            </p:nvSpPr>
            <p:spPr>
              <a:xfrm flipH="1">
                <a:off x="1856753"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0aeb406ded_0_973"/>
              <p:cNvSpPr/>
              <p:nvPr/>
            </p:nvSpPr>
            <p:spPr>
              <a:xfrm flipH="1">
                <a:off x="1856753"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0aeb406ded_0_973"/>
              <p:cNvSpPr/>
              <p:nvPr/>
            </p:nvSpPr>
            <p:spPr>
              <a:xfrm flipH="1">
                <a:off x="1856753" y="4099200"/>
                <a:ext cx="231600" cy="104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10aeb406ded_0_973"/>
              <p:cNvSpPr/>
              <p:nvPr/>
            </p:nvSpPr>
            <p:spPr>
              <a:xfrm flipH="1">
                <a:off x="1856753"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g10aeb406ded_0_973"/>
            <p:cNvGrpSpPr/>
            <p:nvPr/>
          </p:nvGrpSpPr>
          <p:grpSpPr>
            <a:xfrm>
              <a:off x="2228107" y="4309200"/>
              <a:ext cx="231600" cy="834300"/>
              <a:chOff x="2228107" y="4309200"/>
              <a:chExt cx="231600" cy="834300"/>
            </a:xfrm>
          </p:grpSpPr>
          <p:sp>
            <p:nvSpPr>
              <p:cNvPr id="176" name="Google Shape;176;g10aeb406ded_0_973"/>
              <p:cNvSpPr/>
              <p:nvPr/>
            </p:nvSpPr>
            <p:spPr>
              <a:xfrm flipH="1">
                <a:off x="2228107"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0aeb406ded_0_973"/>
              <p:cNvSpPr/>
              <p:nvPr/>
            </p:nvSpPr>
            <p:spPr>
              <a:xfrm flipH="1">
                <a:off x="2228107"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10aeb406ded_0_973"/>
              <p:cNvSpPr/>
              <p:nvPr/>
            </p:nvSpPr>
            <p:spPr>
              <a:xfrm flipH="1">
                <a:off x="2228107"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10aeb406ded_0_973"/>
              <p:cNvSpPr/>
              <p:nvPr/>
            </p:nvSpPr>
            <p:spPr>
              <a:xfrm flipH="1">
                <a:off x="2228107"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g10aeb406ded_0_973"/>
            <p:cNvGrpSpPr/>
            <p:nvPr/>
          </p:nvGrpSpPr>
          <p:grpSpPr>
            <a:xfrm>
              <a:off x="2599462" y="4518900"/>
              <a:ext cx="231600" cy="624600"/>
              <a:chOff x="2599462" y="4518900"/>
              <a:chExt cx="231600" cy="624600"/>
            </a:xfrm>
          </p:grpSpPr>
          <p:sp>
            <p:nvSpPr>
              <p:cNvPr id="181" name="Google Shape;181;g10aeb406ded_0_973"/>
              <p:cNvSpPr/>
              <p:nvPr/>
            </p:nvSpPr>
            <p:spPr>
              <a:xfrm flipH="1">
                <a:off x="2599462"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10aeb406ded_0_973"/>
              <p:cNvSpPr/>
              <p:nvPr/>
            </p:nvSpPr>
            <p:spPr>
              <a:xfrm flipH="1">
                <a:off x="2599462"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10aeb406ded_0_973"/>
              <p:cNvSpPr/>
              <p:nvPr/>
            </p:nvSpPr>
            <p:spPr>
              <a:xfrm flipH="1">
                <a:off x="2599462"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g10aeb406ded_0_973"/>
            <p:cNvGrpSpPr/>
            <p:nvPr/>
          </p:nvGrpSpPr>
          <p:grpSpPr>
            <a:xfrm>
              <a:off x="3342171" y="4099200"/>
              <a:ext cx="231600" cy="1044300"/>
              <a:chOff x="3342171" y="4099200"/>
              <a:chExt cx="231600" cy="1044300"/>
            </a:xfrm>
          </p:grpSpPr>
          <p:sp>
            <p:nvSpPr>
              <p:cNvPr id="185" name="Google Shape;185;g10aeb406ded_0_973"/>
              <p:cNvSpPr/>
              <p:nvPr/>
            </p:nvSpPr>
            <p:spPr>
              <a:xfrm flipH="1">
                <a:off x="3342171"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0aeb406ded_0_973"/>
              <p:cNvSpPr/>
              <p:nvPr/>
            </p:nvSpPr>
            <p:spPr>
              <a:xfrm flipH="1">
                <a:off x="3342171"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10aeb406ded_0_973"/>
              <p:cNvSpPr/>
              <p:nvPr/>
            </p:nvSpPr>
            <p:spPr>
              <a:xfrm flipH="1">
                <a:off x="3342171"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0aeb406ded_0_973"/>
              <p:cNvSpPr/>
              <p:nvPr/>
            </p:nvSpPr>
            <p:spPr>
              <a:xfrm flipH="1">
                <a:off x="3342171" y="4099200"/>
                <a:ext cx="231600" cy="104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10aeb406ded_0_973"/>
              <p:cNvSpPr/>
              <p:nvPr/>
            </p:nvSpPr>
            <p:spPr>
              <a:xfrm flipH="1">
                <a:off x="3342171"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 name="Google Shape;190;g10aeb406ded_0_973"/>
            <p:cNvGrpSpPr/>
            <p:nvPr/>
          </p:nvGrpSpPr>
          <p:grpSpPr>
            <a:xfrm>
              <a:off x="3713525" y="4309200"/>
              <a:ext cx="231600" cy="834300"/>
              <a:chOff x="3713525" y="4309200"/>
              <a:chExt cx="231600" cy="834300"/>
            </a:xfrm>
          </p:grpSpPr>
          <p:sp>
            <p:nvSpPr>
              <p:cNvPr id="191" name="Google Shape;191;g10aeb406ded_0_973"/>
              <p:cNvSpPr/>
              <p:nvPr/>
            </p:nvSpPr>
            <p:spPr>
              <a:xfrm flipH="1">
                <a:off x="3713525"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10aeb406ded_0_973"/>
              <p:cNvSpPr/>
              <p:nvPr/>
            </p:nvSpPr>
            <p:spPr>
              <a:xfrm flipH="1">
                <a:off x="3713525"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10aeb406ded_0_973"/>
              <p:cNvSpPr/>
              <p:nvPr/>
            </p:nvSpPr>
            <p:spPr>
              <a:xfrm flipH="1">
                <a:off x="3713525"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10aeb406ded_0_973"/>
              <p:cNvSpPr/>
              <p:nvPr/>
            </p:nvSpPr>
            <p:spPr>
              <a:xfrm flipH="1">
                <a:off x="3713525"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g10aeb406ded_0_973"/>
            <p:cNvGrpSpPr/>
            <p:nvPr/>
          </p:nvGrpSpPr>
          <p:grpSpPr>
            <a:xfrm>
              <a:off x="1485398" y="4309200"/>
              <a:ext cx="231600" cy="834300"/>
              <a:chOff x="1485398" y="4309200"/>
              <a:chExt cx="231600" cy="834300"/>
            </a:xfrm>
          </p:grpSpPr>
          <p:sp>
            <p:nvSpPr>
              <p:cNvPr id="196" name="Google Shape;196;g10aeb406ded_0_973"/>
              <p:cNvSpPr/>
              <p:nvPr/>
            </p:nvSpPr>
            <p:spPr>
              <a:xfrm flipH="1">
                <a:off x="1485398"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10aeb406ded_0_973"/>
              <p:cNvSpPr/>
              <p:nvPr/>
            </p:nvSpPr>
            <p:spPr>
              <a:xfrm flipH="1">
                <a:off x="1485398"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10aeb406ded_0_973"/>
              <p:cNvSpPr/>
              <p:nvPr/>
            </p:nvSpPr>
            <p:spPr>
              <a:xfrm flipH="1">
                <a:off x="1485398"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10aeb406ded_0_973"/>
              <p:cNvSpPr/>
              <p:nvPr/>
            </p:nvSpPr>
            <p:spPr>
              <a:xfrm flipH="1">
                <a:off x="1485398"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g10aeb406ded_0_973"/>
            <p:cNvGrpSpPr/>
            <p:nvPr/>
          </p:nvGrpSpPr>
          <p:grpSpPr>
            <a:xfrm>
              <a:off x="4084879" y="4518900"/>
              <a:ext cx="231600" cy="624600"/>
              <a:chOff x="4084879" y="4518900"/>
              <a:chExt cx="231600" cy="624600"/>
            </a:xfrm>
          </p:grpSpPr>
          <p:sp>
            <p:nvSpPr>
              <p:cNvPr id="201" name="Google Shape;201;g10aeb406ded_0_973"/>
              <p:cNvSpPr/>
              <p:nvPr/>
            </p:nvSpPr>
            <p:spPr>
              <a:xfrm flipH="1">
                <a:off x="4084879"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10aeb406ded_0_973"/>
              <p:cNvSpPr/>
              <p:nvPr/>
            </p:nvSpPr>
            <p:spPr>
              <a:xfrm flipH="1">
                <a:off x="4084879"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10aeb406ded_0_973"/>
              <p:cNvSpPr/>
              <p:nvPr/>
            </p:nvSpPr>
            <p:spPr>
              <a:xfrm flipH="1">
                <a:off x="4084879"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g10aeb406ded_0_973"/>
            <p:cNvGrpSpPr/>
            <p:nvPr/>
          </p:nvGrpSpPr>
          <p:grpSpPr>
            <a:xfrm>
              <a:off x="2970816" y="4309200"/>
              <a:ext cx="231600" cy="834300"/>
              <a:chOff x="2970816" y="4309200"/>
              <a:chExt cx="231600" cy="834300"/>
            </a:xfrm>
          </p:grpSpPr>
          <p:sp>
            <p:nvSpPr>
              <p:cNvPr id="205" name="Google Shape;205;g10aeb406ded_0_973"/>
              <p:cNvSpPr/>
              <p:nvPr/>
            </p:nvSpPr>
            <p:spPr>
              <a:xfrm flipH="1">
                <a:off x="2970816"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10aeb406ded_0_973"/>
              <p:cNvSpPr/>
              <p:nvPr/>
            </p:nvSpPr>
            <p:spPr>
              <a:xfrm flipH="1">
                <a:off x="2970816"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10aeb406ded_0_973"/>
              <p:cNvSpPr/>
              <p:nvPr/>
            </p:nvSpPr>
            <p:spPr>
              <a:xfrm flipH="1">
                <a:off x="2970816"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10aeb406ded_0_973"/>
              <p:cNvSpPr/>
              <p:nvPr/>
            </p:nvSpPr>
            <p:spPr>
              <a:xfrm flipH="1">
                <a:off x="2970816"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g10aeb406ded_0_973"/>
            <p:cNvGrpSpPr/>
            <p:nvPr/>
          </p:nvGrpSpPr>
          <p:grpSpPr>
            <a:xfrm>
              <a:off x="4456234" y="4309200"/>
              <a:ext cx="231600" cy="834300"/>
              <a:chOff x="4456234" y="4309200"/>
              <a:chExt cx="231600" cy="834300"/>
            </a:xfrm>
          </p:grpSpPr>
          <p:sp>
            <p:nvSpPr>
              <p:cNvPr id="210" name="Google Shape;210;g10aeb406ded_0_973"/>
              <p:cNvSpPr/>
              <p:nvPr/>
            </p:nvSpPr>
            <p:spPr>
              <a:xfrm flipH="1">
                <a:off x="4456234"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0aeb406ded_0_973"/>
              <p:cNvSpPr/>
              <p:nvPr/>
            </p:nvSpPr>
            <p:spPr>
              <a:xfrm flipH="1">
                <a:off x="4456234"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10aeb406ded_0_973"/>
              <p:cNvSpPr/>
              <p:nvPr/>
            </p:nvSpPr>
            <p:spPr>
              <a:xfrm flipH="1">
                <a:off x="4456234"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10aeb406ded_0_973"/>
              <p:cNvSpPr/>
              <p:nvPr/>
            </p:nvSpPr>
            <p:spPr>
              <a:xfrm flipH="1">
                <a:off x="4456234"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g10aeb406ded_0_973"/>
            <p:cNvGrpSpPr/>
            <p:nvPr/>
          </p:nvGrpSpPr>
          <p:grpSpPr>
            <a:xfrm>
              <a:off x="4827588" y="4099200"/>
              <a:ext cx="231600" cy="1044300"/>
              <a:chOff x="4827588" y="4099200"/>
              <a:chExt cx="231600" cy="1044300"/>
            </a:xfrm>
          </p:grpSpPr>
          <p:sp>
            <p:nvSpPr>
              <p:cNvPr id="215" name="Google Shape;215;g10aeb406ded_0_973"/>
              <p:cNvSpPr/>
              <p:nvPr/>
            </p:nvSpPr>
            <p:spPr>
              <a:xfrm flipH="1">
                <a:off x="4827588"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0aeb406ded_0_973"/>
              <p:cNvSpPr/>
              <p:nvPr/>
            </p:nvSpPr>
            <p:spPr>
              <a:xfrm flipH="1">
                <a:off x="4827588"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10aeb406ded_0_973"/>
              <p:cNvSpPr/>
              <p:nvPr/>
            </p:nvSpPr>
            <p:spPr>
              <a:xfrm flipH="1">
                <a:off x="4827588"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10aeb406ded_0_973"/>
              <p:cNvSpPr/>
              <p:nvPr/>
            </p:nvSpPr>
            <p:spPr>
              <a:xfrm flipH="1">
                <a:off x="4827588" y="4099200"/>
                <a:ext cx="231600" cy="104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10aeb406ded_0_973"/>
              <p:cNvSpPr/>
              <p:nvPr/>
            </p:nvSpPr>
            <p:spPr>
              <a:xfrm flipH="1">
                <a:off x="4827588"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g10aeb406ded_0_973"/>
            <p:cNvGrpSpPr/>
            <p:nvPr/>
          </p:nvGrpSpPr>
          <p:grpSpPr>
            <a:xfrm>
              <a:off x="5198943" y="4309200"/>
              <a:ext cx="231600" cy="834300"/>
              <a:chOff x="5198943" y="4309200"/>
              <a:chExt cx="231600" cy="834300"/>
            </a:xfrm>
          </p:grpSpPr>
          <p:sp>
            <p:nvSpPr>
              <p:cNvPr id="221" name="Google Shape;221;g10aeb406ded_0_973"/>
              <p:cNvSpPr/>
              <p:nvPr/>
            </p:nvSpPr>
            <p:spPr>
              <a:xfrm flipH="1">
                <a:off x="5198943"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10aeb406ded_0_973"/>
              <p:cNvSpPr/>
              <p:nvPr/>
            </p:nvSpPr>
            <p:spPr>
              <a:xfrm flipH="1">
                <a:off x="5198943"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10aeb406ded_0_973"/>
              <p:cNvSpPr/>
              <p:nvPr/>
            </p:nvSpPr>
            <p:spPr>
              <a:xfrm flipH="1">
                <a:off x="5198943"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0aeb406ded_0_973"/>
              <p:cNvSpPr/>
              <p:nvPr/>
            </p:nvSpPr>
            <p:spPr>
              <a:xfrm flipH="1">
                <a:off x="5198943"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g10aeb406ded_0_973"/>
            <p:cNvGrpSpPr/>
            <p:nvPr/>
          </p:nvGrpSpPr>
          <p:grpSpPr>
            <a:xfrm>
              <a:off x="5570297" y="4518900"/>
              <a:ext cx="231600" cy="624600"/>
              <a:chOff x="5570297" y="4518900"/>
              <a:chExt cx="231600" cy="624600"/>
            </a:xfrm>
          </p:grpSpPr>
          <p:sp>
            <p:nvSpPr>
              <p:cNvPr id="226" name="Google Shape;226;g10aeb406ded_0_973"/>
              <p:cNvSpPr/>
              <p:nvPr/>
            </p:nvSpPr>
            <p:spPr>
              <a:xfrm flipH="1">
                <a:off x="5570297"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10aeb406ded_0_973"/>
              <p:cNvSpPr/>
              <p:nvPr/>
            </p:nvSpPr>
            <p:spPr>
              <a:xfrm flipH="1">
                <a:off x="5570297"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10aeb406ded_0_973"/>
              <p:cNvSpPr/>
              <p:nvPr/>
            </p:nvSpPr>
            <p:spPr>
              <a:xfrm flipH="1">
                <a:off x="5570297"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g10aeb406ded_0_973"/>
            <p:cNvGrpSpPr/>
            <p:nvPr/>
          </p:nvGrpSpPr>
          <p:grpSpPr>
            <a:xfrm>
              <a:off x="5941652" y="4309200"/>
              <a:ext cx="231600" cy="834300"/>
              <a:chOff x="5941652" y="4309200"/>
              <a:chExt cx="231600" cy="834300"/>
            </a:xfrm>
          </p:grpSpPr>
          <p:sp>
            <p:nvSpPr>
              <p:cNvPr id="230" name="Google Shape;230;g10aeb406ded_0_973"/>
              <p:cNvSpPr/>
              <p:nvPr/>
            </p:nvSpPr>
            <p:spPr>
              <a:xfrm flipH="1">
                <a:off x="5941652"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10aeb406ded_0_973"/>
              <p:cNvSpPr/>
              <p:nvPr/>
            </p:nvSpPr>
            <p:spPr>
              <a:xfrm flipH="1">
                <a:off x="5941652"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10aeb406ded_0_973"/>
              <p:cNvSpPr/>
              <p:nvPr/>
            </p:nvSpPr>
            <p:spPr>
              <a:xfrm flipH="1">
                <a:off x="5941652"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10aeb406ded_0_973"/>
              <p:cNvSpPr/>
              <p:nvPr/>
            </p:nvSpPr>
            <p:spPr>
              <a:xfrm flipH="1">
                <a:off x="5941652"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g10aeb406ded_0_973"/>
            <p:cNvGrpSpPr/>
            <p:nvPr/>
          </p:nvGrpSpPr>
          <p:grpSpPr>
            <a:xfrm>
              <a:off x="6313006" y="4099200"/>
              <a:ext cx="231600" cy="1044300"/>
              <a:chOff x="6313006" y="4099200"/>
              <a:chExt cx="231600" cy="1044300"/>
            </a:xfrm>
          </p:grpSpPr>
          <p:sp>
            <p:nvSpPr>
              <p:cNvPr id="235" name="Google Shape;235;g10aeb406ded_0_973"/>
              <p:cNvSpPr/>
              <p:nvPr/>
            </p:nvSpPr>
            <p:spPr>
              <a:xfrm flipH="1">
                <a:off x="6313006"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10aeb406ded_0_973"/>
              <p:cNvSpPr/>
              <p:nvPr/>
            </p:nvSpPr>
            <p:spPr>
              <a:xfrm flipH="1">
                <a:off x="6313006"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10aeb406ded_0_973"/>
              <p:cNvSpPr/>
              <p:nvPr/>
            </p:nvSpPr>
            <p:spPr>
              <a:xfrm flipH="1">
                <a:off x="6313006"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10aeb406ded_0_973"/>
              <p:cNvSpPr/>
              <p:nvPr/>
            </p:nvSpPr>
            <p:spPr>
              <a:xfrm flipH="1">
                <a:off x="6313006" y="4099200"/>
                <a:ext cx="231600" cy="104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10aeb406ded_0_973"/>
              <p:cNvSpPr/>
              <p:nvPr/>
            </p:nvSpPr>
            <p:spPr>
              <a:xfrm flipH="1">
                <a:off x="6313006"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 name="Google Shape;240;g10aeb406ded_0_973"/>
            <p:cNvGrpSpPr/>
            <p:nvPr/>
          </p:nvGrpSpPr>
          <p:grpSpPr>
            <a:xfrm>
              <a:off x="6684361" y="4309200"/>
              <a:ext cx="231600" cy="834300"/>
              <a:chOff x="6684361" y="4309200"/>
              <a:chExt cx="231600" cy="834300"/>
            </a:xfrm>
          </p:grpSpPr>
          <p:sp>
            <p:nvSpPr>
              <p:cNvPr id="241" name="Google Shape;241;g10aeb406ded_0_973"/>
              <p:cNvSpPr/>
              <p:nvPr/>
            </p:nvSpPr>
            <p:spPr>
              <a:xfrm flipH="1">
                <a:off x="6684361"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10aeb406ded_0_973"/>
              <p:cNvSpPr/>
              <p:nvPr/>
            </p:nvSpPr>
            <p:spPr>
              <a:xfrm flipH="1">
                <a:off x="6684361"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10aeb406ded_0_973"/>
              <p:cNvSpPr/>
              <p:nvPr/>
            </p:nvSpPr>
            <p:spPr>
              <a:xfrm flipH="1">
                <a:off x="6684361"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10aeb406ded_0_973"/>
              <p:cNvSpPr/>
              <p:nvPr/>
            </p:nvSpPr>
            <p:spPr>
              <a:xfrm flipH="1">
                <a:off x="6684361"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g10aeb406ded_0_973"/>
            <p:cNvGrpSpPr/>
            <p:nvPr/>
          </p:nvGrpSpPr>
          <p:grpSpPr>
            <a:xfrm>
              <a:off x="7055715" y="4518900"/>
              <a:ext cx="231600" cy="624600"/>
              <a:chOff x="7055715" y="4518900"/>
              <a:chExt cx="231600" cy="624600"/>
            </a:xfrm>
          </p:grpSpPr>
          <p:sp>
            <p:nvSpPr>
              <p:cNvPr id="246" name="Google Shape;246;g10aeb406ded_0_973"/>
              <p:cNvSpPr/>
              <p:nvPr/>
            </p:nvSpPr>
            <p:spPr>
              <a:xfrm flipH="1">
                <a:off x="7055715"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10aeb406ded_0_973"/>
              <p:cNvSpPr/>
              <p:nvPr/>
            </p:nvSpPr>
            <p:spPr>
              <a:xfrm flipH="1">
                <a:off x="7055715"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10aeb406ded_0_973"/>
              <p:cNvSpPr/>
              <p:nvPr/>
            </p:nvSpPr>
            <p:spPr>
              <a:xfrm flipH="1">
                <a:off x="7055715"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g10aeb406ded_0_973"/>
            <p:cNvGrpSpPr/>
            <p:nvPr/>
          </p:nvGrpSpPr>
          <p:grpSpPr>
            <a:xfrm>
              <a:off x="7798424" y="4099200"/>
              <a:ext cx="231600" cy="1044300"/>
              <a:chOff x="7798424" y="4099200"/>
              <a:chExt cx="231600" cy="1044300"/>
            </a:xfrm>
          </p:grpSpPr>
          <p:sp>
            <p:nvSpPr>
              <p:cNvPr id="250" name="Google Shape;250;g10aeb406ded_0_973"/>
              <p:cNvSpPr/>
              <p:nvPr/>
            </p:nvSpPr>
            <p:spPr>
              <a:xfrm flipH="1">
                <a:off x="7798424"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10aeb406ded_0_973"/>
              <p:cNvSpPr/>
              <p:nvPr/>
            </p:nvSpPr>
            <p:spPr>
              <a:xfrm flipH="1">
                <a:off x="7798424"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10aeb406ded_0_973"/>
              <p:cNvSpPr/>
              <p:nvPr/>
            </p:nvSpPr>
            <p:spPr>
              <a:xfrm flipH="1">
                <a:off x="7798424"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10aeb406ded_0_973"/>
              <p:cNvSpPr/>
              <p:nvPr/>
            </p:nvSpPr>
            <p:spPr>
              <a:xfrm flipH="1">
                <a:off x="7798424" y="4099200"/>
                <a:ext cx="231600" cy="104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10aeb406ded_0_973"/>
              <p:cNvSpPr/>
              <p:nvPr/>
            </p:nvSpPr>
            <p:spPr>
              <a:xfrm flipH="1">
                <a:off x="7798424"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 name="Google Shape;255;g10aeb406ded_0_973"/>
            <p:cNvGrpSpPr/>
            <p:nvPr/>
          </p:nvGrpSpPr>
          <p:grpSpPr>
            <a:xfrm>
              <a:off x="8169779" y="4309200"/>
              <a:ext cx="231600" cy="834300"/>
              <a:chOff x="8169779" y="4309200"/>
              <a:chExt cx="231600" cy="834300"/>
            </a:xfrm>
          </p:grpSpPr>
          <p:sp>
            <p:nvSpPr>
              <p:cNvPr id="256" name="Google Shape;256;g10aeb406ded_0_973"/>
              <p:cNvSpPr/>
              <p:nvPr/>
            </p:nvSpPr>
            <p:spPr>
              <a:xfrm flipH="1">
                <a:off x="8169779"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10aeb406ded_0_973"/>
              <p:cNvSpPr/>
              <p:nvPr/>
            </p:nvSpPr>
            <p:spPr>
              <a:xfrm flipH="1">
                <a:off x="8169779"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10aeb406ded_0_973"/>
              <p:cNvSpPr/>
              <p:nvPr/>
            </p:nvSpPr>
            <p:spPr>
              <a:xfrm flipH="1">
                <a:off x="8169779"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10aeb406ded_0_973"/>
              <p:cNvSpPr/>
              <p:nvPr/>
            </p:nvSpPr>
            <p:spPr>
              <a:xfrm flipH="1">
                <a:off x="8169779"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g10aeb406ded_0_973"/>
            <p:cNvGrpSpPr/>
            <p:nvPr/>
          </p:nvGrpSpPr>
          <p:grpSpPr>
            <a:xfrm>
              <a:off x="7427070" y="4309200"/>
              <a:ext cx="231600" cy="834300"/>
              <a:chOff x="7427070" y="4309200"/>
              <a:chExt cx="231600" cy="834300"/>
            </a:xfrm>
          </p:grpSpPr>
          <p:sp>
            <p:nvSpPr>
              <p:cNvPr id="261" name="Google Shape;261;g10aeb406ded_0_973"/>
              <p:cNvSpPr/>
              <p:nvPr/>
            </p:nvSpPr>
            <p:spPr>
              <a:xfrm flipH="1">
                <a:off x="7427070"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10aeb406ded_0_973"/>
              <p:cNvSpPr/>
              <p:nvPr/>
            </p:nvSpPr>
            <p:spPr>
              <a:xfrm flipH="1">
                <a:off x="7427070"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10aeb406ded_0_973"/>
              <p:cNvSpPr/>
              <p:nvPr/>
            </p:nvSpPr>
            <p:spPr>
              <a:xfrm flipH="1">
                <a:off x="7427070"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10aeb406ded_0_973"/>
              <p:cNvSpPr/>
              <p:nvPr/>
            </p:nvSpPr>
            <p:spPr>
              <a:xfrm flipH="1">
                <a:off x="7427070"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g10aeb406ded_0_973"/>
            <p:cNvGrpSpPr/>
            <p:nvPr/>
          </p:nvGrpSpPr>
          <p:grpSpPr>
            <a:xfrm>
              <a:off x="8541133" y="4518900"/>
              <a:ext cx="231600" cy="624600"/>
              <a:chOff x="8541133" y="4518900"/>
              <a:chExt cx="231600" cy="624600"/>
            </a:xfrm>
          </p:grpSpPr>
          <p:sp>
            <p:nvSpPr>
              <p:cNvPr id="266" name="Google Shape;266;g10aeb406ded_0_973"/>
              <p:cNvSpPr/>
              <p:nvPr/>
            </p:nvSpPr>
            <p:spPr>
              <a:xfrm flipH="1">
                <a:off x="8541133"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10aeb406ded_0_973"/>
              <p:cNvSpPr/>
              <p:nvPr/>
            </p:nvSpPr>
            <p:spPr>
              <a:xfrm flipH="1">
                <a:off x="8541133"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10aeb406ded_0_973"/>
              <p:cNvSpPr/>
              <p:nvPr/>
            </p:nvSpPr>
            <p:spPr>
              <a:xfrm flipH="1">
                <a:off x="8541133"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g10aeb406ded_0_973"/>
            <p:cNvGrpSpPr/>
            <p:nvPr/>
          </p:nvGrpSpPr>
          <p:grpSpPr>
            <a:xfrm>
              <a:off x="8912488" y="4309200"/>
              <a:ext cx="231600" cy="834300"/>
              <a:chOff x="8912488" y="4309200"/>
              <a:chExt cx="231600" cy="834300"/>
            </a:xfrm>
          </p:grpSpPr>
          <p:sp>
            <p:nvSpPr>
              <p:cNvPr id="270" name="Google Shape;270;g10aeb406ded_0_973"/>
              <p:cNvSpPr/>
              <p:nvPr/>
            </p:nvSpPr>
            <p:spPr>
              <a:xfrm flipH="1">
                <a:off x="8912488" y="4728600"/>
                <a:ext cx="231600" cy="4149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10aeb406ded_0_973"/>
              <p:cNvSpPr/>
              <p:nvPr/>
            </p:nvSpPr>
            <p:spPr>
              <a:xfrm flipH="1">
                <a:off x="8912488" y="4309200"/>
                <a:ext cx="231600" cy="8343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10aeb406ded_0_973"/>
              <p:cNvSpPr/>
              <p:nvPr/>
            </p:nvSpPr>
            <p:spPr>
              <a:xfrm flipH="1">
                <a:off x="8912488" y="4518900"/>
                <a:ext cx="231600" cy="6246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0aeb406ded_0_973"/>
              <p:cNvSpPr/>
              <p:nvPr/>
            </p:nvSpPr>
            <p:spPr>
              <a:xfrm flipH="1">
                <a:off x="8912488" y="4938300"/>
                <a:ext cx="231600" cy="2052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4" name="Google Shape;274;g10aeb406ded_0_973"/>
          <p:cNvSpPr txBox="1"/>
          <p:nvPr>
            <p:ph hasCustomPrompt="1" type="title"/>
          </p:nvPr>
        </p:nvSpPr>
        <p:spPr>
          <a:xfrm>
            <a:off x="1851500" y="1030300"/>
            <a:ext cx="8489100" cy="2484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lt1"/>
              </a:buClr>
              <a:buSzPts val="10700"/>
              <a:buNone/>
              <a:defRPr sz="10700">
                <a:solidFill>
                  <a:schemeClr val="lt1"/>
                </a:solidFill>
              </a:defRPr>
            </a:lvl1pPr>
            <a:lvl2pPr lvl="1" algn="ctr">
              <a:lnSpc>
                <a:spcPct val="100000"/>
              </a:lnSpc>
              <a:spcBef>
                <a:spcPts val="0"/>
              </a:spcBef>
              <a:spcAft>
                <a:spcPts val="0"/>
              </a:spcAft>
              <a:buClr>
                <a:schemeClr val="lt1"/>
              </a:buClr>
              <a:buSzPts val="10700"/>
              <a:buNone/>
              <a:defRPr sz="10700">
                <a:solidFill>
                  <a:schemeClr val="lt1"/>
                </a:solidFill>
              </a:defRPr>
            </a:lvl2pPr>
            <a:lvl3pPr lvl="2" algn="ctr">
              <a:lnSpc>
                <a:spcPct val="100000"/>
              </a:lnSpc>
              <a:spcBef>
                <a:spcPts val="0"/>
              </a:spcBef>
              <a:spcAft>
                <a:spcPts val="0"/>
              </a:spcAft>
              <a:buClr>
                <a:schemeClr val="lt1"/>
              </a:buClr>
              <a:buSzPts val="10700"/>
              <a:buNone/>
              <a:defRPr sz="10700">
                <a:solidFill>
                  <a:schemeClr val="lt1"/>
                </a:solidFill>
              </a:defRPr>
            </a:lvl3pPr>
            <a:lvl4pPr lvl="3" algn="ctr">
              <a:lnSpc>
                <a:spcPct val="100000"/>
              </a:lnSpc>
              <a:spcBef>
                <a:spcPts val="0"/>
              </a:spcBef>
              <a:spcAft>
                <a:spcPts val="0"/>
              </a:spcAft>
              <a:buClr>
                <a:schemeClr val="lt1"/>
              </a:buClr>
              <a:buSzPts val="10700"/>
              <a:buNone/>
              <a:defRPr sz="10700">
                <a:solidFill>
                  <a:schemeClr val="lt1"/>
                </a:solidFill>
              </a:defRPr>
            </a:lvl4pPr>
            <a:lvl5pPr lvl="4" algn="ctr">
              <a:lnSpc>
                <a:spcPct val="100000"/>
              </a:lnSpc>
              <a:spcBef>
                <a:spcPts val="0"/>
              </a:spcBef>
              <a:spcAft>
                <a:spcPts val="0"/>
              </a:spcAft>
              <a:buClr>
                <a:schemeClr val="lt1"/>
              </a:buClr>
              <a:buSzPts val="10700"/>
              <a:buNone/>
              <a:defRPr sz="10700">
                <a:solidFill>
                  <a:schemeClr val="lt1"/>
                </a:solidFill>
              </a:defRPr>
            </a:lvl5pPr>
            <a:lvl6pPr lvl="5" algn="ctr">
              <a:lnSpc>
                <a:spcPct val="100000"/>
              </a:lnSpc>
              <a:spcBef>
                <a:spcPts val="0"/>
              </a:spcBef>
              <a:spcAft>
                <a:spcPts val="0"/>
              </a:spcAft>
              <a:buClr>
                <a:schemeClr val="lt1"/>
              </a:buClr>
              <a:buSzPts val="10700"/>
              <a:buNone/>
              <a:defRPr sz="10700">
                <a:solidFill>
                  <a:schemeClr val="lt1"/>
                </a:solidFill>
              </a:defRPr>
            </a:lvl6pPr>
            <a:lvl7pPr lvl="6" algn="ctr">
              <a:lnSpc>
                <a:spcPct val="100000"/>
              </a:lnSpc>
              <a:spcBef>
                <a:spcPts val="0"/>
              </a:spcBef>
              <a:spcAft>
                <a:spcPts val="0"/>
              </a:spcAft>
              <a:buClr>
                <a:schemeClr val="lt1"/>
              </a:buClr>
              <a:buSzPts val="10700"/>
              <a:buNone/>
              <a:defRPr sz="10700">
                <a:solidFill>
                  <a:schemeClr val="lt1"/>
                </a:solidFill>
              </a:defRPr>
            </a:lvl7pPr>
            <a:lvl8pPr lvl="7" algn="ctr">
              <a:lnSpc>
                <a:spcPct val="100000"/>
              </a:lnSpc>
              <a:spcBef>
                <a:spcPts val="0"/>
              </a:spcBef>
              <a:spcAft>
                <a:spcPts val="0"/>
              </a:spcAft>
              <a:buClr>
                <a:schemeClr val="lt1"/>
              </a:buClr>
              <a:buSzPts val="10700"/>
              <a:buNone/>
              <a:defRPr sz="10700">
                <a:solidFill>
                  <a:schemeClr val="lt1"/>
                </a:solidFill>
              </a:defRPr>
            </a:lvl8pPr>
            <a:lvl9pPr lvl="8" algn="ctr">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275" name="Google Shape;275;g10aeb406ded_0_973"/>
          <p:cNvSpPr txBox="1"/>
          <p:nvPr>
            <p:ph idx="1" type="body"/>
          </p:nvPr>
        </p:nvSpPr>
        <p:spPr>
          <a:xfrm>
            <a:off x="1851500" y="3616400"/>
            <a:ext cx="8489100" cy="1481700"/>
          </a:xfrm>
          <a:prstGeom prst="rect">
            <a:avLst/>
          </a:prstGeom>
          <a:noFill/>
          <a:ln>
            <a:noFill/>
          </a:ln>
        </p:spPr>
        <p:txBody>
          <a:bodyPr anchorCtr="0" anchor="t" bIns="121900" lIns="121900" spcFirstLastPara="1" rIns="121900" wrap="square" tIns="121900">
            <a:normAutofit/>
          </a:bodyPr>
          <a:lstStyle>
            <a:lvl1pPr indent="-336550" lvl="0" marL="457200" algn="ctr">
              <a:lnSpc>
                <a:spcPct val="115000"/>
              </a:lnSpc>
              <a:spcBef>
                <a:spcPts val="0"/>
              </a:spcBef>
              <a:spcAft>
                <a:spcPts val="0"/>
              </a:spcAft>
              <a:buClr>
                <a:schemeClr val="lt1"/>
              </a:buClr>
              <a:buSzPts val="1700"/>
              <a:buChar char="●"/>
              <a:defRPr>
                <a:solidFill>
                  <a:schemeClr val="lt1"/>
                </a:solidFill>
              </a:defRPr>
            </a:lvl1pPr>
            <a:lvl2pPr indent="-323850" lvl="1" marL="914400" algn="ctr">
              <a:lnSpc>
                <a:spcPct val="115000"/>
              </a:lnSpc>
              <a:spcBef>
                <a:spcPts val="0"/>
              </a:spcBef>
              <a:spcAft>
                <a:spcPts val="0"/>
              </a:spcAft>
              <a:buClr>
                <a:schemeClr val="lt1"/>
              </a:buClr>
              <a:buSzPts val="1500"/>
              <a:buChar char="○"/>
              <a:defRPr>
                <a:solidFill>
                  <a:schemeClr val="lt1"/>
                </a:solidFill>
              </a:defRPr>
            </a:lvl2pPr>
            <a:lvl3pPr indent="-323850" lvl="2" marL="1371600" algn="ctr">
              <a:lnSpc>
                <a:spcPct val="115000"/>
              </a:lnSpc>
              <a:spcBef>
                <a:spcPts val="0"/>
              </a:spcBef>
              <a:spcAft>
                <a:spcPts val="0"/>
              </a:spcAft>
              <a:buClr>
                <a:schemeClr val="lt1"/>
              </a:buClr>
              <a:buSzPts val="1500"/>
              <a:buChar char="■"/>
              <a:defRPr>
                <a:solidFill>
                  <a:schemeClr val="lt1"/>
                </a:solidFill>
              </a:defRPr>
            </a:lvl3pPr>
            <a:lvl4pPr indent="-323850" lvl="3" marL="1828800" algn="ctr">
              <a:lnSpc>
                <a:spcPct val="115000"/>
              </a:lnSpc>
              <a:spcBef>
                <a:spcPts val="0"/>
              </a:spcBef>
              <a:spcAft>
                <a:spcPts val="0"/>
              </a:spcAft>
              <a:buClr>
                <a:schemeClr val="lt1"/>
              </a:buClr>
              <a:buSzPts val="1500"/>
              <a:buChar char="●"/>
              <a:defRPr>
                <a:solidFill>
                  <a:schemeClr val="lt1"/>
                </a:solidFill>
              </a:defRPr>
            </a:lvl4pPr>
            <a:lvl5pPr indent="-323850" lvl="4" marL="2286000" algn="ctr">
              <a:lnSpc>
                <a:spcPct val="115000"/>
              </a:lnSpc>
              <a:spcBef>
                <a:spcPts val="0"/>
              </a:spcBef>
              <a:spcAft>
                <a:spcPts val="0"/>
              </a:spcAft>
              <a:buClr>
                <a:schemeClr val="lt1"/>
              </a:buClr>
              <a:buSzPts val="1500"/>
              <a:buChar char="○"/>
              <a:defRPr>
                <a:solidFill>
                  <a:schemeClr val="lt1"/>
                </a:solidFill>
              </a:defRPr>
            </a:lvl5pPr>
            <a:lvl6pPr indent="-323850" lvl="5" marL="2743200" algn="ctr">
              <a:lnSpc>
                <a:spcPct val="115000"/>
              </a:lnSpc>
              <a:spcBef>
                <a:spcPts val="0"/>
              </a:spcBef>
              <a:spcAft>
                <a:spcPts val="0"/>
              </a:spcAft>
              <a:buClr>
                <a:schemeClr val="lt1"/>
              </a:buClr>
              <a:buSzPts val="1500"/>
              <a:buChar char="■"/>
              <a:defRPr>
                <a:solidFill>
                  <a:schemeClr val="lt1"/>
                </a:solidFill>
              </a:defRPr>
            </a:lvl6pPr>
            <a:lvl7pPr indent="-323850" lvl="6" marL="3200400" algn="ctr">
              <a:lnSpc>
                <a:spcPct val="115000"/>
              </a:lnSpc>
              <a:spcBef>
                <a:spcPts val="0"/>
              </a:spcBef>
              <a:spcAft>
                <a:spcPts val="0"/>
              </a:spcAft>
              <a:buClr>
                <a:schemeClr val="lt1"/>
              </a:buClr>
              <a:buSzPts val="1500"/>
              <a:buChar char="●"/>
              <a:defRPr>
                <a:solidFill>
                  <a:schemeClr val="lt1"/>
                </a:solidFill>
              </a:defRPr>
            </a:lvl7pPr>
            <a:lvl8pPr indent="-323850" lvl="7" marL="3657600" algn="ctr">
              <a:lnSpc>
                <a:spcPct val="115000"/>
              </a:lnSpc>
              <a:spcBef>
                <a:spcPts val="0"/>
              </a:spcBef>
              <a:spcAft>
                <a:spcPts val="0"/>
              </a:spcAft>
              <a:buClr>
                <a:schemeClr val="lt1"/>
              </a:buClr>
              <a:buSzPts val="1500"/>
              <a:buChar char="○"/>
              <a:defRPr>
                <a:solidFill>
                  <a:schemeClr val="lt1"/>
                </a:solidFill>
              </a:defRPr>
            </a:lvl8pPr>
            <a:lvl9pPr indent="-323850" lvl="8" marL="4114800" algn="ctr">
              <a:lnSpc>
                <a:spcPct val="115000"/>
              </a:lnSpc>
              <a:spcBef>
                <a:spcPts val="0"/>
              </a:spcBef>
              <a:spcAft>
                <a:spcPts val="0"/>
              </a:spcAft>
              <a:buClr>
                <a:schemeClr val="lt1"/>
              </a:buClr>
              <a:buSzPts val="1500"/>
              <a:buChar char="■"/>
              <a:defRPr>
                <a:solidFill>
                  <a:schemeClr val="lt1"/>
                </a:solidFill>
              </a:defRPr>
            </a:lvl9pPr>
          </a:lstStyle>
          <a:p/>
        </p:txBody>
      </p:sp>
      <p:sp>
        <p:nvSpPr>
          <p:cNvPr id="276" name="Google Shape;276;g10aeb406ded_0_973"/>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7" name="Shape 277"/>
        <p:cNvGrpSpPr/>
        <p:nvPr/>
      </p:nvGrpSpPr>
      <p:grpSpPr>
        <a:xfrm>
          <a:off x="0" y="0"/>
          <a:ext cx="0" cy="0"/>
          <a:chOff x="0" y="0"/>
          <a:chExt cx="0" cy="0"/>
        </a:xfrm>
      </p:grpSpPr>
      <p:sp>
        <p:nvSpPr>
          <p:cNvPr id="278" name="Google Shape;278;g10aeb406ded_0_1103"/>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g10aeb406ded_0_110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g10aeb406ded_0_110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2" name="Google Shape;52;g10aeb406ded_0_1105"/>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g10aeb406ded_0_1105"/>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g10aeb406ded_0_1105"/>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5" name="Shape 55"/>
        <p:cNvGrpSpPr/>
        <p:nvPr/>
      </p:nvGrpSpPr>
      <p:grpSpPr>
        <a:xfrm>
          <a:off x="0" y="0"/>
          <a:ext cx="0" cy="0"/>
          <a:chOff x="0" y="0"/>
          <a:chExt cx="0" cy="0"/>
        </a:xfrm>
      </p:grpSpPr>
      <p:grpSp>
        <p:nvGrpSpPr>
          <p:cNvPr id="56" name="Google Shape;56;g10aeb406ded_0_881"/>
          <p:cNvGrpSpPr/>
          <p:nvPr/>
        </p:nvGrpSpPr>
        <p:grpSpPr>
          <a:xfrm>
            <a:off x="195687" y="4541"/>
            <a:ext cx="1644244" cy="1846001"/>
            <a:chOff x="146769" y="3406"/>
            <a:chExt cx="1233214" cy="1384535"/>
          </a:xfrm>
        </p:grpSpPr>
        <p:grpSp>
          <p:nvGrpSpPr>
            <p:cNvPr id="57" name="Google Shape;57;g10aeb406ded_0_881"/>
            <p:cNvGrpSpPr/>
            <p:nvPr/>
          </p:nvGrpSpPr>
          <p:grpSpPr>
            <a:xfrm>
              <a:off x="1063183" y="3406"/>
              <a:ext cx="316800" cy="688513"/>
              <a:chOff x="1063183" y="3406"/>
              <a:chExt cx="316800" cy="688513"/>
            </a:xfrm>
          </p:grpSpPr>
          <p:sp>
            <p:nvSpPr>
              <p:cNvPr id="58" name="Google Shape;58;g10aeb406ded_0_881"/>
              <p:cNvSpPr/>
              <p:nvPr/>
            </p:nvSpPr>
            <p:spPr>
              <a:xfrm rot="10800000">
                <a:off x="1063183" y="3419"/>
                <a:ext cx="316800" cy="688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0aeb406ded_0_881"/>
              <p:cNvSpPr/>
              <p:nvPr/>
            </p:nvSpPr>
            <p:spPr>
              <a:xfrm rot="10800000">
                <a:off x="1063183" y="3406"/>
                <a:ext cx="316800" cy="340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g10aeb406ded_0_881"/>
            <p:cNvGrpSpPr/>
            <p:nvPr/>
          </p:nvGrpSpPr>
          <p:grpSpPr>
            <a:xfrm>
              <a:off x="604976" y="3406"/>
              <a:ext cx="316800" cy="1036524"/>
              <a:chOff x="604976" y="3406"/>
              <a:chExt cx="316800" cy="1036524"/>
            </a:xfrm>
          </p:grpSpPr>
          <p:sp>
            <p:nvSpPr>
              <p:cNvPr id="61" name="Google Shape;61;g10aeb406ded_0_881"/>
              <p:cNvSpPr/>
              <p:nvPr/>
            </p:nvSpPr>
            <p:spPr>
              <a:xfrm rot="10800000">
                <a:off x="604976" y="3419"/>
                <a:ext cx="316800" cy="688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10aeb406ded_0_881"/>
              <p:cNvSpPr/>
              <p:nvPr/>
            </p:nvSpPr>
            <p:spPr>
              <a:xfrm rot="10800000">
                <a:off x="604976" y="3430"/>
                <a:ext cx="316800" cy="1036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0aeb406ded_0_881"/>
              <p:cNvSpPr/>
              <p:nvPr/>
            </p:nvSpPr>
            <p:spPr>
              <a:xfrm rot="10800000">
                <a:off x="604976" y="3406"/>
                <a:ext cx="316800" cy="340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g10aeb406ded_0_881"/>
            <p:cNvGrpSpPr/>
            <p:nvPr/>
          </p:nvGrpSpPr>
          <p:grpSpPr>
            <a:xfrm>
              <a:off x="146769" y="3406"/>
              <a:ext cx="316800" cy="1384535"/>
              <a:chOff x="146769" y="3406"/>
              <a:chExt cx="316800" cy="1384535"/>
            </a:xfrm>
          </p:grpSpPr>
          <p:sp>
            <p:nvSpPr>
              <p:cNvPr id="65" name="Google Shape;65;g10aeb406ded_0_881"/>
              <p:cNvSpPr/>
              <p:nvPr/>
            </p:nvSpPr>
            <p:spPr>
              <a:xfrm rot="10800000">
                <a:off x="146769" y="3419"/>
                <a:ext cx="316800" cy="688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10aeb406ded_0_881"/>
              <p:cNvSpPr/>
              <p:nvPr/>
            </p:nvSpPr>
            <p:spPr>
              <a:xfrm rot="10800000">
                <a:off x="146769" y="3441"/>
                <a:ext cx="316800" cy="1384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10aeb406ded_0_881"/>
              <p:cNvSpPr/>
              <p:nvPr/>
            </p:nvSpPr>
            <p:spPr>
              <a:xfrm rot="10800000">
                <a:off x="146769" y="3430"/>
                <a:ext cx="316800" cy="1036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10aeb406ded_0_881"/>
              <p:cNvSpPr/>
              <p:nvPr/>
            </p:nvSpPr>
            <p:spPr>
              <a:xfrm rot="10800000">
                <a:off x="146769" y="3406"/>
                <a:ext cx="316800" cy="340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9" name="Google Shape;69;g10aeb406ded_0_881"/>
          <p:cNvGrpSpPr/>
          <p:nvPr/>
        </p:nvGrpSpPr>
        <p:grpSpPr>
          <a:xfrm>
            <a:off x="9033219" y="3871914"/>
            <a:ext cx="2914790" cy="2985925"/>
            <a:chOff x="6775084" y="2904008"/>
            <a:chExt cx="2186147" cy="2239500"/>
          </a:xfrm>
        </p:grpSpPr>
        <p:grpSp>
          <p:nvGrpSpPr>
            <p:cNvPr id="70" name="Google Shape;70;g10aeb406ded_0_881"/>
            <p:cNvGrpSpPr/>
            <p:nvPr/>
          </p:nvGrpSpPr>
          <p:grpSpPr>
            <a:xfrm>
              <a:off x="6775084" y="4253708"/>
              <a:ext cx="409500" cy="889800"/>
              <a:chOff x="6775084" y="4253708"/>
              <a:chExt cx="409500" cy="889800"/>
            </a:xfrm>
          </p:grpSpPr>
          <p:sp>
            <p:nvSpPr>
              <p:cNvPr id="71" name="Google Shape;71;g10aeb406ded_0_881"/>
              <p:cNvSpPr/>
              <p:nvPr/>
            </p:nvSpPr>
            <p:spPr>
              <a:xfrm>
                <a:off x="6775084" y="4253708"/>
                <a:ext cx="409500" cy="8898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10aeb406ded_0_881"/>
              <p:cNvSpPr/>
              <p:nvPr/>
            </p:nvSpPr>
            <p:spPr>
              <a:xfrm>
                <a:off x="6775084" y="4703408"/>
                <a:ext cx="409500" cy="4401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 name="Google Shape;73;g10aeb406ded_0_881"/>
            <p:cNvGrpSpPr/>
            <p:nvPr/>
          </p:nvGrpSpPr>
          <p:grpSpPr>
            <a:xfrm>
              <a:off x="7367299" y="3804008"/>
              <a:ext cx="409500" cy="1339500"/>
              <a:chOff x="7367299" y="3804008"/>
              <a:chExt cx="409500" cy="1339500"/>
            </a:xfrm>
          </p:grpSpPr>
          <p:sp>
            <p:nvSpPr>
              <p:cNvPr id="74" name="Google Shape;74;g10aeb406ded_0_881"/>
              <p:cNvSpPr/>
              <p:nvPr/>
            </p:nvSpPr>
            <p:spPr>
              <a:xfrm>
                <a:off x="7367299" y="4253708"/>
                <a:ext cx="409500" cy="8898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10aeb406ded_0_881"/>
              <p:cNvSpPr/>
              <p:nvPr/>
            </p:nvSpPr>
            <p:spPr>
              <a:xfrm>
                <a:off x="7367299" y="3804008"/>
                <a:ext cx="409500" cy="1339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10aeb406ded_0_881"/>
              <p:cNvSpPr/>
              <p:nvPr/>
            </p:nvSpPr>
            <p:spPr>
              <a:xfrm>
                <a:off x="7367299" y="4703408"/>
                <a:ext cx="409500" cy="4401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g10aeb406ded_0_881"/>
            <p:cNvGrpSpPr/>
            <p:nvPr/>
          </p:nvGrpSpPr>
          <p:grpSpPr>
            <a:xfrm>
              <a:off x="7959516" y="3354008"/>
              <a:ext cx="409500" cy="1789500"/>
              <a:chOff x="7959516" y="3354008"/>
              <a:chExt cx="409500" cy="1789500"/>
            </a:xfrm>
          </p:grpSpPr>
          <p:sp>
            <p:nvSpPr>
              <p:cNvPr id="78" name="Google Shape;78;g10aeb406ded_0_881"/>
              <p:cNvSpPr/>
              <p:nvPr/>
            </p:nvSpPr>
            <p:spPr>
              <a:xfrm>
                <a:off x="7959516" y="4253708"/>
                <a:ext cx="409500" cy="8898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10aeb406ded_0_881"/>
              <p:cNvSpPr/>
              <p:nvPr/>
            </p:nvSpPr>
            <p:spPr>
              <a:xfrm>
                <a:off x="7959516" y="3354008"/>
                <a:ext cx="409500" cy="1789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0aeb406ded_0_881"/>
              <p:cNvSpPr/>
              <p:nvPr/>
            </p:nvSpPr>
            <p:spPr>
              <a:xfrm>
                <a:off x="7959516" y="3804008"/>
                <a:ext cx="409500" cy="1339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10aeb406ded_0_881"/>
              <p:cNvSpPr/>
              <p:nvPr/>
            </p:nvSpPr>
            <p:spPr>
              <a:xfrm>
                <a:off x="7959516" y="4703408"/>
                <a:ext cx="409500" cy="4401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g10aeb406ded_0_881"/>
            <p:cNvGrpSpPr/>
            <p:nvPr/>
          </p:nvGrpSpPr>
          <p:grpSpPr>
            <a:xfrm>
              <a:off x="8551731" y="2904008"/>
              <a:ext cx="409500" cy="2239500"/>
              <a:chOff x="8551731" y="2904008"/>
              <a:chExt cx="409500" cy="2239500"/>
            </a:xfrm>
          </p:grpSpPr>
          <p:sp>
            <p:nvSpPr>
              <p:cNvPr id="83" name="Google Shape;83;g10aeb406ded_0_881"/>
              <p:cNvSpPr/>
              <p:nvPr/>
            </p:nvSpPr>
            <p:spPr>
              <a:xfrm>
                <a:off x="8551731" y="4253708"/>
                <a:ext cx="409500" cy="8898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0aeb406ded_0_881"/>
              <p:cNvSpPr/>
              <p:nvPr/>
            </p:nvSpPr>
            <p:spPr>
              <a:xfrm>
                <a:off x="8551731" y="3354008"/>
                <a:ext cx="409500" cy="1789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10aeb406ded_0_881"/>
              <p:cNvSpPr/>
              <p:nvPr/>
            </p:nvSpPr>
            <p:spPr>
              <a:xfrm>
                <a:off x="8551731" y="3804008"/>
                <a:ext cx="409500" cy="1339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10aeb406ded_0_881"/>
              <p:cNvSpPr/>
              <p:nvPr/>
            </p:nvSpPr>
            <p:spPr>
              <a:xfrm>
                <a:off x="8551731" y="2904008"/>
                <a:ext cx="409500" cy="22395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10aeb406ded_0_881"/>
              <p:cNvSpPr/>
              <p:nvPr/>
            </p:nvSpPr>
            <p:spPr>
              <a:xfrm>
                <a:off x="8551731" y="4703408"/>
                <a:ext cx="409500" cy="440100"/>
              </a:xfrm>
              <a:prstGeom prst="round2SameRect">
                <a:avLst>
                  <a:gd fmla="val 50000" name="adj1"/>
                  <a:gd fmla="val 0"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8" name="Google Shape;88;g10aeb406ded_0_881"/>
          <p:cNvSpPr txBox="1"/>
          <p:nvPr>
            <p:ph type="title"/>
          </p:nvPr>
        </p:nvSpPr>
        <p:spPr>
          <a:xfrm>
            <a:off x="1098667" y="2151767"/>
            <a:ext cx="7810500" cy="24972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9" name="Google Shape;89;g10aeb406ded_0_88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0" name="Shape 90"/>
        <p:cNvGrpSpPr/>
        <p:nvPr/>
      </p:nvGrpSpPr>
      <p:grpSpPr>
        <a:xfrm>
          <a:off x="0" y="0"/>
          <a:ext cx="0" cy="0"/>
          <a:chOff x="0" y="0"/>
          <a:chExt cx="0" cy="0"/>
        </a:xfrm>
      </p:grpSpPr>
      <p:grpSp>
        <p:nvGrpSpPr>
          <p:cNvPr id="91" name="Google Shape;91;g10aeb406ded_0_916"/>
          <p:cNvGrpSpPr/>
          <p:nvPr/>
        </p:nvGrpSpPr>
        <p:grpSpPr>
          <a:xfrm>
            <a:off x="834621" y="399168"/>
            <a:ext cx="1332416" cy="1332416"/>
            <a:chOff x="348199" y="179450"/>
            <a:chExt cx="1116300" cy="1116300"/>
          </a:xfrm>
        </p:grpSpPr>
        <p:sp>
          <p:nvSpPr>
            <p:cNvPr id="92" name="Google Shape;92;g10aeb406ded_0_916"/>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10aeb406ded_0_916"/>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g10aeb406ded_0_916"/>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95" name="Google Shape;95;g10aeb406ded_0_916"/>
          <p:cNvSpPr txBox="1"/>
          <p:nvPr>
            <p:ph idx="1" type="body"/>
          </p:nvPr>
        </p:nvSpPr>
        <p:spPr>
          <a:xfrm>
            <a:off x="1738400" y="2653400"/>
            <a:ext cx="93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96" name="Google Shape;96;g10aeb406ded_0_916"/>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grpSp>
        <p:nvGrpSpPr>
          <p:cNvPr id="98" name="Google Shape;98;g10aeb406ded_0_923"/>
          <p:cNvGrpSpPr/>
          <p:nvPr/>
        </p:nvGrpSpPr>
        <p:grpSpPr>
          <a:xfrm>
            <a:off x="834621" y="399168"/>
            <a:ext cx="1332416" cy="1332416"/>
            <a:chOff x="348199" y="179450"/>
            <a:chExt cx="1116300" cy="1116300"/>
          </a:xfrm>
        </p:grpSpPr>
        <p:sp>
          <p:nvSpPr>
            <p:cNvPr id="99" name="Google Shape;99;g10aeb406ded_0_923"/>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10aeb406ded_0_923"/>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g10aeb406ded_0_923"/>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02" name="Google Shape;102;g10aeb406ded_0_923"/>
          <p:cNvSpPr txBox="1"/>
          <p:nvPr>
            <p:ph idx="1" type="body"/>
          </p:nvPr>
        </p:nvSpPr>
        <p:spPr>
          <a:xfrm>
            <a:off x="1738400" y="2653400"/>
            <a:ext cx="45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03" name="Google Shape;103;g10aeb406ded_0_923"/>
          <p:cNvSpPr txBox="1"/>
          <p:nvPr>
            <p:ph idx="2" type="body"/>
          </p:nvPr>
        </p:nvSpPr>
        <p:spPr>
          <a:xfrm>
            <a:off x="6538200" y="2653400"/>
            <a:ext cx="45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04" name="Google Shape;104;g10aeb406ded_0_923"/>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grpSp>
        <p:nvGrpSpPr>
          <p:cNvPr id="106" name="Google Shape;106;g10aeb406ded_0_931"/>
          <p:cNvGrpSpPr/>
          <p:nvPr/>
        </p:nvGrpSpPr>
        <p:grpSpPr>
          <a:xfrm>
            <a:off x="834621" y="399168"/>
            <a:ext cx="1332416" cy="1332416"/>
            <a:chOff x="348199" y="179450"/>
            <a:chExt cx="1116300" cy="1116300"/>
          </a:xfrm>
        </p:grpSpPr>
        <p:sp>
          <p:nvSpPr>
            <p:cNvPr id="107" name="Google Shape;107;g10aeb406ded_0_931"/>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0aeb406ded_0_931"/>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10aeb406ded_0_931"/>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0" name="Google Shape;110;g10aeb406ded_0_93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grpSp>
        <p:nvGrpSpPr>
          <p:cNvPr id="112" name="Google Shape;112;g10aeb406ded_0_937"/>
          <p:cNvGrpSpPr/>
          <p:nvPr/>
        </p:nvGrpSpPr>
        <p:grpSpPr>
          <a:xfrm>
            <a:off x="834621" y="399168"/>
            <a:ext cx="1332416" cy="1332416"/>
            <a:chOff x="348199" y="179450"/>
            <a:chExt cx="1116300" cy="1116300"/>
          </a:xfrm>
        </p:grpSpPr>
        <p:sp>
          <p:nvSpPr>
            <p:cNvPr id="113" name="Google Shape;113;g10aeb406ded_0_937"/>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10aeb406ded_0_937"/>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g10aeb406ded_0_937"/>
          <p:cNvSpPr txBox="1"/>
          <p:nvPr>
            <p:ph type="title"/>
          </p:nvPr>
        </p:nvSpPr>
        <p:spPr>
          <a:xfrm>
            <a:off x="1738400" y="798100"/>
            <a:ext cx="4416000" cy="2120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6" name="Google Shape;116;g10aeb406ded_0_937"/>
          <p:cNvSpPr txBox="1"/>
          <p:nvPr>
            <p:ph idx="1" type="body"/>
          </p:nvPr>
        </p:nvSpPr>
        <p:spPr>
          <a:xfrm>
            <a:off x="1738400" y="3079567"/>
            <a:ext cx="4416000" cy="29625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17" name="Google Shape;117;g10aeb406ded_0_93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8" name="Shape 118"/>
        <p:cNvGrpSpPr/>
        <p:nvPr/>
      </p:nvGrpSpPr>
      <p:grpSpPr>
        <a:xfrm>
          <a:off x="0" y="0"/>
          <a:ext cx="0" cy="0"/>
          <a:chOff x="0" y="0"/>
          <a:chExt cx="0" cy="0"/>
        </a:xfrm>
      </p:grpSpPr>
      <p:grpSp>
        <p:nvGrpSpPr>
          <p:cNvPr id="119" name="Google Shape;119;g10aeb406ded_0_944"/>
          <p:cNvGrpSpPr/>
          <p:nvPr/>
        </p:nvGrpSpPr>
        <p:grpSpPr>
          <a:xfrm>
            <a:off x="9155392" y="1676"/>
            <a:ext cx="3023096" cy="3468901"/>
            <a:chOff x="6790514" y="1255"/>
            <a:chExt cx="2267380" cy="2601741"/>
          </a:xfrm>
        </p:grpSpPr>
        <p:grpSp>
          <p:nvGrpSpPr>
            <p:cNvPr id="120" name="Google Shape;120;g10aeb406ded_0_944"/>
            <p:cNvGrpSpPr/>
            <p:nvPr/>
          </p:nvGrpSpPr>
          <p:grpSpPr>
            <a:xfrm>
              <a:off x="7067536" y="1255"/>
              <a:ext cx="1990358" cy="1990303"/>
              <a:chOff x="7067536" y="1255"/>
              <a:chExt cx="1990358" cy="1990303"/>
            </a:xfrm>
          </p:grpSpPr>
          <p:sp>
            <p:nvSpPr>
              <p:cNvPr id="121" name="Google Shape;121;g10aeb406ded_0_944"/>
              <p:cNvSpPr/>
              <p:nvPr/>
            </p:nvSpPr>
            <p:spPr>
              <a:xfrm rot="-8648551">
                <a:off x="7594313" y="527721"/>
                <a:ext cx="937226" cy="937226"/>
              </a:xfrm>
              <a:prstGeom prst="ellipse">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10aeb406ded_0_944"/>
              <p:cNvSpPr/>
              <p:nvPr/>
            </p:nvSpPr>
            <p:spPr>
              <a:xfrm rot="-8648551">
                <a:off x="7594313" y="527721"/>
                <a:ext cx="937226" cy="937226"/>
              </a:xfrm>
              <a:prstGeom prst="pie">
                <a:avLst>
                  <a:gd fmla="val 19376841" name="adj1"/>
                  <a:gd fmla="val 12313574"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10aeb406ded_0_944"/>
              <p:cNvSpPr/>
              <p:nvPr/>
            </p:nvSpPr>
            <p:spPr>
              <a:xfrm rot="-8649154">
                <a:off x="7349891" y="283705"/>
                <a:ext cx="1425647" cy="1425404"/>
              </a:xfrm>
              <a:prstGeom prst="ellipse">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g10aeb406ded_0_944"/>
            <p:cNvGrpSpPr/>
            <p:nvPr/>
          </p:nvGrpSpPr>
          <p:grpSpPr>
            <a:xfrm>
              <a:off x="8207126" y="1807997"/>
              <a:ext cx="795000" cy="795000"/>
              <a:chOff x="8207126" y="1807997"/>
              <a:chExt cx="795000" cy="795000"/>
            </a:xfrm>
          </p:grpSpPr>
          <p:sp>
            <p:nvSpPr>
              <p:cNvPr id="125" name="Google Shape;125;g10aeb406ded_0_944"/>
              <p:cNvSpPr/>
              <p:nvPr/>
            </p:nvSpPr>
            <p:spPr>
              <a:xfrm rot="2152054">
                <a:off x="8319942" y="1920813"/>
                <a:ext cx="569367" cy="569367"/>
              </a:xfrm>
              <a:prstGeom prst="ellipse">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0aeb406ded_0_944"/>
              <p:cNvSpPr/>
              <p:nvPr/>
            </p:nvSpPr>
            <p:spPr>
              <a:xfrm rot="2150259">
                <a:off x="8408218" y="2008610"/>
                <a:ext cx="393004" cy="393004"/>
              </a:xfrm>
              <a:prstGeom prst="ellipse">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10aeb406ded_0_944"/>
              <p:cNvSpPr/>
              <p:nvPr/>
            </p:nvSpPr>
            <p:spPr>
              <a:xfrm rot="2150259">
                <a:off x="8408218" y="2008610"/>
                <a:ext cx="393004" cy="393004"/>
              </a:xfrm>
              <a:prstGeom prst="pie">
                <a:avLst>
                  <a:gd fmla="val 5699893" name="adj1"/>
                  <a:gd fmla="val 12313574"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g10aeb406ded_0_944"/>
            <p:cNvGrpSpPr/>
            <p:nvPr/>
          </p:nvGrpSpPr>
          <p:grpSpPr>
            <a:xfrm>
              <a:off x="6790514" y="118857"/>
              <a:ext cx="548700" cy="548700"/>
              <a:chOff x="6790514" y="118857"/>
              <a:chExt cx="548700" cy="548700"/>
            </a:xfrm>
          </p:grpSpPr>
          <p:sp>
            <p:nvSpPr>
              <p:cNvPr id="129" name="Google Shape;129;g10aeb406ded_0_944"/>
              <p:cNvSpPr/>
              <p:nvPr/>
            </p:nvSpPr>
            <p:spPr>
              <a:xfrm rot="2150259">
                <a:off x="6868362" y="196705"/>
                <a:ext cx="393004" cy="393004"/>
              </a:xfrm>
              <a:prstGeom prst="ellipse">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0aeb406ded_0_944"/>
              <p:cNvSpPr/>
              <p:nvPr/>
            </p:nvSpPr>
            <p:spPr>
              <a:xfrm rot="2150259">
                <a:off x="6868362" y="196705"/>
                <a:ext cx="393004" cy="393004"/>
              </a:xfrm>
              <a:prstGeom prst="pie">
                <a:avLst>
                  <a:gd fmla="val 5699893" name="adj1"/>
                  <a:gd fmla="val 12313574" name="adj2"/>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1" name="Google Shape;131;g10aeb406ded_0_944"/>
          <p:cNvSpPr txBox="1"/>
          <p:nvPr>
            <p:ph type="title"/>
          </p:nvPr>
        </p:nvSpPr>
        <p:spPr>
          <a:xfrm>
            <a:off x="1098667" y="1018133"/>
            <a:ext cx="7810500" cy="476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32" name="Google Shape;132;g10aeb406ded_0_944"/>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3" name="Shape 133"/>
        <p:cNvGrpSpPr/>
        <p:nvPr/>
      </p:nvGrpSpPr>
      <p:grpSpPr>
        <a:xfrm>
          <a:off x="0" y="0"/>
          <a:ext cx="0" cy="0"/>
          <a:chOff x="0" y="0"/>
          <a:chExt cx="0" cy="0"/>
        </a:xfrm>
      </p:grpSpPr>
      <p:grpSp>
        <p:nvGrpSpPr>
          <p:cNvPr id="134" name="Google Shape;134;g10aeb406ded_0_959"/>
          <p:cNvGrpSpPr/>
          <p:nvPr/>
        </p:nvGrpSpPr>
        <p:grpSpPr>
          <a:xfrm>
            <a:off x="834621" y="399168"/>
            <a:ext cx="1332416" cy="1332416"/>
            <a:chOff x="348199" y="179450"/>
            <a:chExt cx="1116300" cy="1116300"/>
          </a:xfrm>
        </p:grpSpPr>
        <p:sp>
          <p:nvSpPr>
            <p:cNvPr id="135" name="Google Shape;135;g10aeb406ded_0_959"/>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10aeb406ded_0_959"/>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g10aeb406ded_0_959"/>
          <p:cNvSpPr txBox="1"/>
          <p:nvPr>
            <p:ph type="title"/>
          </p:nvPr>
        </p:nvSpPr>
        <p:spPr>
          <a:xfrm>
            <a:off x="1738400" y="798100"/>
            <a:ext cx="4574100" cy="26535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8" name="Google Shape;138;g10aeb406ded_0_959"/>
          <p:cNvSpPr txBox="1"/>
          <p:nvPr>
            <p:ph idx="1" type="subTitle"/>
          </p:nvPr>
        </p:nvSpPr>
        <p:spPr>
          <a:xfrm>
            <a:off x="1738400" y="3657604"/>
            <a:ext cx="4574100" cy="9681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39" name="Google Shape;139;g10aeb406ded_0_959"/>
          <p:cNvSpPr txBox="1"/>
          <p:nvPr>
            <p:ph idx="2" type="body"/>
          </p:nvPr>
        </p:nvSpPr>
        <p:spPr>
          <a:xfrm>
            <a:off x="6538267" y="881333"/>
            <a:ext cx="4574100" cy="51609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40" name="Google Shape;140;g10aeb406ded_0_959"/>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10aeb406ded_0_83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9pPr>
          </a:lstStyle>
          <a:p/>
        </p:txBody>
      </p:sp>
      <p:sp>
        <p:nvSpPr>
          <p:cNvPr id="7" name="Google Shape;7;g10aeb406ded_0_83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Nunito"/>
              <a:buChar char="●"/>
              <a:defRPr b="0" i="0" sz="1700" u="none" cap="none" strike="noStrike">
                <a:solidFill>
                  <a:schemeClr val="dk2"/>
                </a:solidFill>
                <a:latin typeface="Nunito"/>
                <a:ea typeface="Nunito"/>
                <a:cs typeface="Nunito"/>
                <a:sym typeface="Nunito"/>
              </a:defRPr>
            </a:lvl1pPr>
            <a:lvl2pPr indent="-323850" lvl="1" marL="9144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2pPr>
            <a:lvl3pPr indent="-323850" lvl="2" marL="13716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3pPr>
            <a:lvl4pPr indent="-323850" lvl="3" marL="18288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4pPr>
            <a:lvl5pPr indent="-323850" lvl="4" marL="22860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5pPr>
            <a:lvl6pPr indent="-323850" lvl="5" marL="2743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6pPr>
            <a:lvl7pPr indent="-323850" lvl="6" marL="32004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7pPr>
            <a:lvl8pPr indent="-323850" lvl="7" marL="36576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8pPr>
            <a:lvl9pPr indent="-323850" lvl="8" marL="41148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9pPr>
          </a:lstStyle>
          <a:p/>
        </p:txBody>
      </p:sp>
      <p:sp>
        <p:nvSpPr>
          <p:cNvPr id="8" name="Google Shape;8;g10aeb406ded_0_83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rive.google.com/open?id=1QKYbLW3L26GZLcUmMkPaAxoii2oF2TX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
          <p:cNvSpPr txBox="1"/>
          <p:nvPr>
            <p:ph type="ctrTitle"/>
          </p:nvPr>
        </p:nvSpPr>
        <p:spPr>
          <a:xfrm>
            <a:off x="1915128" y="939367"/>
            <a:ext cx="8361229" cy="2098226"/>
          </a:xfrm>
          <a:prstGeom prst="rect">
            <a:avLst/>
          </a:prstGeom>
          <a:noFill/>
          <a:ln>
            <a:noFill/>
          </a:ln>
        </p:spPr>
        <p:txBody>
          <a:bodyPr anchorCtr="0" anchor="b"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Calibri"/>
              <a:buNone/>
            </a:pPr>
            <a:r>
              <a:rPr i="1" lang="en-US" sz="4400">
                <a:latin typeface="Calibri"/>
                <a:ea typeface="Calibri"/>
                <a:cs typeface="Calibri"/>
                <a:sym typeface="Calibri"/>
              </a:rPr>
              <a:t>Music for Stories</a:t>
            </a:r>
            <a:endParaRPr i="1" sz="4400">
              <a:latin typeface="Calibri"/>
              <a:ea typeface="Calibri"/>
              <a:cs typeface="Calibri"/>
              <a:sym typeface="Calibri"/>
            </a:endParaRPr>
          </a:p>
          <a:p>
            <a:pPr indent="0" lvl="0" marL="0" rtl="0" algn="l">
              <a:lnSpc>
                <a:spcPct val="89000"/>
              </a:lnSpc>
              <a:spcBef>
                <a:spcPts val="0"/>
              </a:spcBef>
              <a:spcAft>
                <a:spcPts val="0"/>
              </a:spcAft>
              <a:buClr>
                <a:schemeClr val="dk2"/>
              </a:buClr>
              <a:buSzPts val="4400"/>
              <a:buFont typeface="Calibri"/>
              <a:buNone/>
            </a:pPr>
            <a:r>
              <a:rPr lang="en-US" sz="4400">
                <a:latin typeface="Calibri"/>
                <a:ea typeface="Calibri"/>
                <a:cs typeface="Calibri"/>
                <a:sym typeface="Calibri"/>
              </a:rPr>
              <a:t>Generative Research Report</a:t>
            </a:r>
            <a:endParaRPr sz="4400">
              <a:latin typeface="Calibri"/>
              <a:ea typeface="Calibri"/>
              <a:cs typeface="Calibri"/>
              <a:sym typeface="Calibri"/>
            </a:endParaRPr>
          </a:p>
        </p:txBody>
      </p:sp>
      <p:sp>
        <p:nvSpPr>
          <p:cNvPr id="284" name="Google Shape;284;p1"/>
          <p:cNvSpPr txBox="1"/>
          <p:nvPr>
            <p:ph idx="1" type="subTitle"/>
          </p:nvPr>
        </p:nvSpPr>
        <p:spPr>
          <a:xfrm>
            <a:off x="1915128" y="3277289"/>
            <a:ext cx="6831673" cy="1086237"/>
          </a:xfrm>
          <a:prstGeom prst="rect">
            <a:avLst/>
          </a:prstGeom>
          <a:noFill/>
          <a:ln>
            <a:noFill/>
          </a:ln>
        </p:spPr>
        <p:txBody>
          <a:bodyPr anchorCtr="0" anchor="t" bIns="45700" lIns="91425" spcFirstLastPara="1" rIns="91425" wrap="square" tIns="45700">
            <a:noAutofit/>
          </a:bodyPr>
          <a:lstStyle/>
          <a:p>
            <a:pPr indent="0" lvl="0" marL="0" rtl="0" algn="l">
              <a:lnSpc>
                <a:spcPct val="112000"/>
              </a:lnSpc>
              <a:spcBef>
                <a:spcPts val="0"/>
              </a:spcBef>
              <a:spcAft>
                <a:spcPts val="0"/>
              </a:spcAft>
              <a:buClr>
                <a:schemeClr val="dk2"/>
              </a:buClr>
              <a:buSzPts val="2000"/>
              <a:buNone/>
            </a:pPr>
            <a:r>
              <a:rPr lang="en-US" sz="2000">
                <a:latin typeface="Calibri"/>
                <a:ea typeface="Calibri"/>
                <a:cs typeface="Calibri"/>
                <a:sym typeface="Calibri"/>
              </a:rPr>
              <a:t>Marjorie Ann Cuerdo</a:t>
            </a:r>
            <a:endParaRPr/>
          </a:p>
          <a:p>
            <a:pPr indent="0" lvl="0" marL="0" rtl="0" algn="l">
              <a:lnSpc>
                <a:spcPct val="112000"/>
              </a:lnSpc>
              <a:spcBef>
                <a:spcPts val="0"/>
              </a:spcBef>
              <a:spcAft>
                <a:spcPts val="0"/>
              </a:spcAft>
              <a:buClr>
                <a:schemeClr val="dk2"/>
              </a:buClr>
              <a:buSzPts val="2000"/>
              <a:buNone/>
            </a:pPr>
            <a:r>
              <a:rPr lang="en-US" sz="2000">
                <a:latin typeface="Calibri"/>
                <a:ea typeface="Calibri"/>
                <a:cs typeface="Calibri"/>
                <a:sym typeface="Calibri"/>
              </a:rPr>
              <a:t>HCI 445 - Winter Quarter</a:t>
            </a:r>
            <a:endParaRPr/>
          </a:p>
          <a:p>
            <a:pPr indent="0" lvl="0" marL="0" rtl="0" algn="l">
              <a:lnSpc>
                <a:spcPct val="112000"/>
              </a:lnSpc>
              <a:spcBef>
                <a:spcPts val="0"/>
              </a:spcBef>
              <a:spcAft>
                <a:spcPts val="0"/>
              </a:spcAft>
              <a:buClr>
                <a:schemeClr val="dk2"/>
              </a:buClr>
              <a:buSzPts val="2000"/>
              <a:buNone/>
            </a:pPr>
            <a:r>
              <a:rPr lang="en-US" sz="2000">
                <a:latin typeface="Calibri"/>
                <a:ea typeface="Calibri"/>
                <a:cs typeface="Calibri"/>
                <a:sym typeface="Calibri"/>
              </a:rPr>
              <a:t>DePaul College of Computing and Digital Media</a:t>
            </a:r>
            <a:endParaRPr/>
          </a:p>
          <a:p>
            <a:pPr indent="0" lvl="0" marL="0" rtl="0" algn="l">
              <a:lnSpc>
                <a:spcPct val="112000"/>
              </a:lnSpc>
              <a:spcBef>
                <a:spcPts val="0"/>
              </a:spcBef>
              <a:spcAft>
                <a:spcPts val="0"/>
              </a:spcAft>
              <a:buClr>
                <a:schemeClr val="dk2"/>
              </a:buClr>
              <a:buSzPts val="2000"/>
              <a:buNone/>
            </a:pPr>
            <a:r>
              <a:rPr lang="en-US" sz="2000">
                <a:latin typeface="Calibri"/>
                <a:ea typeface="Calibri"/>
                <a:cs typeface="Calibri"/>
                <a:sym typeface="Calibri"/>
              </a:rPr>
              <a:t>Initial Data Obtained: Winter 2019</a:t>
            </a:r>
            <a:endParaRPr/>
          </a:p>
          <a:p>
            <a:pPr indent="0" lvl="0" marL="0" rtl="0" algn="l">
              <a:lnSpc>
                <a:spcPct val="112000"/>
              </a:lnSpc>
              <a:spcBef>
                <a:spcPts val="0"/>
              </a:spcBef>
              <a:spcAft>
                <a:spcPts val="0"/>
              </a:spcAft>
              <a:buClr>
                <a:schemeClr val="dk2"/>
              </a:buClr>
              <a:buSzPts val="2000"/>
              <a:buNone/>
            </a:pPr>
            <a:r>
              <a:t/>
            </a:r>
            <a:endParaRPr sz="2000">
              <a:latin typeface="Calibri"/>
              <a:ea typeface="Calibri"/>
              <a:cs typeface="Calibri"/>
              <a:sym typeface="Calibri"/>
            </a:endParaRPr>
          </a:p>
          <a:p>
            <a:pPr indent="0" lvl="0" marL="0" rtl="0" algn="l">
              <a:lnSpc>
                <a:spcPct val="112000"/>
              </a:lnSpc>
              <a:spcBef>
                <a:spcPts val="0"/>
              </a:spcBef>
              <a:spcAft>
                <a:spcPts val="0"/>
              </a:spcAft>
              <a:buClr>
                <a:schemeClr val="dk2"/>
              </a:buClr>
              <a:buSzPts val="2000"/>
              <a:buNone/>
            </a:pPr>
            <a:r>
              <a:t/>
            </a:r>
            <a:endParaRPr sz="2000">
              <a:latin typeface="Calibri"/>
              <a:ea typeface="Calibri"/>
              <a:cs typeface="Calibri"/>
              <a:sym typeface="Calibri"/>
            </a:endParaRPr>
          </a:p>
          <a:p>
            <a:pPr indent="0" lvl="0" marL="0" rtl="0" algn="ctr">
              <a:lnSpc>
                <a:spcPct val="112000"/>
              </a:lnSpc>
              <a:spcBef>
                <a:spcPts val="0"/>
              </a:spcBef>
              <a:spcAft>
                <a:spcPts val="0"/>
              </a:spcAft>
              <a:buClr>
                <a:schemeClr val="dk2"/>
              </a:buClr>
              <a:buSzPts val="2000"/>
              <a:buNone/>
            </a:pPr>
            <a:r>
              <a:t/>
            </a:r>
            <a:endParaRPr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0e7050917d_0_0"/>
          <p:cNvSpPr txBox="1"/>
          <p:nvPr>
            <p:ph type="title"/>
          </p:nvPr>
        </p:nvSpPr>
        <p:spPr>
          <a:xfrm>
            <a:off x="1295400" y="533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Observations - Analysis Methods</a:t>
            </a:r>
            <a:endParaRPr>
              <a:latin typeface="Calibri"/>
              <a:ea typeface="Calibri"/>
              <a:cs typeface="Calibri"/>
              <a:sym typeface="Calibri"/>
            </a:endParaRPr>
          </a:p>
        </p:txBody>
      </p:sp>
      <p:sp>
        <p:nvSpPr>
          <p:cNvPr id="339" name="Google Shape;339;g10e7050917d_0_0"/>
          <p:cNvSpPr txBox="1"/>
          <p:nvPr>
            <p:ph idx="1" type="body"/>
          </p:nvPr>
        </p:nvSpPr>
        <p:spPr>
          <a:xfrm>
            <a:off x="1371600" y="1338942"/>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1200"/>
              </a:spcBef>
              <a:spcAft>
                <a:spcPts val="0"/>
              </a:spcAft>
              <a:buSzPts val="1800"/>
              <a:buNone/>
            </a:pPr>
            <a:r>
              <a:rPr b="1" lang="en-US">
                <a:latin typeface="Calibri"/>
                <a:ea typeface="Calibri"/>
                <a:cs typeface="Calibri"/>
                <a:sym typeface="Calibri"/>
              </a:rPr>
              <a:t>AEIOU Framework</a:t>
            </a:r>
            <a:endParaRPr b="1">
              <a:latin typeface="Calibri"/>
              <a:ea typeface="Calibri"/>
              <a:cs typeface="Calibri"/>
              <a:sym typeface="Calibri"/>
            </a:endParaRPr>
          </a:p>
          <a:p>
            <a:pPr indent="-342900" lvl="0" marL="457200" rtl="0" algn="l">
              <a:lnSpc>
                <a:spcPct val="94000"/>
              </a:lnSpc>
              <a:spcBef>
                <a:spcPts val="1200"/>
              </a:spcBef>
              <a:spcAft>
                <a:spcPts val="0"/>
              </a:spcAft>
              <a:buSzPts val="1800"/>
              <a:buFont typeface="Calibri"/>
              <a:buChar char="●"/>
            </a:pPr>
            <a:r>
              <a:rPr lang="en-US" sz="1600" u="sng">
                <a:solidFill>
                  <a:srgbClr val="292929"/>
                </a:solidFill>
                <a:highlight>
                  <a:srgbClr val="FFFFFF"/>
                </a:highlight>
                <a:latin typeface="Calibri"/>
                <a:ea typeface="Calibri"/>
                <a:cs typeface="Calibri"/>
                <a:sym typeface="Calibri"/>
              </a:rPr>
              <a:t>AEIOU</a:t>
            </a:r>
            <a:r>
              <a:rPr lang="en-US" sz="1600">
                <a:solidFill>
                  <a:srgbClr val="292929"/>
                </a:solidFill>
                <a:highlight>
                  <a:srgbClr val="FFFFFF"/>
                </a:highlight>
                <a:latin typeface="Calibri"/>
                <a:ea typeface="Calibri"/>
                <a:cs typeface="Calibri"/>
                <a:sym typeface="Calibri"/>
              </a:rPr>
              <a:t> basically stands for </a:t>
            </a:r>
            <a:r>
              <a:rPr lang="en-US" sz="1600" u="sng">
                <a:solidFill>
                  <a:srgbClr val="292929"/>
                </a:solidFill>
                <a:highlight>
                  <a:srgbClr val="FFFFFF"/>
                </a:highlight>
                <a:latin typeface="Calibri"/>
                <a:ea typeface="Calibri"/>
                <a:cs typeface="Calibri"/>
                <a:sym typeface="Calibri"/>
              </a:rPr>
              <a:t>A</a:t>
            </a:r>
            <a:r>
              <a:rPr lang="en-US" sz="1600">
                <a:solidFill>
                  <a:srgbClr val="292929"/>
                </a:solidFill>
                <a:highlight>
                  <a:srgbClr val="FFFFFF"/>
                </a:highlight>
                <a:latin typeface="Calibri"/>
                <a:ea typeface="Calibri"/>
                <a:cs typeface="Calibri"/>
                <a:sym typeface="Calibri"/>
              </a:rPr>
              <a:t>ctivities, </a:t>
            </a:r>
            <a:r>
              <a:rPr lang="en-US" sz="1600" u="sng">
                <a:solidFill>
                  <a:srgbClr val="292929"/>
                </a:solidFill>
                <a:highlight>
                  <a:srgbClr val="FFFFFF"/>
                </a:highlight>
                <a:latin typeface="Calibri"/>
                <a:ea typeface="Calibri"/>
                <a:cs typeface="Calibri"/>
                <a:sym typeface="Calibri"/>
              </a:rPr>
              <a:t>E</a:t>
            </a:r>
            <a:r>
              <a:rPr lang="en-US" sz="1600">
                <a:solidFill>
                  <a:srgbClr val="292929"/>
                </a:solidFill>
                <a:highlight>
                  <a:srgbClr val="FFFFFF"/>
                </a:highlight>
                <a:latin typeface="Calibri"/>
                <a:ea typeface="Calibri"/>
                <a:cs typeface="Calibri"/>
                <a:sym typeface="Calibri"/>
              </a:rPr>
              <a:t>nvironments, </a:t>
            </a:r>
            <a:endParaRPr sz="1600">
              <a:solidFill>
                <a:srgbClr val="292929"/>
              </a:solidFill>
              <a:highlight>
                <a:srgbClr val="FFFFFF"/>
              </a:highlight>
              <a:latin typeface="Calibri"/>
              <a:ea typeface="Calibri"/>
              <a:cs typeface="Calibri"/>
              <a:sym typeface="Calibri"/>
            </a:endParaRPr>
          </a:p>
          <a:p>
            <a:pPr indent="0" lvl="0" marL="457200" rtl="0" algn="l">
              <a:lnSpc>
                <a:spcPct val="94000"/>
              </a:lnSpc>
              <a:spcBef>
                <a:spcPts val="1200"/>
              </a:spcBef>
              <a:spcAft>
                <a:spcPts val="0"/>
              </a:spcAft>
              <a:buNone/>
            </a:pPr>
            <a:r>
              <a:rPr lang="en-US" sz="1600" u="sng">
                <a:solidFill>
                  <a:srgbClr val="292929"/>
                </a:solidFill>
                <a:highlight>
                  <a:srgbClr val="FFFFFF"/>
                </a:highlight>
                <a:latin typeface="Calibri"/>
                <a:ea typeface="Calibri"/>
                <a:cs typeface="Calibri"/>
                <a:sym typeface="Calibri"/>
              </a:rPr>
              <a:t>I</a:t>
            </a:r>
            <a:r>
              <a:rPr lang="en-US" sz="1600">
                <a:solidFill>
                  <a:srgbClr val="292929"/>
                </a:solidFill>
                <a:highlight>
                  <a:srgbClr val="FFFFFF"/>
                </a:highlight>
                <a:latin typeface="Calibri"/>
                <a:ea typeface="Calibri"/>
                <a:cs typeface="Calibri"/>
                <a:sym typeface="Calibri"/>
              </a:rPr>
              <a:t>nteractions, </a:t>
            </a:r>
            <a:r>
              <a:rPr lang="en-US" sz="1600" u="sng">
                <a:solidFill>
                  <a:srgbClr val="292929"/>
                </a:solidFill>
                <a:highlight>
                  <a:srgbClr val="FFFFFF"/>
                </a:highlight>
                <a:latin typeface="Calibri"/>
                <a:ea typeface="Calibri"/>
                <a:cs typeface="Calibri"/>
                <a:sym typeface="Calibri"/>
              </a:rPr>
              <a:t>O</a:t>
            </a:r>
            <a:r>
              <a:rPr lang="en-US" sz="1600">
                <a:solidFill>
                  <a:srgbClr val="292929"/>
                </a:solidFill>
                <a:highlight>
                  <a:srgbClr val="FFFFFF"/>
                </a:highlight>
                <a:latin typeface="Calibri"/>
                <a:ea typeface="Calibri"/>
                <a:cs typeface="Calibri"/>
                <a:sym typeface="Calibri"/>
              </a:rPr>
              <a:t>bjects, and </a:t>
            </a:r>
            <a:r>
              <a:rPr lang="en-US" sz="1600" u="sng">
                <a:solidFill>
                  <a:srgbClr val="292929"/>
                </a:solidFill>
                <a:highlight>
                  <a:srgbClr val="FFFFFF"/>
                </a:highlight>
                <a:latin typeface="Calibri"/>
                <a:ea typeface="Calibri"/>
                <a:cs typeface="Calibri"/>
                <a:sym typeface="Calibri"/>
              </a:rPr>
              <a:t>U</a:t>
            </a:r>
            <a:r>
              <a:rPr lang="en-US" sz="1600">
                <a:solidFill>
                  <a:srgbClr val="292929"/>
                </a:solidFill>
                <a:highlight>
                  <a:srgbClr val="FFFFFF"/>
                </a:highlight>
                <a:latin typeface="Calibri"/>
                <a:ea typeface="Calibri"/>
                <a:cs typeface="Calibri"/>
                <a:sym typeface="Calibri"/>
              </a:rPr>
              <a:t>sers.</a:t>
            </a:r>
            <a:endParaRPr sz="1600">
              <a:solidFill>
                <a:srgbClr val="292929"/>
              </a:solidFill>
              <a:highlight>
                <a:srgbClr val="FFFFFF"/>
              </a:highlight>
              <a:latin typeface="Calibri"/>
              <a:ea typeface="Calibri"/>
              <a:cs typeface="Calibri"/>
              <a:sym typeface="Calibri"/>
            </a:endParaRPr>
          </a:p>
          <a:p>
            <a:pPr indent="0" lvl="0" marL="0" rtl="0" algn="l">
              <a:lnSpc>
                <a:spcPct val="94000"/>
              </a:lnSpc>
              <a:spcBef>
                <a:spcPts val="1200"/>
              </a:spcBef>
              <a:spcAft>
                <a:spcPts val="0"/>
              </a:spcAft>
              <a:buNone/>
            </a:pPr>
            <a:r>
              <a:t/>
            </a:r>
            <a:endParaRPr sz="1600">
              <a:solidFill>
                <a:srgbClr val="292929"/>
              </a:solidFill>
              <a:highlight>
                <a:srgbClr val="FFFFFF"/>
              </a:highlight>
              <a:latin typeface="Calibri"/>
              <a:ea typeface="Calibri"/>
              <a:cs typeface="Calibri"/>
              <a:sym typeface="Calibri"/>
            </a:endParaRPr>
          </a:p>
          <a:p>
            <a:pPr indent="0" lvl="0" marL="0" rtl="0" algn="l">
              <a:lnSpc>
                <a:spcPct val="94000"/>
              </a:lnSpc>
              <a:spcBef>
                <a:spcPts val="1200"/>
              </a:spcBef>
              <a:spcAft>
                <a:spcPts val="0"/>
              </a:spcAft>
              <a:buNone/>
            </a:pPr>
            <a:r>
              <a:t/>
            </a:r>
            <a:endParaRPr sz="1600">
              <a:solidFill>
                <a:srgbClr val="292929"/>
              </a:solidFill>
              <a:highlight>
                <a:srgbClr val="FFFFFF"/>
              </a:highlight>
              <a:latin typeface="Calibri"/>
              <a:ea typeface="Calibri"/>
              <a:cs typeface="Calibri"/>
              <a:sym typeface="Calibri"/>
            </a:endParaRPr>
          </a:p>
          <a:p>
            <a:pPr indent="0" lvl="0" marL="0" rtl="0" algn="l">
              <a:lnSpc>
                <a:spcPct val="94000"/>
              </a:lnSpc>
              <a:spcBef>
                <a:spcPts val="1200"/>
              </a:spcBef>
              <a:spcAft>
                <a:spcPts val="0"/>
              </a:spcAft>
              <a:buNone/>
            </a:pPr>
            <a:r>
              <a:t/>
            </a:r>
            <a:endParaRPr sz="1600">
              <a:solidFill>
                <a:srgbClr val="292929"/>
              </a:solidFill>
              <a:highlight>
                <a:srgbClr val="FFFFFF"/>
              </a:highlight>
              <a:latin typeface="Calibri"/>
              <a:ea typeface="Calibri"/>
              <a:cs typeface="Calibri"/>
              <a:sym typeface="Calibri"/>
            </a:endParaRPr>
          </a:p>
          <a:p>
            <a:pPr indent="0" lvl="0" marL="0" rtl="0" algn="l">
              <a:lnSpc>
                <a:spcPct val="94000"/>
              </a:lnSpc>
              <a:spcBef>
                <a:spcPts val="1200"/>
              </a:spcBef>
              <a:spcAft>
                <a:spcPts val="0"/>
              </a:spcAft>
              <a:buNone/>
            </a:pPr>
            <a:r>
              <a:t/>
            </a:r>
            <a:endParaRPr sz="1600">
              <a:solidFill>
                <a:srgbClr val="292929"/>
              </a:solidFill>
              <a:highlight>
                <a:srgbClr val="FFFFFF"/>
              </a:highlight>
              <a:latin typeface="Calibri"/>
              <a:ea typeface="Calibri"/>
              <a:cs typeface="Calibri"/>
              <a:sym typeface="Calibri"/>
            </a:endParaRPr>
          </a:p>
          <a:p>
            <a:pPr indent="0" lvl="0" marL="0" rtl="0" algn="l">
              <a:lnSpc>
                <a:spcPct val="94000"/>
              </a:lnSpc>
              <a:spcBef>
                <a:spcPts val="1200"/>
              </a:spcBef>
              <a:spcAft>
                <a:spcPts val="0"/>
              </a:spcAft>
              <a:buNone/>
            </a:pPr>
            <a:r>
              <a:t/>
            </a:r>
            <a:endParaRPr sz="1600">
              <a:solidFill>
                <a:srgbClr val="292929"/>
              </a:solidFill>
              <a:highlight>
                <a:srgbClr val="FFFFFF"/>
              </a:highlight>
              <a:latin typeface="Calibri"/>
              <a:ea typeface="Calibri"/>
              <a:cs typeface="Calibri"/>
              <a:sym typeface="Calibri"/>
            </a:endParaRPr>
          </a:p>
          <a:p>
            <a:pPr indent="-330200" lvl="0" marL="457200" rtl="0" algn="l">
              <a:lnSpc>
                <a:spcPct val="94000"/>
              </a:lnSpc>
              <a:spcBef>
                <a:spcPts val="1200"/>
              </a:spcBef>
              <a:spcAft>
                <a:spcPts val="0"/>
              </a:spcAft>
              <a:buClr>
                <a:srgbClr val="292929"/>
              </a:buClr>
              <a:buSzPts val="1600"/>
              <a:buFont typeface="Calibri"/>
              <a:buChar char="●"/>
            </a:pPr>
            <a:r>
              <a:rPr lang="en-US" sz="1600">
                <a:solidFill>
                  <a:srgbClr val="292929"/>
                </a:solidFill>
                <a:highlight>
                  <a:srgbClr val="FFFFFF"/>
                </a:highlight>
                <a:latin typeface="Calibri"/>
                <a:ea typeface="Calibri"/>
                <a:cs typeface="Calibri"/>
                <a:sym typeface="Calibri"/>
              </a:rPr>
              <a:t>Main categories</a:t>
            </a:r>
            <a:endParaRPr sz="1600">
              <a:solidFill>
                <a:srgbClr val="292929"/>
              </a:solidFill>
              <a:highlight>
                <a:srgbClr val="FFFFFF"/>
              </a:highlight>
              <a:latin typeface="Calibri"/>
              <a:ea typeface="Calibri"/>
              <a:cs typeface="Calibri"/>
              <a:sym typeface="Calibri"/>
            </a:endParaRPr>
          </a:p>
          <a:p>
            <a:pPr indent="-330200" lvl="1" marL="914400" rtl="0" algn="l">
              <a:lnSpc>
                <a:spcPct val="94000"/>
              </a:lnSpc>
              <a:spcBef>
                <a:spcPts val="0"/>
              </a:spcBef>
              <a:spcAft>
                <a:spcPts val="0"/>
              </a:spcAft>
              <a:buClr>
                <a:srgbClr val="292929"/>
              </a:buClr>
              <a:buSzPts val="1600"/>
              <a:buFont typeface="Calibri"/>
              <a:buChar char="○"/>
            </a:pPr>
            <a:r>
              <a:rPr lang="en-US" sz="1600">
                <a:solidFill>
                  <a:srgbClr val="292929"/>
                </a:solidFill>
                <a:highlight>
                  <a:srgbClr val="FFFFFF"/>
                </a:highlight>
                <a:latin typeface="Calibri"/>
                <a:ea typeface="Calibri"/>
                <a:cs typeface="Calibri"/>
                <a:sym typeface="Calibri"/>
              </a:rPr>
              <a:t>Activities: Interactions -&gt; Edit video, Find audio</a:t>
            </a:r>
            <a:endParaRPr sz="1600">
              <a:solidFill>
                <a:srgbClr val="292929"/>
              </a:solidFill>
              <a:highlight>
                <a:srgbClr val="FFFFFF"/>
              </a:highlight>
              <a:latin typeface="Calibri"/>
              <a:ea typeface="Calibri"/>
              <a:cs typeface="Calibri"/>
              <a:sym typeface="Calibri"/>
            </a:endParaRPr>
          </a:p>
          <a:p>
            <a:pPr indent="-330200" lvl="1" marL="914400" rtl="0" algn="l">
              <a:lnSpc>
                <a:spcPct val="94000"/>
              </a:lnSpc>
              <a:spcBef>
                <a:spcPts val="0"/>
              </a:spcBef>
              <a:spcAft>
                <a:spcPts val="0"/>
              </a:spcAft>
              <a:buClr>
                <a:srgbClr val="292929"/>
              </a:buClr>
              <a:buSzPts val="1600"/>
              <a:buFont typeface="Calibri"/>
              <a:buChar char="○"/>
            </a:pPr>
            <a:r>
              <a:rPr lang="en-US" sz="1600">
                <a:solidFill>
                  <a:srgbClr val="292929"/>
                </a:solidFill>
                <a:highlight>
                  <a:srgbClr val="FFFFFF"/>
                </a:highlight>
                <a:latin typeface="Calibri"/>
                <a:ea typeface="Calibri"/>
                <a:cs typeface="Calibri"/>
                <a:sym typeface="Calibri"/>
              </a:rPr>
              <a:t>Users: Beginner, Experienced</a:t>
            </a:r>
            <a:endParaRPr sz="1600">
              <a:solidFill>
                <a:srgbClr val="292929"/>
              </a:solidFill>
              <a:highlight>
                <a:srgbClr val="FFFFFF"/>
              </a:highlight>
              <a:latin typeface="Calibri"/>
              <a:ea typeface="Calibri"/>
              <a:cs typeface="Calibri"/>
              <a:sym typeface="Calibri"/>
            </a:endParaRPr>
          </a:p>
          <a:p>
            <a:pPr indent="-330200" lvl="1" marL="914400" rtl="0" algn="l">
              <a:lnSpc>
                <a:spcPct val="94000"/>
              </a:lnSpc>
              <a:spcBef>
                <a:spcPts val="0"/>
              </a:spcBef>
              <a:spcAft>
                <a:spcPts val="0"/>
              </a:spcAft>
              <a:buClr>
                <a:srgbClr val="292929"/>
              </a:buClr>
              <a:buSzPts val="1600"/>
              <a:buFont typeface="Calibri"/>
              <a:buChar char="○"/>
            </a:pPr>
            <a:r>
              <a:rPr lang="en-US" sz="1600">
                <a:solidFill>
                  <a:srgbClr val="292929"/>
                </a:solidFill>
                <a:highlight>
                  <a:srgbClr val="FFFFFF"/>
                </a:highlight>
                <a:latin typeface="Calibri"/>
                <a:ea typeface="Calibri"/>
                <a:cs typeface="Calibri"/>
                <a:sym typeface="Calibri"/>
              </a:rPr>
              <a:t>Objects: Tools -&gt; Video, Audio -&gt; Free, Paid </a:t>
            </a:r>
            <a:endParaRPr sz="1600">
              <a:solidFill>
                <a:srgbClr val="292929"/>
              </a:solidFill>
              <a:highlight>
                <a:srgbClr val="FFFFFF"/>
              </a:highlight>
              <a:latin typeface="Calibri"/>
              <a:ea typeface="Calibri"/>
              <a:cs typeface="Calibri"/>
              <a:sym typeface="Calibri"/>
            </a:endParaRPr>
          </a:p>
          <a:p>
            <a:pPr indent="0" lvl="0" marL="0" rtl="0" algn="l">
              <a:lnSpc>
                <a:spcPct val="94000"/>
              </a:lnSpc>
              <a:spcBef>
                <a:spcPts val="1200"/>
              </a:spcBef>
              <a:spcAft>
                <a:spcPts val="0"/>
              </a:spcAft>
              <a:buNone/>
            </a:pPr>
            <a:r>
              <a:rPr b="1" lang="en-US" sz="1600">
                <a:solidFill>
                  <a:srgbClr val="292929"/>
                </a:solidFill>
                <a:highlight>
                  <a:srgbClr val="FFFFFF"/>
                </a:highlight>
                <a:latin typeface="Calibri"/>
                <a:ea typeface="Calibri"/>
                <a:cs typeface="Calibri"/>
                <a:sym typeface="Calibri"/>
              </a:rPr>
              <a:t>Sequence Model</a:t>
            </a:r>
            <a:endParaRPr b="1" sz="1600">
              <a:solidFill>
                <a:srgbClr val="292929"/>
              </a:solidFill>
              <a:highlight>
                <a:srgbClr val="FFFFFF"/>
              </a:highlight>
              <a:latin typeface="Calibri"/>
              <a:ea typeface="Calibri"/>
              <a:cs typeface="Calibri"/>
              <a:sym typeface="Calibri"/>
            </a:endParaRPr>
          </a:p>
          <a:p>
            <a:pPr indent="-330200" lvl="0" marL="457200" rtl="0" algn="l">
              <a:lnSpc>
                <a:spcPct val="94000"/>
              </a:lnSpc>
              <a:spcBef>
                <a:spcPts val="1200"/>
              </a:spcBef>
              <a:spcAft>
                <a:spcPts val="0"/>
              </a:spcAft>
              <a:buClr>
                <a:srgbClr val="292929"/>
              </a:buClr>
              <a:buSzPts val="1600"/>
              <a:buFont typeface="Calibri"/>
              <a:buChar char="●"/>
            </a:pPr>
            <a:r>
              <a:rPr lang="en-US" sz="1600">
                <a:solidFill>
                  <a:srgbClr val="292929"/>
                </a:solidFill>
                <a:highlight>
                  <a:srgbClr val="FFFFFF"/>
                </a:highlight>
                <a:latin typeface="Calibri"/>
                <a:ea typeface="Calibri"/>
                <a:cs typeface="Calibri"/>
                <a:sym typeface="Calibri"/>
              </a:rPr>
              <a:t>Edit video -&gt; Find audio clips/music (repeatable) -&gt; </a:t>
            </a:r>
            <a:endParaRPr sz="1600">
              <a:solidFill>
                <a:srgbClr val="292929"/>
              </a:solidFill>
              <a:highlight>
                <a:srgbClr val="FFFFFF"/>
              </a:highlight>
              <a:latin typeface="Calibri"/>
              <a:ea typeface="Calibri"/>
              <a:cs typeface="Calibri"/>
              <a:sym typeface="Calibri"/>
            </a:endParaRPr>
          </a:p>
          <a:p>
            <a:pPr indent="0" lvl="0" marL="457200" rtl="0" algn="l">
              <a:lnSpc>
                <a:spcPct val="94000"/>
              </a:lnSpc>
              <a:spcBef>
                <a:spcPts val="1200"/>
              </a:spcBef>
              <a:spcAft>
                <a:spcPts val="0"/>
              </a:spcAft>
              <a:buNone/>
            </a:pPr>
            <a:r>
              <a:rPr lang="en-US" sz="1600">
                <a:solidFill>
                  <a:srgbClr val="292929"/>
                </a:solidFill>
                <a:highlight>
                  <a:srgbClr val="FFFFFF"/>
                </a:highlight>
                <a:latin typeface="Calibri"/>
                <a:ea typeface="Calibri"/>
                <a:cs typeface="Calibri"/>
                <a:sym typeface="Calibri"/>
              </a:rPr>
              <a:t>Drags selected audio into software to edit -&gt; Publish</a:t>
            </a:r>
            <a:endParaRPr sz="1600">
              <a:solidFill>
                <a:srgbClr val="292929"/>
              </a:solidFill>
              <a:highlight>
                <a:srgbClr val="FFFFFF"/>
              </a:highlight>
              <a:latin typeface="Calibri"/>
              <a:ea typeface="Calibri"/>
              <a:cs typeface="Calibri"/>
              <a:sym typeface="Calibri"/>
            </a:endParaRPr>
          </a:p>
          <a:p>
            <a:pPr indent="0" lvl="0" marL="0" rtl="0" algn="l">
              <a:lnSpc>
                <a:spcPct val="94000"/>
              </a:lnSpc>
              <a:spcBef>
                <a:spcPts val="1200"/>
              </a:spcBef>
              <a:spcAft>
                <a:spcPts val="0"/>
              </a:spcAft>
              <a:buNone/>
            </a:pPr>
            <a:r>
              <a:t/>
            </a:r>
            <a:endParaRPr b="1" sz="1600">
              <a:solidFill>
                <a:srgbClr val="292929"/>
              </a:solidFill>
              <a:highlight>
                <a:srgbClr val="FFFFFF"/>
              </a:highlight>
              <a:latin typeface="Calibri"/>
              <a:ea typeface="Calibri"/>
              <a:cs typeface="Calibri"/>
              <a:sym typeface="Calibri"/>
            </a:endParaRPr>
          </a:p>
        </p:txBody>
      </p:sp>
      <p:pic>
        <p:nvPicPr>
          <p:cNvPr id="340" name="Google Shape;340;g10e7050917d_0_0"/>
          <p:cNvPicPr preferRelativeResize="0"/>
          <p:nvPr/>
        </p:nvPicPr>
        <p:blipFill>
          <a:blip r:embed="rId3">
            <a:alphaModFix/>
          </a:blip>
          <a:stretch>
            <a:fillRect/>
          </a:stretch>
        </p:blipFill>
        <p:spPr>
          <a:xfrm>
            <a:off x="1899125" y="2575625"/>
            <a:ext cx="3719749" cy="1825474"/>
          </a:xfrm>
          <a:prstGeom prst="rect">
            <a:avLst/>
          </a:prstGeom>
          <a:noFill/>
          <a:ln>
            <a:noFill/>
          </a:ln>
        </p:spPr>
      </p:pic>
      <p:pic>
        <p:nvPicPr>
          <p:cNvPr id="341" name="Google Shape;341;g10e7050917d_0_0"/>
          <p:cNvPicPr preferRelativeResize="0"/>
          <p:nvPr/>
        </p:nvPicPr>
        <p:blipFill>
          <a:blip r:embed="rId4">
            <a:alphaModFix/>
          </a:blip>
          <a:stretch>
            <a:fillRect/>
          </a:stretch>
        </p:blipFill>
        <p:spPr>
          <a:xfrm>
            <a:off x="6514947" y="1080341"/>
            <a:ext cx="6059001" cy="5574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0aeb406ded_0_1145"/>
          <p:cNvSpPr txBox="1"/>
          <p:nvPr>
            <p:ph type="title"/>
          </p:nvPr>
        </p:nvSpPr>
        <p:spPr>
          <a:xfrm>
            <a:off x="1295400" y="533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Themes from Observations</a:t>
            </a:r>
            <a:endParaRPr>
              <a:latin typeface="Calibri"/>
              <a:ea typeface="Calibri"/>
              <a:cs typeface="Calibri"/>
              <a:sym typeface="Calibri"/>
            </a:endParaRPr>
          </a:p>
        </p:txBody>
      </p:sp>
      <p:sp>
        <p:nvSpPr>
          <p:cNvPr id="347" name="Google Shape;347;g10aeb406ded_0_1145"/>
          <p:cNvSpPr txBox="1"/>
          <p:nvPr>
            <p:ph idx="1" type="body"/>
          </p:nvPr>
        </p:nvSpPr>
        <p:spPr>
          <a:xfrm>
            <a:off x="1371600" y="1491342"/>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SzPts val="1800"/>
              <a:buNone/>
            </a:pPr>
            <a:r>
              <a:rPr lang="en-US">
                <a:latin typeface="Calibri"/>
                <a:ea typeface="Calibri"/>
                <a:cs typeface="Calibri"/>
                <a:sym typeface="Calibri"/>
              </a:rPr>
              <a:t>The content creation process was broken down into the following phases:</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342900" lvl="0" marL="457200" rtl="0" algn="l">
              <a:lnSpc>
                <a:spcPct val="94000"/>
              </a:lnSpc>
              <a:spcBef>
                <a:spcPts val="0"/>
              </a:spcBef>
              <a:spcAft>
                <a:spcPts val="0"/>
              </a:spcAft>
              <a:buSzPts val="1800"/>
              <a:buFont typeface="Calibri"/>
              <a:buAutoNum type="arabicPeriod"/>
            </a:pPr>
            <a:r>
              <a:rPr lang="en-US">
                <a:latin typeface="Calibri"/>
                <a:ea typeface="Calibri"/>
                <a:cs typeface="Calibri"/>
                <a:sym typeface="Calibri"/>
              </a:rPr>
              <a:t>Watching video material</a:t>
            </a:r>
            <a:endParaRPr>
              <a:latin typeface="Calibri"/>
              <a:ea typeface="Calibri"/>
              <a:cs typeface="Calibri"/>
              <a:sym typeface="Calibri"/>
            </a:endParaRPr>
          </a:p>
          <a:p>
            <a:pPr indent="-342900" lvl="0" marL="457200" rtl="0" algn="l">
              <a:lnSpc>
                <a:spcPct val="94000"/>
              </a:lnSpc>
              <a:spcBef>
                <a:spcPts val="0"/>
              </a:spcBef>
              <a:spcAft>
                <a:spcPts val="0"/>
              </a:spcAft>
              <a:buSzPts val="1800"/>
              <a:buFont typeface="Calibri"/>
              <a:buAutoNum type="arabicPeriod"/>
            </a:pPr>
            <a:r>
              <a:rPr lang="en-US">
                <a:latin typeface="Calibri"/>
                <a:ea typeface="Calibri"/>
                <a:cs typeface="Calibri"/>
                <a:sym typeface="Calibri"/>
              </a:rPr>
              <a:t>Searching for music</a:t>
            </a:r>
            <a:endParaRPr>
              <a:latin typeface="Calibri"/>
              <a:ea typeface="Calibri"/>
              <a:cs typeface="Calibri"/>
              <a:sym typeface="Calibri"/>
            </a:endParaRPr>
          </a:p>
          <a:p>
            <a:pPr indent="-342900" lvl="0" marL="457200" rtl="0" algn="l">
              <a:lnSpc>
                <a:spcPct val="94000"/>
              </a:lnSpc>
              <a:spcBef>
                <a:spcPts val="0"/>
              </a:spcBef>
              <a:spcAft>
                <a:spcPts val="0"/>
              </a:spcAft>
              <a:buSzPts val="1800"/>
              <a:buFont typeface="Calibri"/>
              <a:buAutoNum type="arabicPeriod"/>
            </a:pPr>
            <a:r>
              <a:rPr lang="en-US">
                <a:latin typeface="Calibri"/>
                <a:ea typeface="Calibri"/>
                <a:cs typeface="Calibri"/>
                <a:sym typeface="Calibri"/>
              </a:rPr>
              <a:t>Comparing music</a:t>
            </a:r>
            <a:endParaRPr>
              <a:latin typeface="Calibri"/>
              <a:ea typeface="Calibri"/>
              <a:cs typeface="Calibri"/>
              <a:sym typeface="Calibri"/>
            </a:endParaRPr>
          </a:p>
          <a:p>
            <a:pPr indent="-342900" lvl="0" marL="457200" rtl="0" algn="l">
              <a:lnSpc>
                <a:spcPct val="94000"/>
              </a:lnSpc>
              <a:spcBef>
                <a:spcPts val="0"/>
              </a:spcBef>
              <a:spcAft>
                <a:spcPts val="0"/>
              </a:spcAft>
              <a:buSzPts val="1800"/>
              <a:buFont typeface="Calibri"/>
              <a:buAutoNum type="arabicPeriod"/>
            </a:pPr>
            <a:r>
              <a:rPr lang="en-US">
                <a:latin typeface="Calibri"/>
                <a:ea typeface="Calibri"/>
                <a:cs typeface="Calibri"/>
                <a:sym typeface="Calibri"/>
              </a:rPr>
              <a:t>Editing for publishing</a:t>
            </a:r>
            <a:endParaRPr>
              <a:latin typeface="Calibri"/>
              <a:ea typeface="Calibri"/>
              <a:cs typeface="Calibri"/>
              <a:sym typeface="Calibri"/>
            </a:endParaRPr>
          </a:p>
          <a:p>
            <a:pPr indent="0" lvl="0" marL="0" rtl="0" algn="l">
              <a:lnSpc>
                <a:spcPct val="94000"/>
              </a:lnSpc>
              <a:spcBef>
                <a:spcPts val="0"/>
              </a:spcBef>
              <a:spcAft>
                <a:spcPts val="0"/>
              </a:spcAft>
              <a:buNone/>
            </a:pPr>
            <a:r>
              <a:t/>
            </a:r>
            <a:endParaRPr>
              <a:latin typeface="Calibri"/>
              <a:ea typeface="Calibri"/>
              <a:cs typeface="Calibri"/>
              <a:sym typeface="Calibri"/>
            </a:endParaRPr>
          </a:p>
          <a:p>
            <a:pPr indent="0" lvl="0" marL="0" rtl="0" algn="l">
              <a:lnSpc>
                <a:spcPct val="94000"/>
              </a:lnSpc>
              <a:spcBef>
                <a:spcPts val="0"/>
              </a:spcBef>
              <a:spcAft>
                <a:spcPts val="0"/>
              </a:spcAft>
              <a:buNone/>
            </a:pPr>
            <a:r>
              <a:rPr lang="en-US">
                <a:latin typeface="Calibri"/>
                <a:ea typeface="Calibri"/>
                <a:cs typeface="Calibri"/>
                <a:sym typeface="Calibri"/>
              </a:rPr>
              <a:t>Experience levels (novice versus expert) determined the methods used within the phases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a:latin typeface="Calibri"/>
              <a:ea typeface="Calibri"/>
              <a:cs typeface="Calibri"/>
              <a:sym typeface="Calibri"/>
            </a:endParaRPr>
          </a:p>
          <a:p>
            <a:pPr indent="-158750" lvl="0" marL="285750" rtl="0" algn="l">
              <a:lnSpc>
                <a:spcPct val="94000"/>
              </a:lnSpc>
              <a:spcBef>
                <a:spcPts val="1200"/>
              </a:spcBef>
              <a:spcAft>
                <a:spcPts val="0"/>
              </a:spcAft>
              <a:buClr>
                <a:schemeClr val="dk2"/>
              </a:buClr>
              <a:buSzPts val="2000"/>
              <a:buFont typeface="Arial"/>
              <a:buNone/>
            </a:pPr>
            <a:r>
              <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0aeb406ded_0_1125"/>
          <p:cNvSpPr txBox="1"/>
          <p:nvPr>
            <p:ph type="title"/>
          </p:nvPr>
        </p:nvSpPr>
        <p:spPr>
          <a:xfrm>
            <a:off x="1295400" y="533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Interviews - Data Collection Methods</a:t>
            </a:r>
            <a:endParaRPr>
              <a:latin typeface="Calibri"/>
              <a:ea typeface="Calibri"/>
              <a:cs typeface="Calibri"/>
              <a:sym typeface="Calibri"/>
            </a:endParaRPr>
          </a:p>
        </p:txBody>
      </p:sp>
      <p:sp>
        <p:nvSpPr>
          <p:cNvPr id="353" name="Google Shape;353;g10aeb406ded_0_1125"/>
          <p:cNvSpPr txBox="1"/>
          <p:nvPr>
            <p:ph idx="1" type="body"/>
          </p:nvPr>
        </p:nvSpPr>
        <p:spPr>
          <a:xfrm>
            <a:off x="1371600" y="1491342"/>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1200"/>
              </a:spcBef>
              <a:spcAft>
                <a:spcPts val="0"/>
              </a:spcAft>
              <a:buSzPts val="1800"/>
              <a:buNone/>
            </a:pPr>
            <a:r>
              <a:rPr b="1" lang="en-US">
                <a:latin typeface="Calibri"/>
                <a:ea typeface="Calibri"/>
                <a:cs typeface="Calibri"/>
                <a:sym typeface="Calibri"/>
              </a:rPr>
              <a:t>Semi-structured interview</a:t>
            </a:r>
            <a:endParaRPr b="1">
              <a:latin typeface="Calibri"/>
              <a:ea typeface="Calibri"/>
              <a:cs typeface="Calibri"/>
              <a:sym typeface="Calibri"/>
            </a:endParaRPr>
          </a:p>
          <a:p>
            <a:pPr indent="-342900" lvl="0" marL="457200" rtl="0" algn="l">
              <a:lnSpc>
                <a:spcPct val="94000"/>
              </a:lnSpc>
              <a:spcBef>
                <a:spcPts val="1200"/>
              </a:spcBef>
              <a:spcAft>
                <a:spcPts val="0"/>
              </a:spcAft>
              <a:buSzPts val="1800"/>
              <a:buFont typeface="Calibri"/>
              <a:buChar char="●"/>
            </a:pPr>
            <a:r>
              <a:rPr lang="en-US">
                <a:latin typeface="Calibri"/>
                <a:ea typeface="Calibri"/>
                <a:cs typeface="Calibri"/>
                <a:sym typeface="Calibri"/>
              </a:rPr>
              <a:t>Part 1: Participants were asked about their experiences finding music/audio and editing videos </a:t>
            </a:r>
            <a:endParaRPr>
              <a:latin typeface="Calibri"/>
              <a:ea typeface="Calibri"/>
              <a:cs typeface="Calibri"/>
              <a:sym typeface="Calibri"/>
            </a:endParaRPr>
          </a:p>
          <a:p>
            <a:pPr indent="-342900" lvl="1" marL="914400" rtl="0" algn="l">
              <a:lnSpc>
                <a:spcPct val="94000"/>
              </a:lnSpc>
              <a:spcBef>
                <a:spcPts val="1200"/>
              </a:spcBef>
              <a:spcAft>
                <a:spcPts val="0"/>
              </a:spcAft>
              <a:buSzPts val="1800"/>
              <a:buFont typeface="Calibri"/>
              <a:buChar char="○"/>
            </a:pPr>
            <a:r>
              <a:rPr lang="en-US">
                <a:latin typeface="Calibri"/>
                <a:ea typeface="Calibri"/>
                <a:cs typeface="Calibri"/>
                <a:sym typeface="Calibri"/>
              </a:rPr>
              <a:t>With experience: They were asked about their content creation processes and preferred tools</a:t>
            </a:r>
            <a:endParaRPr>
              <a:latin typeface="Calibri"/>
              <a:ea typeface="Calibri"/>
              <a:cs typeface="Calibri"/>
              <a:sym typeface="Calibri"/>
            </a:endParaRPr>
          </a:p>
          <a:p>
            <a:pPr indent="-342900" lvl="1" marL="914400" rtl="0" algn="l">
              <a:lnSpc>
                <a:spcPct val="94000"/>
              </a:lnSpc>
              <a:spcBef>
                <a:spcPts val="1200"/>
              </a:spcBef>
              <a:spcAft>
                <a:spcPts val="0"/>
              </a:spcAft>
              <a:buSzPts val="1800"/>
              <a:buFont typeface="Calibri"/>
              <a:buChar char="○"/>
            </a:pPr>
            <a:r>
              <a:rPr lang="en-US">
                <a:latin typeface="Calibri"/>
                <a:ea typeface="Calibri"/>
                <a:cs typeface="Calibri"/>
                <a:sym typeface="Calibri"/>
              </a:rPr>
              <a:t>No prior experience: We inquired about their interest in learning and if there are any existing barriers </a:t>
            </a:r>
            <a:endParaRPr>
              <a:latin typeface="Calibri"/>
              <a:ea typeface="Calibri"/>
              <a:cs typeface="Calibri"/>
              <a:sym typeface="Calibri"/>
            </a:endParaRPr>
          </a:p>
          <a:p>
            <a:pPr indent="-342900" lvl="0" marL="457200" rtl="0" algn="l">
              <a:lnSpc>
                <a:spcPct val="94000"/>
              </a:lnSpc>
              <a:spcBef>
                <a:spcPts val="1200"/>
              </a:spcBef>
              <a:spcAft>
                <a:spcPts val="0"/>
              </a:spcAft>
              <a:buSzPts val="1800"/>
              <a:buFont typeface="Calibri"/>
              <a:buChar char="●"/>
            </a:pPr>
            <a:r>
              <a:rPr lang="en-US">
                <a:latin typeface="Calibri"/>
                <a:ea typeface="Calibri"/>
                <a:cs typeface="Calibri"/>
                <a:sym typeface="Calibri"/>
              </a:rPr>
              <a:t>Part 2: Participants were played an emotional video without music and imagine what music would match the visuals</a:t>
            </a:r>
            <a:endParaRPr>
              <a:latin typeface="Calibri"/>
              <a:ea typeface="Calibri"/>
              <a:cs typeface="Calibri"/>
              <a:sym typeface="Calibri"/>
            </a:endParaRPr>
          </a:p>
          <a:p>
            <a:pPr indent="-342900" lvl="1" marL="914400" rtl="0" algn="l">
              <a:lnSpc>
                <a:spcPct val="94000"/>
              </a:lnSpc>
              <a:spcBef>
                <a:spcPts val="1200"/>
              </a:spcBef>
              <a:spcAft>
                <a:spcPts val="0"/>
              </a:spcAft>
              <a:buSzPts val="1800"/>
              <a:buFont typeface="Calibri"/>
              <a:buChar char="○"/>
            </a:pPr>
            <a:r>
              <a:rPr lang="en-US">
                <a:latin typeface="Calibri"/>
                <a:ea typeface="Calibri"/>
                <a:cs typeface="Calibri"/>
                <a:sym typeface="Calibri"/>
              </a:rPr>
              <a:t>They were then instructed to watch it again and pause whenever they felt a shift in music should take place and verbally describe it</a:t>
            </a:r>
            <a:endParaRPr>
              <a:latin typeface="Calibri"/>
              <a:ea typeface="Calibri"/>
              <a:cs typeface="Calibri"/>
              <a:sym typeface="Calibri"/>
            </a:endParaRPr>
          </a:p>
          <a:p>
            <a:pPr indent="-342900" lvl="1" marL="914400" rtl="0" algn="l">
              <a:lnSpc>
                <a:spcPct val="94000"/>
              </a:lnSpc>
              <a:spcBef>
                <a:spcPts val="1200"/>
              </a:spcBef>
              <a:spcAft>
                <a:spcPts val="0"/>
              </a:spcAft>
              <a:buSzPts val="1800"/>
              <a:buFont typeface="Calibri"/>
              <a:buChar char="○"/>
            </a:pPr>
            <a:r>
              <a:rPr lang="en-US">
                <a:latin typeface="Calibri"/>
                <a:ea typeface="Calibri"/>
                <a:cs typeface="Calibri"/>
                <a:sym typeface="Calibri"/>
              </a:rPr>
              <a:t>Afterwards, the actual video </a:t>
            </a:r>
            <a:r>
              <a:rPr lang="en-US" u="sng">
                <a:latin typeface="Calibri"/>
                <a:ea typeface="Calibri"/>
                <a:cs typeface="Calibri"/>
                <a:sym typeface="Calibri"/>
              </a:rPr>
              <a:t>with</a:t>
            </a:r>
            <a:r>
              <a:rPr lang="en-US">
                <a:latin typeface="Calibri"/>
                <a:ea typeface="Calibri"/>
                <a:cs typeface="Calibri"/>
                <a:sym typeface="Calibri"/>
              </a:rPr>
              <a:t> audio was played and participants gave feedback on their compatibility.</a:t>
            </a:r>
            <a:endParaRPr>
              <a:latin typeface="Calibri"/>
              <a:ea typeface="Calibri"/>
              <a:cs typeface="Calibri"/>
              <a:sym typeface="Calibri"/>
            </a:endParaRPr>
          </a:p>
          <a:p>
            <a:pPr indent="-342900" lvl="0" marL="457200" rtl="0" algn="l">
              <a:lnSpc>
                <a:spcPct val="94000"/>
              </a:lnSpc>
              <a:spcBef>
                <a:spcPts val="1200"/>
              </a:spcBef>
              <a:spcAft>
                <a:spcPts val="0"/>
              </a:spcAft>
              <a:buSzPts val="1800"/>
              <a:buFont typeface="Calibri"/>
              <a:buChar char="●"/>
            </a:pPr>
            <a:r>
              <a:rPr lang="en-US">
                <a:latin typeface="Calibri"/>
                <a:ea typeface="Calibri"/>
                <a:cs typeface="Calibri"/>
                <a:sym typeface="Calibri"/>
              </a:rPr>
              <a:t>Individual sessions in-person</a:t>
            </a:r>
            <a:endParaRPr>
              <a:latin typeface="Calibri"/>
              <a:ea typeface="Calibri"/>
              <a:cs typeface="Calibri"/>
              <a:sym typeface="Calibri"/>
            </a:endParaRPr>
          </a:p>
          <a:p>
            <a:pPr indent="-342900" lvl="0" marL="457200" rtl="0" algn="l">
              <a:lnSpc>
                <a:spcPct val="94000"/>
              </a:lnSpc>
              <a:spcBef>
                <a:spcPts val="1200"/>
              </a:spcBef>
              <a:spcAft>
                <a:spcPts val="0"/>
              </a:spcAft>
              <a:buSzPts val="1800"/>
              <a:buFont typeface="Calibri"/>
              <a:buChar char="●"/>
            </a:pPr>
            <a:r>
              <a:rPr lang="en-US">
                <a:latin typeface="Calibri"/>
                <a:ea typeface="Calibri"/>
                <a:cs typeface="Calibri"/>
                <a:sym typeface="Calibri"/>
              </a:rPr>
              <a:t>Each session was about 30 minutes</a:t>
            </a:r>
            <a:endParaRPr>
              <a:latin typeface="Calibri"/>
              <a:ea typeface="Calibri"/>
              <a:cs typeface="Calibri"/>
              <a:sym typeface="Calibri"/>
            </a:endParaRPr>
          </a:p>
          <a:p>
            <a:pPr indent="-342900" lvl="0" marL="457200" rtl="0" algn="l">
              <a:lnSpc>
                <a:spcPct val="94000"/>
              </a:lnSpc>
              <a:spcBef>
                <a:spcPts val="1200"/>
              </a:spcBef>
              <a:spcAft>
                <a:spcPts val="0"/>
              </a:spcAft>
              <a:buSzPts val="1800"/>
              <a:buFont typeface="Calibri"/>
              <a:buChar char="●"/>
            </a:pPr>
            <a:r>
              <a:rPr lang="en-US">
                <a:latin typeface="Calibri"/>
                <a:ea typeface="Calibri"/>
                <a:cs typeface="Calibri"/>
                <a:sym typeface="Calibri"/>
              </a:rPr>
              <a:t>Recorded for transcription later</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a:latin typeface="Calibri"/>
              <a:ea typeface="Calibri"/>
              <a:cs typeface="Calibri"/>
              <a:sym typeface="Calibri"/>
            </a:endParaRPr>
          </a:p>
          <a:p>
            <a:pPr indent="-158750" lvl="0" marL="285750" rtl="0" algn="l">
              <a:lnSpc>
                <a:spcPct val="94000"/>
              </a:lnSpc>
              <a:spcBef>
                <a:spcPts val="1200"/>
              </a:spcBef>
              <a:spcAft>
                <a:spcPts val="0"/>
              </a:spcAft>
              <a:buClr>
                <a:schemeClr val="dk2"/>
              </a:buClr>
              <a:buSzPts val="2000"/>
              <a:buFont typeface="Arial"/>
              <a:buNone/>
            </a:pPr>
            <a:r>
              <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0aeb406ded_0_1129"/>
          <p:cNvSpPr txBox="1"/>
          <p:nvPr>
            <p:ph type="title"/>
          </p:nvPr>
        </p:nvSpPr>
        <p:spPr>
          <a:xfrm>
            <a:off x="1295400" y="533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Interviews - Analysis Methods</a:t>
            </a:r>
            <a:endParaRPr>
              <a:latin typeface="Calibri"/>
              <a:ea typeface="Calibri"/>
              <a:cs typeface="Calibri"/>
              <a:sym typeface="Calibri"/>
            </a:endParaRPr>
          </a:p>
        </p:txBody>
      </p:sp>
      <p:sp>
        <p:nvSpPr>
          <p:cNvPr id="359" name="Google Shape;359;g10aeb406ded_0_1129"/>
          <p:cNvSpPr txBox="1"/>
          <p:nvPr>
            <p:ph idx="1" type="body"/>
          </p:nvPr>
        </p:nvSpPr>
        <p:spPr>
          <a:xfrm>
            <a:off x="1371600" y="1338942"/>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1200"/>
              </a:spcBef>
              <a:spcAft>
                <a:spcPts val="0"/>
              </a:spcAft>
              <a:buSzPts val="1800"/>
              <a:buNone/>
            </a:pPr>
            <a:r>
              <a:rPr b="1" lang="en-US">
                <a:latin typeface="Calibri"/>
                <a:ea typeface="Calibri"/>
                <a:cs typeface="Calibri"/>
                <a:sym typeface="Calibri"/>
              </a:rPr>
              <a:t>Inductive Coding</a:t>
            </a:r>
            <a:endParaRPr b="1">
              <a:latin typeface="Calibri"/>
              <a:ea typeface="Calibri"/>
              <a:cs typeface="Calibri"/>
              <a:sym typeface="Calibri"/>
            </a:endParaRPr>
          </a:p>
          <a:p>
            <a:pPr indent="-330200" lvl="0" marL="457200" rtl="0" algn="l">
              <a:lnSpc>
                <a:spcPct val="100000"/>
              </a:lnSpc>
              <a:spcBef>
                <a:spcPts val="1200"/>
              </a:spcBef>
              <a:spcAft>
                <a:spcPts val="0"/>
              </a:spcAft>
              <a:buClr>
                <a:srgbClr val="292929"/>
              </a:buClr>
              <a:buSzPts val="1600"/>
              <a:buFont typeface="Calibri"/>
              <a:buChar char="●"/>
            </a:pPr>
            <a:r>
              <a:rPr lang="en-US" sz="1600">
                <a:solidFill>
                  <a:srgbClr val="292929"/>
                </a:solidFill>
                <a:highlight>
                  <a:srgbClr val="FFFFFF"/>
                </a:highlight>
                <a:latin typeface="Calibri"/>
                <a:ea typeface="Calibri"/>
                <a:cs typeface="Calibri"/>
                <a:sym typeface="Calibri"/>
              </a:rPr>
              <a:t>Used Atlas.ti to code the interview transcriptions</a:t>
            </a:r>
            <a:endParaRPr sz="1600">
              <a:solidFill>
                <a:srgbClr val="292929"/>
              </a:solidFill>
              <a:highlight>
                <a:srgbClr val="FFFFFF"/>
              </a:highlight>
              <a:latin typeface="Calibri"/>
              <a:ea typeface="Calibri"/>
              <a:cs typeface="Calibri"/>
              <a:sym typeface="Calibri"/>
            </a:endParaRPr>
          </a:p>
          <a:p>
            <a:pPr indent="-330200" lvl="0" marL="457200" rtl="0" algn="l">
              <a:lnSpc>
                <a:spcPct val="100000"/>
              </a:lnSpc>
              <a:spcBef>
                <a:spcPts val="0"/>
              </a:spcBef>
              <a:spcAft>
                <a:spcPts val="0"/>
              </a:spcAft>
              <a:buClr>
                <a:srgbClr val="292929"/>
              </a:buClr>
              <a:buSzPts val="1600"/>
              <a:buFont typeface="Calibri"/>
              <a:buChar char="●"/>
            </a:pPr>
            <a:r>
              <a:rPr lang="en-US" sz="1600">
                <a:solidFill>
                  <a:srgbClr val="292929"/>
                </a:solidFill>
                <a:highlight>
                  <a:srgbClr val="FFFFFF"/>
                </a:highlight>
                <a:latin typeface="Calibri"/>
                <a:ea typeface="Calibri"/>
                <a:cs typeface="Calibri"/>
                <a:sym typeface="Calibri"/>
              </a:rPr>
              <a:t>Team discussion (4 researchers) to group codes into themes</a:t>
            </a:r>
            <a:endParaRPr sz="1600">
              <a:solidFill>
                <a:srgbClr val="292929"/>
              </a:solidFill>
              <a:highlight>
                <a:srgbClr val="FFFFFF"/>
              </a:highlight>
              <a:latin typeface="Calibri"/>
              <a:ea typeface="Calibri"/>
              <a:cs typeface="Calibri"/>
              <a:sym typeface="Calibri"/>
            </a:endParaRPr>
          </a:p>
          <a:p>
            <a:pPr indent="-330200" lvl="0" marL="457200" rtl="0" algn="l">
              <a:lnSpc>
                <a:spcPct val="100000"/>
              </a:lnSpc>
              <a:spcBef>
                <a:spcPts val="0"/>
              </a:spcBef>
              <a:spcAft>
                <a:spcPts val="0"/>
              </a:spcAft>
              <a:buClr>
                <a:srgbClr val="292929"/>
              </a:buClr>
              <a:buSzPts val="1600"/>
              <a:buFont typeface="Calibri"/>
              <a:buChar char="●"/>
            </a:pPr>
            <a:r>
              <a:rPr lang="en-US" sz="1600">
                <a:solidFill>
                  <a:srgbClr val="292929"/>
                </a:solidFill>
                <a:highlight>
                  <a:srgbClr val="FFFFFF"/>
                </a:highlight>
                <a:latin typeface="Calibri"/>
                <a:ea typeface="Calibri"/>
                <a:cs typeface="Calibri"/>
                <a:sym typeface="Calibri"/>
              </a:rPr>
              <a:t>Common characteristics were represented as spectrums (low - high), </a:t>
            </a:r>
            <a:endParaRPr sz="1600">
              <a:solidFill>
                <a:srgbClr val="292929"/>
              </a:solidFill>
              <a:highlight>
                <a:srgbClr val="FFFFFF"/>
              </a:highlight>
              <a:latin typeface="Calibri"/>
              <a:ea typeface="Calibri"/>
              <a:cs typeface="Calibri"/>
              <a:sym typeface="Calibri"/>
            </a:endParaRPr>
          </a:p>
          <a:p>
            <a:pPr indent="0" lvl="0" marL="457200" rtl="0" algn="l">
              <a:lnSpc>
                <a:spcPct val="100000"/>
              </a:lnSpc>
              <a:spcBef>
                <a:spcPts val="0"/>
              </a:spcBef>
              <a:spcAft>
                <a:spcPts val="0"/>
              </a:spcAft>
              <a:buNone/>
            </a:pPr>
            <a:r>
              <a:rPr lang="en-US" sz="1600">
                <a:solidFill>
                  <a:srgbClr val="292929"/>
                </a:solidFill>
                <a:highlight>
                  <a:srgbClr val="FFFFFF"/>
                </a:highlight>
                <a:latin typeface="Calibri"/>
                <a:ea typeface="Calibri"/>
                <a:cs typeface="Calibri"/>
                <a:sym typeface="Calibri"/>
              </a:rPr>
              <a:t>depending on level of experience</a:t>
            </a:r>
            <a:endParaRPr sz="1600">
              <a:solidFill>
                <a:srgbClr val="292929"/>
              </a:solidFill>
              <a:highlight>
                <a:srgbClr val="FFFFFF"/>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10aeb406ded_0_1154"/>
          <p:cNvSpPr txBox="1"/>
          <p:nvPr>
            <p:ph type="title"/>
          </p:nvPr>
        </p:nvSpPr>
        <p:spPr>
          <a:xfrm>
            <a:off x="1295400" y="533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Themes from Interviews</a:t>
            </a:r>
            <a:endParaRPr>
              <a:latin typeface="Calibri"/>
              <a:ea typeface="Calibri"/>
              <a:cs typeface="Calibri"/>
              <a:sym typeface="Calibri"/>
            </a:endParaRPr>
          </a:p>
        </p:txBody>
      </p:sp>
      <p:sp>
        <p:nvSpPr>
          <p:cNvPr id="365" name="Google Shape;365;g10aeb406ded_0_1154"/>
          <p:cNvSpPr txBox="1"/>
          <p:nvPr>
            <p:ph idx="1" type="body"/>
          </p:nvPr>
        </p:nvSpPr>
        <p:spPr>
          <a:xfrm>
            <a:off x="1371600" y="1491342"/>
            <a:ext cx="9601200" cy="3581400"/>
          </a:xfrm>
          <a:prstGeom prst="rect">
            <a:avLst/>
          </a:prstGeom>
          <a:noFill/>
          <a:ln>
            <a:noFill/>
          </a:ln>
        </p:spPr>
        <p:txBody>
          <a:bodyPr anchorCtr="0" anchor="t" bIns="45700" lIns="91425" spcFirstLastPara="1" rIns="91425" wrap="square" tIns="45700">
            <a:noAutofit/>
          </a:bodyPr>
          <a:lstStyle/>
          <a:p>
            <a:pPr indent="-342900" lvl="0" marL="457200" rtl="0" algn="l">
              <a:lnSpc>
                <a:spcPct val="94000"/>
              </a:lnSpc>
              <a:spcBef>
                <a:spcPts val="0"/>
              </a:spcBef>
              <a:spcAft>
                <a:spcPts val="0"/>
              </a:spcAft>
              <a:buSzPts val="1800"/>
              <a:buFont typeface="Calibri"/>
              <a:buAutoNum type="arabicPeriod"/>
            </a:pPr>
            <a:r>
              <a:rPr lang="en-US" sz="1800">
                <a:latin typeface="Calibri"/>
                <a:ea typeface="Calibri"/>
                <a:cs typeface="Calibri"/>
                <a:sym typeface="Calibri"/>
              </a:rPr>
              <a:t>Knowledge and use of existing music resources</a:t>
            </a:r>
            <a:endParaRPr sz="1800">
              <a:latin typeface="Calibri"/>
              <a:ea typeface="Calibri"/>
              <a:cs typeface="Calibri"/>
              <a:sym typeface="Calibri"/>
            </a:endParaRPr>
          </a:p>
          <a:p>
            <a:pPr indent="-342900" lvl="0" marL="457200" rtl="0" algn="l">
              <a:lnSpc>
                <a:spcPct val="94000"/>
              </a:lnSpc>
              <a:spcBef>
                <a:spcPts val="0"/>
              </a:spcBef>
              <a:spcAft>
                <a:spcPts val="0"/>
              </a:spcAft>
              <a:buSzPts val="1800"/>
              <a:buFont typeface="Calibri"/>
              <a:buAutoNum type="arabicPeriod"/>
            </a:pPr>
            <a:r>
              <a:rPr lang="en-US" sz="1800">
                <a:latin typeface="Calibri"/>
                <a:ea typeface="Calibri"/>
                <a:cs typeface="Calibri"/>
                <a:sym typeface="Calibri"/>
              </a:rPr>
              <a:t>Current editing processes/workflows</a:t>
            </a:r>
            <a:endParaRPr sz="1800">
              <a:latin typeface="Calibri"/>
              <a:ea typeface="Calibri"/>
              <a:cs typeface="Calibri"/>
              <a:sym typeface="Calibri"/>
            </a:endParaRPr>
          </a:p>
          <a:p>
            <a:pPr indent="-342900" lvl="1" marL="914400" rtl="0" algn="l">
              <a:lnSpc>
                <a:spcPct val="94000"/>
              </a:lnSpc>
              <a:spcBef>
                <a:spcPts val="0"/>
              </a:spcBef>
              <a:spcAft>
                <a:spcPts val="0"/>
              </a:spcAft>
              <a:buSzPts val="1800"/>
              <a:buFont typeface="Calibri"/>
              <a:buAutoNum type="alphaLcPeriod"/>
            </a:pPr>
            <a:r>
              <a:rPr lang="en-US" sz="1800">
                <a:latin typeface="Calibri"/>
                <a:ea typeface="Calibri"/>
                <a:cs typeface="Calibri"/>
                <a:sym typeface="Calibri"/>
              </a:rPr>
              <a:t>Music follows a story</a:t>
            </a:r>
            <a:endParaRPr sz="1800">
              <a:latin typeface="Calibri"/>
              <a:ea typeface="Calibri"/>
              <a:cs typeface="Calibri"/>
              <a:sym typeface="Calibri"/>
            </a:endParaRPr>
          </a:p>
          <a:p>
            <a:pPr indent="-342900" lvl="1" marL="914400" rtl="0" algn="l">
              <a:lnSpc>
                <a:spcPct val="94000"/>
              </a:lnSpc>
              <a:spcBef>
                <a:spcPts val="0"/>
              </a:spcBef>
              <a:spcAft>
                <a:spcPts val="0"/>
              </a:spcAft>
              <a:buSzPts val="1800"/>
              <a:buFont typeface="Calibri"/>
              <a:buAutoNum type="alphaLcPeriod"/>
            </a:pPr>
            <a:r>
              <a:rPr lang="en-US" sz="1800">
                <a:latin typeface="Calibri"/>
                <a:ea typeface="Calibri"/>
                <a:cs typeface="Calibri"/>
                <a:sym typeface="Calibri"/>
              </a:rPr>
              <a:t>Obtaining inspiration for creativity</a:t>
            </a:r>
            <a:endParaRPr sz="1800">
              <a:latin typeface="Calibri"/>
              <a:ea typeface="Calibri"/>
              <a:cs typeface="Calibri"/>
              <a:sym typeface="Calibri"/>
            </a:endParaRPr>
          </a:p>
          <a:p>
            <a:pPr indent="-342900" lvl="1" marL="914400" rtl="0" algn="l">
              <a:lnSpc>
                <a:spcPct val="94000"/>
              </a:lnSpc>
              <a:spcBef>
                <a:spcPts val="0"/>
              </a:spcBef>
              <a:spcAft>
                <a:spcPts val="0"/>
              </a:spcAft>
              <a:buSzPts val="1800"/>
              <a:buFont typeface="Calibri"/>
              <a:buAutoNum type="alphaLcPeriod"/>
            </a:pPr>
            <a:r>
              <a:rPr lang="en-US" sz="1800">
                <a:latin typeface="Calibri"/>
                <a:ea typeface="Calibri"/>
                <a:cs typeface="Calibri"/>
                <a:sym typeface="Calibri"/>
              </a:rPr>
              <a:t>Editing tools</a:t>
            </a:r>
            <a:endParaRPr sz="1800">
              <a:latin typeface="Calibri"/>
              <a:ea typeface="Calibri"/>
              <a:cs typeface="Calibri"/>
              <a:sym typeface="Calibri"/>
            </a:endParaRPr>
          </a:p>
          <a:p>
            <a:pPr indent="-342900" lvl="0" marL="457200" rtl="0" algn="l">
              <a:lnSpc>
                <a:spcPct val="94000"/>
              </a:lnSpc>
              <a:spcBef>
                <a:spcPts val="0"/>
              </a:spcBef>
              <a:spcAft>
                <a:spcPts val="0"/>
              </a:spcAft>
              <a:buSzPts val="1800"/>
              <a:buFont typeface="Calibri"/>
              <a:buAutoNum type="arabicPeriod"/>
            </a:pPr>
            <a:r>
              <a:rPr lang="en-US" sz="1800">
                <a:latin typeface="Calibri"/>
                <a:ea typeface="Calibri"/>
                <a:cs typeface="Calibri"/>
                <a:sym typeface="Calibri"/>
              </a:rPr>
              <a:t>Relationship of music and stories - - - - - - - - - - - -&gt; </a:t>
            </a:r>
            <a:endParaRPr sz="1800">
              <a:latin typeface="Calibri"/>
              <a:ea typeface="Calibri"/>
              <a:cs typeface="Calibri"/>
              <a:sym typeface="Calibri"/>
            </a:endParaRPr>
          </a:p>
          <a:p>
            <a:pPr indent="-342900" lvl="0" marL="457200" rtl="0" algn="l">
              <a:lnSpc>
                <a:spcPct val="94000"/>
              </a:lnSpc>
              <a:spcBef>
                <a:spcPts val="0"/>
              </a:spcBef>
              <a:spcAft>
                <a:spcPts val="0"/>
              </a:spcAft>
              <a:buSzPts val="1800"/>
              <a:buFont typeface="Calibri"/>
              <a:buAutoNum type="arabicPeriod"/>
            </a:pPr>
            <a:r>
              <a:rPr lang="en-US" sz="1800">
                <a:latin typeface="Calibri"/>
                <a:ea typeface="Calibri"/>
                <a:cs typeface="Calibri"/>
                <a:sym typeface="Calibri"/>
              </a:rPr>
              <a:t>Barriers in finding and editing content</a:t>
            </a:r>
            <a:endParaRPr sz="1800">
              <a:latin typeface="Calibri"/>
              <a:ea typeface="Calibri"/>
              <a:cs typeface="Calibri"/>
              <a:sym typeface="Calibri"/>
            </a:endParaRPr>
          </a:p>
          <a:p>
            <a:pPr indent="-342900" lvl="1" marL="914400" rtl="0" algn="l">
              <a:lnSpc>
                <a:spcPct val="94000"/>
              </a:lnSpc>
              <a:spcBef>
                <a:spcPts val="0"/>
              </a:spcBef>
              <a:spcAft>
                <a:spcPts val="0"/>
              </a:spcAft>
              <a:buSzPts val="1800"/>
              <a:buFont typeface="Calibri"/>
              <a:buAutoNum type="alphaLcPeriod"/>
            </a:pPr>
            <a:r>
              <a:rPr lang="en-US" sz="1800">
                <a:latin typeface="Calibri"/>
                <a:ea typeface="Calibri"/>
                <a:cs typeface="Calibri"/>
                <a:sym typeface="Calibri"/>
              </a:rPr>
              <a:t>Process is time-consuming</a:t>
            </a:r>
            <a:endParaRPr sz="1800">
              <a:latin typeface="Calibri"/>
              <a:ea typeface="Calibri"/>
              <a:cs typeface="Calibri"/>
              <a:sym typeface="Calibri"/>
            </a:endParaRPr>
          </a:p>
          <a:p>
            <a:pPr indent="-342900" lvl="1" marL="914400" rtl="0" algn="l">
              <a:lnSpc>
                <a:spcPct val="94000"/>
              </a:lnSpc>
              <a:spcBef>
                <a:spcPts val="0"/>
              </a:spcBef>
              <a:spcAft>
                <a:spcPts val="0"/>
              </a:spcAft>
              <a:buSzPts val="1800"/>
              <a:buFont typeface="Calibri"/>
              <a:buAutoNum type="alphaLcPeriod"/>
            </a:pPr>
            <a:r>
              <a:rPr lang="en-US" sz="1800">
                <a:latin typeface="Calibri"/>
                <a:ea typeface="Calibri"/>
                <a:cs typeface="Calibri"/>
                <a:sym typeface="Calibri"/>
              </a:rPr>
              <a:t>Limited organization of music resources</a:t>
            </a:r>
            <a:endParaRPr sz="1800">
              <a:latin typeface="Calibri"/>
              <a:ea typeface="Calibri"/>
              <a:cs typeface="Calibri"/>
              <a:sym typeface="Calibri"/>
            </a:endParaRPr>
          </a:p>
          <a:p>
            <a:pPr indent="-342900" lvl="1" marL="914400" rtl="0" algn="l">
              <a:lnSpc>
                <a:spcPct val="94000"/>
              </a:lnSpc>
              <a:spcBef>
                <a:spcPts val="0"/>
              </a:spcBef>
              <a:spcAft>
                <a:spcPts val="0"/>
              </a:spcAft>
              <a:buSzPts val="1800"/>
              <a:buFont typeface="Calibri"/>
              <a:buAutoNum type="alphaLcPeriod"/>
            </a:pPr>
            <a:r>
              <a:rPr lang="en-US" sz="1800">
                <a:latin typeface="Calibri"/>
                <a:ea typeface="Calibri"/>
                <a:cs typeface="Calibri"/>
                <a:sym typeface="Calibri"/>
              </a:rPr>
              <a:t>High costs for professional options</a:t>
            </a:r>
            <a:endParaRPr sz="1800">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sz="1800">
              <a:latin typeface="Calibri"/>
              <a:ea typeface="Calibri"/>
              <a:cs typeface="Calibri"/>
              <a:sym typeface="Calibri"/>
            </a:endParaRPr>
          </a:p>
          <a:p>
            <a:pPr indent="-158750" lvl="0" marL="285750" rtl="0" algn="l">
              <a:lnSpc>
                <a:spcPct val="94000"/>
              </a:lnSpc>
              <a:spcBef>
                <a:spcPts val="1200"/>
              </a:spcBef>
              <a:spcAft>
                <a:spcPts val="0"/>
              </a:spcAft>
              <a:buClr>
                <a:schemeClr val="dk2"/>
              </a:buClr>
              <a:buSzPts val="2000"/>
              <a:buFont typeface="Arial"/>
              <a:buNone/>
            </a:pPr>
            <a:r>
              <a:t/>
            </a:r>
            <a:endParaRPr sz="1800">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sz="1800">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sz="1800">
              <a:latin typeface="Calibri"/>
              <a:ea typeface="Calibri"/>
              <a:cs typeface="Calibri"/>
              <a:sym typeface="Calibri"/>
            </a:endParaRPr>
          </a:p>
        </p:txBody>
      </p:sp>
      <p:pic>
        <p:nvPicPr>
          <p:cNvPr id="366" name="Google Shape;366;g10aeb406ded_0_1154"/>
          <p:cNvPicPr preferRelativeResize="0"/>
          <p:nvPr/>
        </p:nvPicPr>
        <p:blipFill>
          <a:blip r:embed="rId3">
            <a:alphaModFix/>
          </a:blip>
          <a:stretch>
            <a:fillRect/>
          </a:stretch>
        </p:blipFill>
        <p:spPr>
          <a:xfrm>
            <a:off x="6588877" y="1575950"/>
            <a:ext cx="4477523" cy="356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0e7050917d_0_10"/>
          <p:cNvSpPr txBox="1"/>
          <p:nvPr>
            <p:ph type="title"/>
          </p:nvPr>
        </p:nvSpPr>
        <p:spPr>
          <a:xfrm>
            <a:off x="1295400" y="533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Survey - Participants</a:t>
            </a:r>
            <a:endParaRPr>
              <a:latin typeface="Calibri"/>
              <a:ea typeface="Calibri"/>
              <a:cs typeface="Calibri"/>
              <a:sym typeface="Calibri"/>
            </a:endParaRPr>
          </a:p>
        </p:txBody>
      </p:sp>
      <p:sp>
        <p:nvSpPr>
          <p:cNvPr id="372" name="Google Shape;372;g10e7050917d_0_10"/>
          <p:cNvSpPr txBox="1"/>
          <p:nvPr>
            <p:ph idx="1" type="body"/>
          </p:nvPr>
        </p:nvSpPr>
        <p:spPr>
          <a:xfrm>
            <a:off x="1371600" y="1338942"/>
            <a:ext cx="9601200" cy="35814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Clr>
                <a:srgbClr val="292929"/>
              </a:buClr>
              <a:buSzPts val="1600"/>
              <a:buFont typeface="Calibri"/>
              <a:buChar char="●"/>
            </a:pPr>
            <a:r>
              <a:rPr lang="en-US">
                <a:latin typeface="Calibri"/>
                <a:ea typeface="Calibri"/>
                <a:cs typeface="Calibri"/>
                <a:sym typeface="Calibri"/>
              </a:rPr>
              <a:t>Recruited through DePaul University’s CDM/COMM participation pool, DePaul HCI Facebook group, and personal connections</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US">
                <a:latin typeface="Calibri"/>
                <a:ea typeface="Calibri"/>
                <a:cs typeface="Calibri"/>
                <a:sym typeface="Calibri"/>
              </a:rPr>
              <a:t>Screener:</a:t>
            </a:r>
            <a:endParaRPr>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a:latin typeface="Calibri"/>
                <a:ea typeface="Calibri"/>
                <a:cs typeface="Calibri"/>
                <a:sym typeface="Calibri"/>
              </a:rPr>
              <a:t>Over 18 years old</a:t>
            </a:r>
            <a:endParaRPr>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a:latin typeface="Calibri"/>
                <a:ea typeface="Calibri"/>
                <a:cs typeface="Calibri"/>
                <a:sym typeface="Calibri"/>
              </a:rPr>
              <a:t>Have experience with </a:t>
            </a:r>
            <a:r>
              <a:rPr lang="en-US" u="sng">
                <a:latin typeface="Calibri"/>
                <a:ea typeface="Calibri"/>
                <a:cs typeface="Calibri"/>
                <a:sym typeface="Calibri"/>
              </a:rPr>
              <a:t>or</a:t>
            </a:r>
            <a:r>
              <a:rPr lang="en-US">
                <a:latin typeface="Calibri"/>
                <a:ea typeface="Calibri"/>
                <a:cs typeface="Calibri"/>
                <a:sym typeface="Calibri"/>
              </a:rPr>
              <a:t> desire to be a content creator that will need </a:t>
            </a:r>
            <a:r>
              <a:rPr lang="en-US">
                <a:latin typeface="Calibri"/>
                <a:ea typeface="Calibri"/>
                <a:cs typeface="Calibri"/>
                <a:sym typeface="Calibri"/>
              </a:rPr>
              <a:t>music</a:t>
            </a:r>
            <a:r>
              <a:rPr lang="en-US">
                <a:latin typeface="Calibri"/>
                <a:ea typeface="Calibri"/>
                <a:cs typeface="Calibri"/>
                <a:sym typeface="Calibri"/>
              </a:rPr>
              <a:t> in their work</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US">
                <a:latin typeface="Calibri"/>
                <a:ea typeface="Calibri"/>
                <a:cs typeface="Calibri"/>
                <a:sym typeface="Calibri"/>
              </a:rPr>
              <a:t>Total of 43 responses, cut down to </a:t>
            </a:r>
            <a:r>
              <a:rPr lang="en-US" u="sng">
                <a:latin typeface="Calibri"/>
                <a:ea typeface="Calibri"/>
                <a:cs typeface="Calibri"/>
                <a:sym typeface="Calibri"/>
              </a:rPr>
              <a:t>35 valid responses</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US">
                <a:latin typeface="Calibri"/>
                <a:ea typeface="Calibri"/>
                <a:cs typeface="Calibri"/>
                <a:sym typeface="Calibri"/>
              </a:rPr>
              <a:t>Gender breakdown:</a:t>
            </a:r>
            <a:endParaRPr>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a:latin typeface="Calibri"/>
                <a:ea typeface="Calibri"/>
                <a:cs typeface="Calibri"/>
                <a:sym typeface="Calibri"/>
              </a:rPr>
              <a:t>19 female, mean age 25.47 years old of 18-48 years range</a:t>
            </a:r>
            <a:endParaRPr>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a:latin typeface="Calibri"/>
                <a:ea typeface="Calibri"/>
                <a:cs typeface="Calibri"/>
                <a:sym typeface="Calibri"/>
              </a:rPr>
              <a:t>16 male, mean age 21.63 years old of 18-27 years range</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US">
                <a:latin typeface="Calibri"/>
                <a:ea typeface="Calibri"/>
                <a:cs typeface="Calibri"/>
                <a:sym typeface="Calibri"/>
              </a:rPr>
              <a:t>Experience</a:t>
            </a:r>
            <a:endParaRPr>
              <a:latin typeface="Calibri"/>
              <a:ea typeface="Calibri"/>
              <a:cs typeface="Calibri"/>
              <a:sym typeface="Calibri"/>
            </a:endParaRPr>
          </a:p>
        </p:txBody>
      </p:sp>
      <p:pic>
        <p:nvPicPr>
          <p:cNvPr id="373" name="Google Shape;373;g10e7050917d_0_10"/>
          <p:cNvPicPr preferRelativeResize="0"/>
          <p:nvPr/>
        </p:nvPicPr>
        <p:blipFill>
          <a:blip r:embed="rId3">
            <a:alphaModFix/>
          </a:blip>
          <a:stretch>
            <a:fillRect/>
          </a:stretch>
        </p:blipFill>
        <p:spPr>
          <a:xfrm>
            <a:off x="1522150" y="4193525"/>
            <a:ext cx="4354824" cy="2546300"/>
          </a:xfrm>
          <a:prstGeom prst="rect">
            <a:avLst/>
          </a:prstGeom>
          <a:noFill/>
          <a:ln>
            <a:noFill/>
          </a:ln>
        </p:spPr>
      </p:pic>
      <p:pic>
        <p:nvPicPr>
          <p:cNvPr id="374" name="Google Shape;374;g10e7050917d_0_10"/>
          <p:cNvPicPr preferRelativeResize="0"/>
          <p:nvPr/>
        </p:nvPicPr>
        <p:blipFill>
          <a:blip r:embed="rId4">
            <a:alphaModFix/>
          </a:blip>
          <a:stretch>
            <a:fillRect/>
          </a:stretch>
        </p:blipFill>
        <p:spPr>
          <a:xfrm>
            <a:off x="6158951" y="4193530"/>
            <a:ext cx="4638458" cy="2546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0aeb406ded_0_1133"/>
          <p:cNvSpPr txBox="1"/>
          <p:nvPr>
            <p:ph type="title"/>
          </p:nvPr>
        </p:nvSpPr>
        <p:spPr>
          <a:xfrm>
            <a:off x="1295400" y="533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Survey - Data Collection Methods</a:t>
            </a:r>
            <a:endParaRPr>
              <a:latin typeface="Calibri"/>
              <a:ea typeface="Calibri"/>
              <a:cs typeface="Calibri"/>
              <a:sym typeface="Calibri"/>
            </a:endParaRPr>
          </a:p>
        </p:txBody>
      </p:sp>
      <p:sp>
        <p:nvSpPr>
          <p:cNvPr id="380" name="Google Shape;380;g10aeb406ded_0_1133"/>
          <p:cNvSpPr txBox="1"/>
          <p:nvPr>
            <p:ph idx="1" type="body"/>
          </p:nvPr>
        </p:nvSpPr>
        <p:spPr>
          <a:xfrm>
            <a:off x="1371600" y="1338950"/>
            <a:ext cx="9743700" cy="35814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Calibri"/>
              <a:buChar char="●"/>
            </a:pPr>
            <a:r>
              <a:rPr lang="en-US" sz="1800">
                <a:latin typeface="Calibri"/>
                <a:ea typeface="Calibri"/>
                <a:cs typeface="Calibri"/>
                <a:sym typeface="Calibri"/>
              </a:rPr>
              <a:t>Survey developed and distributed through Qualtrics (rating system is Likert scale out of 5)</a:t>
            </a:r>
            <a:endParaRPr sz="1800">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US" sz="1800">
                <a:latin typeface="Calibri"/>
                <a:ea typeface="Calibri"/>
                <a:cs typeface="Calibri"/>
                <a:sym typeface="Calibri"/>
              </a:rPr>
              <a:t>Questions focused on the following areas:</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Experience level of sound-based media editing and music composition/arrangement</a:t>
            </a:r>
            <a:endParaRPr sz="1800">
              <a:latin typeface="Calibri"/>
              <a:ea typeface="Calibri"/>
              <a:cs typeface="Calibri"/>
              <a:sym typeface="Calibri"/>
            </a:endParaRPr>
          </a:p>
          <a:p>
            <a:pPr indent="457200" lvl="0" marL="0" rtl="0" algn="l">
              <a:lnSpc>
                <a:spcPct val="100000"/>
              </a:lnSpc>
              <a:spcBef>
                <a:spcPts val="1000"/>
              </a:spcBef>
              <a:spcAft>
                <a:spcPts val="0"/>
              </a:spcAft>
              <a:buNone/>
            </a:pPr>
            <a:r>
              <a:rPr lang="en-US" sz="1800">
                <a:latin typeface="Calibri"/>
                <a:ea typeface="Calibri"/>
                <a:cs typeface="Calibri"/>
                <a:sym typeface="Calibri"/>
              </a:rPr>
              <a:t>We then branched to respective paths for </a:t>
            </a:r>
            <a:r>
              <a:rPr lang="en-US" sz="1800" u="sng">
                <a:latin typeface="Calibri"/>
                <a:ea typeface="Calibri"/>
                <a:cs typeface="Calibri"/>
                <a:sym typeface="Calibri"/>
              </a:rPr>
              <a:t>experienced</a:t>
            </a:r>
            <a:r>
              <a:rPr lang="en-US" sz="1800">
                <a:latin typeface="Calibri"/>
                <a:ea typeface="Calibri"/>
                <a:cs typeface="Calibri"/>
                <a:sym typeface="Calibri"/>
              </a:rPr>
              <a:t> and </a:t>
            </a:r>
            <a:r>
              <a:rPr lang="en-US" sz="1800" u="sng">
                <a:latin typeface="Calibri"/>
                <a:ea typeface="Calibri"/>
                <a:cs typeface="Calibri"/>
                <a:sym typeface="Calibri"/>
              </a:rPr>
              <a:t>inexperienced</a:t>
            </a:r>
            <a:r>
              <a:rPr lang="en-US" sz="1800">
                <a:latin typeface="Calibri"/>
                <a:ea typeface="Calibri"/>
                <a:cs typeface="Calibri"/>
                <a:sym typeface="Calibri"/>
              </a:rPr>
              <a:t> editors:</a:t>
            </a:r>
            <a:endParaRPr sz="1800">
              <a:latin typeface="Calibri"/>
              <a:ea typeface="Calibri"/>
              <a:cs typeface="Calibri"/>
              <a:sym typeface="Calibri"/>
            </a:endParaRPr>
          </a:p>
          <a:p>
            <a:pPr indent="-342900" lvl="0"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Experience editors</a:t>
            </a:r>
            <a:endParaRPr sz="1800">
              <a:latin typeface="Calibri"/>
              <a:ea typeface="Calibri"/>
              <a:cs typeface="Calibri"/>
              <a:sym typeface="Calibri"/>
            </a:endParaRPr>
          </a:p>
          <a:p>
            <a:pPr indent="-342900" lvl="1" marL="1828800" rtl="0" algn="l">
              <a:lnSpc>
                <a:spcPct val="100000"/>
              </a:lnSpc>
              <a:spcBef>
                <a:spcPts val="0"/>
              </a:spcBef>
              <a:spcAft>
                <a:spcPts val="0"/>
              </a:spcAft>
              <a:buSzPts val="1800"/>
              <a:buFont typeface="Calibri"/>
              <a:buChar char="○"/>
            </a:pPr>
            <a:r>
              <a:rPr lang="en-US" sz="1800">
                <a:latin typeface="Calibri"/>
                <a:ea typeface="Calibri"/>
                <a:cs typeface="Calibri"/>
                <a:sym typeface="Calibri"/>
              </a:rPr>
              <a:t>List preferred editing software, rate satisfaction levels, and identify its good and bad features</a:t>
            </a:r>
            <a:endParaRPr sz="1800">
              <a:latin typeface="Calibri"/>
              <a:ea typeface="Calibri"/>
              <a:cs typeface="Calibri"/>
              <a:sym typeface="Calibri"/>
            </a:endParaRPr>
          </a:p>
          <a:p>
            <a:pPr indent="-342900" lvl="1" marL="1828800" rtl="0" algn="l">
              <a:lnSpc>
                <a:spcPct val="100000"/>
              </a:lnSpc>
              <a:spcBef>
                <a:spcPts val="0"/>
              </a:spcBef>
              <a:spcAft>
                <a:spcPts val="0"/>
              </a:spcAft>
              <a:buSzPts val="1800"/>
              <a:buFont typeface="Calibri"/>
              <a:buChar char="○"/>
            </a:pPr>
            <a:r>
              <a:rPr lang="en-US" sz="1800">
                <a:latin typeface="Calibri"/>
                <a:ea typeface="Calibri"/>
                <a:cs typeface="Calibri"/>
                <a:sym typeface="Calibri"/>
              </a:rPr>
              <a:t>Identify music resources and their good and bad features</a:t>
            </a:r>
            <a:endParaRPr sz="1800">
              <a:latin typeface="Calibri"/>
              <a:ea typeface="Calibri"/>
              <a:cs typeface="Calibri"/>
              <a:sym typeface="Calibri"/>
            </a:endParaRPr>
          </a:p>
          <a:p>
            <a:pPr indent="-342900" lvl="0"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Inexperienced editors</a:t>
            </a:r>
            <a:endParaRPr sz="1800">
              <a:latin typeface="Calibri"/>
              <a:ea typeface="Calibri"/>
              <a:cs typeface="Calibri"/>
              <a:sym typeface="Calibri"/>
            </a:endParaRPr>
          </a:p>
          <a:p>
            <a:pPr indent="-342900" lvl="1" marL="1828800" rtl="0" algn="l">
              <a:lnSpc>
                <a:spcPct val="100000"/>
              </a:lnSpc>
              <a:spcBef>
                <a:spcPts val="0"/>
              </a:spcBef>
              <a:spcAft>
                <a:spcPts val="0"/>
              </a:spcAft>
              <a:buSzPts val="1800"/>
              <a:buFont typeface="Calibri"/>
              <a:buChar char="○"/>
            </a:pPr>
            <a:r>
              <a:rPr lang="en-US" sz="1800">
                <a:latin typeface="Calibri"/>
                <a:ea typeface="Calibri"/>
                <a:cs typeface="Calibri"/>
                <a:sym typeface="Calibri"/>
              </a:rPr>
              <a:t>Rate interest in learning interest and any present barriers</a:t>
            </a:r>
            <a:endParaRPr sz="1800">
              <a:latin typeface="Calibri"/>
              <a:ea typeface="Calibri"/>
              <a:cs typeface="Calibri"/>
              <a:sym typeface="Calibri"/>
            </a:endParaRPr>
          </a:p>
          <a:p>
            <a:pPr indent="457200" lvl="0" marL="0" rtl="0" algn="l">
              <a:lnSpc>
                <a:spcPct val="100000"/>
              </a:lnSpc>
              <a:spcBef>
                <a:spcPts val="1000"/>
              </a:spcBef>
              <a:spcAft>
                <a:spcPts val="0"/>
              </a:spcAft>
              <a:buNone/>
            </a:pPr>
            <a:r>
              <a:rPr lang="en-US" sz="1800">
                <a:latin typeface="Calibri"/>
                <a:ea typeface="Calibri"/>
                <a:cs typeface="Calibri"/>
                <a:sym typeface="Calibri"/>
              </a:rPr>
              <a:t>We asked all participant groups to answer the following sections:</a:t>
            </a:r>
            <a:endParaRPr sz="1800">
              <a:latin typeface="Calibri"/>
              <a:ea typeface="Calibri"/>
              <a:cs typeface="Calibri"/>
              <a:sym typeface="Calibri"/>
            </a:endParaRPr>
          </a:p>
          <a:p>
            <a:pPr indent="-342900" lvl="0"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Importance of music and sound effects in media</a:t>
            </a:r>
            <a:endParaRPr sz="1800">
              <a:latin typeface="Calibri"/>
              <a:ea typeface="Calibri"/>
              <a:cs typeface="Calibri"/>
              <a:sym typeface="Calibri"/>
            </a:endParaRPr>
          </a:p>
          <a:p>
            <a:pPr indent="-342900" lvl="0"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Comfort level using Artificial intelligence (AI) tools</a:t>
            </a:r>
            <a:endParaRPr sz="1800">
              <a:latin typeface="Calibri"/>
              <a:ea typeface="Calibri"/>
              <a:cs typeface="Calibri"/>
              <a:sym typeface="Calibri"/>
            </a:endParaRPr>
          </a:p>
          <a:p>
            <a:pPr indent="-342900" lvl="1" marL="1828800" rtl="0" algn="l">
              <a:lnSpc>
                <a:spcPct val="100000"/>
              </a:lnSpc>
              <a:spcBef>
                <a:spcPts val="0"/>
              </a:spcBef>
              <a:spcAft>
                <a:spcPts val="0"/>
              </a:spcAft>
              <a:buSzPts val="1800"/>
              <a:buFont typeface="Calibri"/>
              <a:buChar char="○"/>
            </a:pPr>
            <a:r>
              <a:rPr lang="en-US" sz="1800">
                <a:latin typeface="Calibri"/>
                <a:ea typeface="Calibri"/>
                <a:cs typeface="Calibri"/>
                <a:sym typeface="Calibri"/>
              </a:rPr>
              <a:t>Identify features they desire in an intelligent tool to assist editing music/audio for content creation</a:t>
            </a:r>
            <a:endParaRPr sz="1800">
              <a:latin typeface="Calibri"/>
              <a:ea typeface="Calibri"/>
              <a:cs typeface="Calibri"/>
              <a:sym typeface="Calibri"/>
            </a:endParaRPr>
          </a:p>
          <a:p>
            <a:pPr indent="-342900" lvl="0"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Demographics</a:t>
            </a: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0aeb406ded_0_1137"/>
          <p:cNvSpPr txBox="1"/>
          <p:nvPr>
            <p:ph type="title"/>
          </p:nvPr>
        </p:nvSpPr>
        <p:spPr>
          <a:xfrm>
            <a:off x="1295400" y="533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Survey - Analysis Methods</a:t>
            </a:r>
            <a:endParaRPr>
              <a:latin typeface="Calibri"/>
              <a:ea typeface="Calibri"/>
              <a:cs typeface="Calibri"/>
              <a:sym typeface="Calibri"/>
            </a:endParaRPr>
          </a:p>
        </p:txBody>
      </p:sp>
      <p:sp>
        <p:nvSpPr>
          <p:cNvPr id="386" name="Google Shape;386;g10aeb406ded_0_1137"/>
          <p:cNvSpPr txBox="1"/>
          <p:nvPr>
            <p:ph idx="1" type="body"/>
          </p:nvPr>
        </p:nvSpPr>
        <p:spPr>
          <a:xfrm>
            <a:off x="1371600" y="1338950"/>
            <a:ext cx="9525000" cy="3581400"/>
          </a:xfrm>
          <a:prstGeom prst="rect">
            <a:avLst/>
          </a:prstGeom>
          <a:noFill/>
          <a:ln>
            <a:noFill/>
          </a:ln>
        </p:spPr>
        <p:txBody>
          <a:bodyPr anchorCtr="0" anchor="t" bIns="45700" lIns="91425" spcFirstLastPara="1" rIns="91425" wrap="square" tIns="45700">
            <a:noAutofit/>
          </a:bodyPr>
          <a:lstStyle/>
          <a:p>
            <a:pPr indent="-342900" lvl="0"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Atlas.ti used again </a:t>
            </a:r>
            <a:r>
              <a:rPr lang="en-US" sz="1800">
                <a:latin typeface="Calibri"/>
                <a:ea typeface="Calibri"/>
                <a:cs typeface="Calibri"/>
                <a:sym typeface="Calibri"/>
              </a:rPr>
              <a:t>for </a:t>
            </a:r>
            <a:r>
              <a:rPr lang="en-US" sz="1800" u="sng">
                <a:latin typeface="Calibri"/>
                <a:ea typeface="Calibri"/>
                <a:cs typeface="Calibri"/>
                <a:sym typeface="Calibri"/>
              </a:rPr>
              <a:t>open </a:t>
            </a:r>
            <a:r>
              <a:rPr lang="en-US" sz="1800" u="sng">
                <a:latin typeface="Calibri"/>
                <a:ea typeface="Calibri"/>
                <a:cs typeface="Calibri"/>
                <a:sym typeface="Calibri"/>
              </a:rPr>
              <a:t>coding</a:t>
            </a:r>
            <a:r>
              <a:rPr lang="en-US" sz="1800">
                <a:latin typeface="Calibri"/>
                <a:ea typeface="Calibri"/>
                <a:cs typeface="Calibri"/>
                <a:sym typeface="Calibri"/>
              </a:rPr>
              <a:t> of written responses</a:t>
            </a:r>
            <a:endParaRPr sz="1800">
              <a:latin typeface="Calibri"/>
              <a:ea typeface="Calibri"/>
              <a:cs typeface="Calibri"/>
              <a:sym typeface="Calibri"/>
            </a:endParaRPr>
          </a:p>
          <a:p>
            <a:pPr indent="-342900" lvl="0"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Statistics tools: Excel and SPSS</a:t>
            </a:r>
            <a:endParaRPr sz="1800">
              <a:latin typeface="Calibri"/>
              <a:ea typeface="Calibri"/>
              <a:cs typeface="Calibri"/>
              <a:sym typeface="Calibri"/>
            </a:endParaRPr>
          </a:p>
          <a:p>
            <a:pPr indent="-342900" lvl="0"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Hypotheses derived from previous observation and interview findings:</a:t>
            </a:r>
            <a:endParaRPr sz="1800">
              <a:latin typeface="Calibri"/>
              <a:ea typeface="Calibri"/>
              <a:cs typeface="Calibri"/>
              <a:sym typeface="Calibri"/>
            </a:endParaRPr>
          </a:p>
          <a:p>
            <a:pPr indent="-342900" lvl="0" marL="1371600" rtl="0" algn="l">
              <a:lnSpc>
                <a:spcPct val="100000"/>
              </a:lnSpc>
              <a:spcBef>
                <a:spcPts val="0"/>
              </a:spcBef>
              <a:spcAft>
                <a:spcPts val="0"/>
              </a:spcAft>
              <a:buSzPts val="1800"/>
              <a:buFont typeface="Calibri"/>
              <a:buChar char="●"/>
            </a:pPr>
            <a:r>
              <a:rPr lang="en-US" sz="1800">
                <a:highlight>
                  <a:srgbClr val="CFE2F3"/>
                </a:highlight>
                <a:latin typeface="Calibri"/>
                <a:ea typeface="Calibri"/>
                <a:cs typeface="Calibri"/>
                <a:sym typeface="Calibri"/>
              </a:rPr>
              <a:t>There is no relationship among previous music/editing experience and perceiving the importance of music in media.</a:t>
            </a:r>
            <a:endParaRPr sz="1800">
              <a:highlight>
                <a:srgbClr val="CFE2F3"/>
              </a:highlight>
              <a:latin typeface="Calibri"/>
              <a:ea typeface="Calibri"/>
              <a:cs typeface="Calibri"/>
              <a:sym typeface="Calibri"/>
            </a:endParaRPr>
          </a:p>
          <a:p>
            <a:pPr indent="-342900" lvl="0" marL="1371600" rtl="0" algn="l">
              <a:lnSpc>
                <a:spcPct val="100000"/>
              </a:lnSpc>
              <a:spcBef>
                <a:spcPts val="0"/>
              </a:spcBef>
              <a:spcAft>
                <a:spcPts val="0"/>
              </a:spcAft>
              <a:buSzPts val="1800"/>
              <a:buFont typeface="Calibri"/>
              <a:buChar char="●"/>
            </a:pPr>
            <a:r>
              <a:rPr lang="en-US" sz="1800">
                <a:highlight>
                  <a:srgbClr val="CFE2F3"/>
                </a:highlight>
                <a:latin typeface="Calibri"/>
                <a:ea typeface="Calibri"/>
                <a:cs typeface="Calibri"/>
                <a:sym typeface="Calibri"/>
              </a:rPr>
              <a:t>Participants without editing experience are more likely to be comfortable being assisted by artificial intelligence than participants with experience.</a:t>
            </a:r>
            <a:endParaRPr sz="1800">
              <a:latin typeface="Calibri"/>
              <a:ea typeface="Calibri"/>
              <a:cs typeface="Calibri"/>
              <a:sym typeface="Calibri"/>
            </a:endParaRPr>
          </a:p>
          <a:p>
            <a:pPr indent="-342900" lvl="0" marL="914400" rtl="0" algn="l">
              <a:lnSpc>
                <a:spcPct val="100000"/>
              </a:lnSpc>
              <a:spcBef>
                <a:spcPts val="0"/>
              </a:spcBef>
              <a:spcAft>
                <a:spcPts val="0"/>
              </a:spcAft>
              <a:buSzPts val="1800"/>
              <a:buFont typeface="Calibri"/>
              <a:buChar char="●"/>
            </a:pPr>
            <a:r>
              <a:rPr lang="en-US" sz="1800" u="sng">
                <a:latin typeface="Calibri"/>
                <a:ea typeface="Calibri"/>
                <a:cs typeface="Calibri"/>
                <a:sym typeface="Calibri"/>
              </a:rPr>
              <a:t>Mann-Whitney U tests</a:t>
            </a:r>
            <a:r>
              <a:rPr lang="en-US" sz="1800">
                <a:latin typeface="Calibri"/>
                <a:ea typeface="Calibri"/>
                <a:cs typeface="Calibri"/>
                <a:sym typeface="Calibri"/>
              </a:rPr>
              <a:t> for statistical tests</a:t>
            </a:r>
            <a:endParaRPr sz="1800">
              <a:latin typeface="Calibri"/>
              <a:ea typeface="Calibri"/>
              <a:cs typeface="Calibri"/>
              <a:sym typeface="Calibri"/>
            </a:endParaRPr>
          </a:p>
          <a:p>
            <a:pPr indent="0" lvl="0" marL="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0aeb406ded_0_1149"/>
          <p:cNvSpPr txBox="1"/>
          <p:nvPr>
            <p:ph type="title"/>
          </p:nvPr>
        </p:nvSpPr>
        <p:spPr>
          <a:xfrm>
            <a:off x="1295400" y="533400"/>
            <a:ext cx="9601200" cy="6456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Survey - Results</a:t>
            </a:r>
            <a:endParaRPr>
              <a:latin typeface="Calibri"/>
              <a:ea typeface="Calibri"/>
              <a:cs typeface="Calibri"/>
              <a:sym typeface="Calibri"/>
            </a:endParaRPr>
          </a:p>
        </p:txBody>
      </p:sp>
      <p:sp>
        <p:nvSpPr>
          <p:cNvPr id="392" name="Google Shape;392;g10aeb406ded_0_1149"/>
          <p:cNvSpPr txBox="1"/>
          <p:nvPr>
            <p:ph idx="1" type="body"/>
          </p:nvPr>
        </p:nvSpPr>
        <p:spPr>
          <a:xfrm>
            <a:off x="1371600" y="1262750"/>
            <a:ext cx="5382600" cy="35814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Calibri"/>
              <a:buChar char="●"/>
            </a:pPr>
            <a:r>
              <a:rPr lang="en-US" sz="1800">
                <a:latin typeface="Calibri"/>
                <a:ea typeface="Calibri"/>
                <a:cs typeface="Calibri"/>
                <a:sym typeface="Calibri"/>
              </a:rPr>
              <a:t>Testing h</a:t>
            </a:r>
            <a:r>
              <a:rPr lang="en-US" sz="1800">
                <a:latin typeface="Calibri"/>
                <a:ea typeface="Calibri"/>
                <a:cs typeface="Calibri"/>
                <a:sym typeface="Calibri"/>
              </a:rPr>
              <a:t>ypotheses using Mann-Whitney U tests</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There is no relationship among previous music/editing experience and perceiving the importance of music in media.</a:t>
            </a:r>
            <a:endParaRPr sz="1800">
              <a:latin typeface="Calibri"/>
              <a:ea typeface="Calibri"/>
              <a:cs typeface="Calibri"/>
              <a:sym typeface="Calibri"/>
            </a:endParaRPr>
          </a:p>
          <a:p>
            <a:pPr indent="-342900" lvl="1" marL="914400" rtl="0" algn="l">
              <a:lnSpc>
                <a:spcPct val="100000"/>
              </a:lnSpc>
              <a:spcBef>
                <a:spcPts val="1000"/>
              </a:spcBef>
              <a:spcAft>
                <a:spcPts val="0"/>
              </a:spcAft>
              <a:buSzPts val="1800"/>
              <a:buFont typeface="Calibri"/>
              <a:buChar char="○"/>
            </a:pPr>
            <a:r>
              <a:rPr lang="en-US" sz="1800">
                <a:latin typeface="Calibri"/>
                <a:ea typeface="Calibri"/>
                <a:cs typeface="Calibri"/>
                <a:sym typeface="Calibri"/>
              </a:rPr>
              <a:t>Participants without editing experience are more likely to be comfortable being assisted by artificial intelligence than participants with experience.</a:t>
            </a:r>
            <a:endParaRPr sz="1800">
              <a:latin typeface="Calibri"/>
              <a:ea typeface="Calibri"/>
              <a:cs typeface="Calibri"/>
              <a:sym typeface="Calibri"/>
            </a:endParaRPr>
          </a:p>
          <a:p>
            <a:pPr indent="0" lvl="0" marL="0" rtl="0" algn="l">
              <a:lnSpc>
                <a:spcPct val="100000"/>
              </a:lnSpc>
              <a:spcBef>
                <a:spcPts val="0"/>
              </a:spcBef>
              <a:spcAft>
                <a:spcPts val="0"/>
              </a:spcAft>
              <a:buNone/>
            </a:pPr>
            <a:r>
              <a:t/>
            </a:r>
            <a:endParaRPr sz="1800">
              <a:latin typeface="Calibri"/>
              <a:ea typeface="Calibri"/>
              <a:cs typeface="Calibri"/>
              <a:sym typeface="Calibri"/>
            </a:endParaRPr>
          </a:p>
          <a:p>
            <a:pPr indent="0" lvl="0" marL="0" rtl="0" algn="l">
              <a:lnSpc>
                <a:spcPct val="100000"/>
              </a:lnSpc>
              <a:spcBef>
                <a:spcPts val="0"/>
              </a:spcBef>
              <a:spcAft>
                <a:spcPts val="0"/>
              </a:spcAft>
              <a:buNone/>
            </a:pPr>
            <a:r>
              <a:t/>
            </a:r>
            <a:endParaRPr sz="1800">
              <a:latin typeface="Calibri"/>
              <a:ea typeface="Calibri"/>
              <a:cs typeface="Calibri"/>
              <a:sym typeface="Calibri"/>
            </a:endParaRPr>
          </a:p>
        </p:txBody>
      </p:sp>
      <p:pic>
        <p:nvPicPr>
          <p:cNvPr id="393" name="Google Shape;393;g10aeb406ded_0_1149"/>
          <p:cNvPicPr preferRelativeResize="0"/>
          <p:nvPr/>
        </p:nvPicPr>
        <p:blipFill>
          <a:blip r:embed="rId3">
            <a:alphaModFix/>
          </a:blip>
          <a:stretch>
            <a:fillRect/>
          </a:stretch>
        </p:blipFill>
        <p:spPr>
          <a:xfrm>
            <a:off x="6754200" y="1760025"/>
            <a:ext cx="549852" cy="549852"/>
          </a:xfrm>
          <a:prstGeom prst="rect">
            <a:avLst/>
          </a:prstGeom>
          <a:noFill/>
          <a:ln>
            <a:noFill/>
          </a:ln>
        </p:spPr>
      </p:pic>
      <p:pic>
        <p:nvPicPr>
          <p:cNvPr id="394" name="Google Shape;394;g10aeb406ded_0_1149"/>
          <p:cNvPicPr preferRelativeResize="0"/>
          <p:nvPr/>
        </p:nvPicPr>
        <p:blipFill>
          <a:blip r:embed="rId4">
            <a:alphaModFix/>
          </a:blip>
          <a:stretch>
            <a:fillRect/>
          </a:stretch>
        </p:blipFill>
        <p:spPr>
          <a:xfrm>
            <a:off x="6754200" y="2780163"/>
            <a:ext cx="549850" cy="546553"/>
          </a:xfrm>
          <a:prstGeom prst="rect">
            <a:avLst/>
          </a:prstGeom>
          <a:noFill/>
          <a:ln>
            <a:noFill/>
          </a:ln>
        </p:spPr>
      </p:pic>
      <p:sp>
        <p:nvSpPr>
          <p:cNvPr id="395" name="Google Shape;395;g10aeb406ded_0_1149"/>
          <p:cNvSpPr txBox="1"/>
          <p:nvPr>
            <p:ph idx="1" type="body"/>
          </p:nvPr>
        </p:nvSpPr>
        <p:spPr>
          <a:xfrm>
            <a:off x="7400950" y="1415875"/>
            <a:ext cx="4791000" cy="3581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800">
                <a:latin typeface="Calibri"/>
                <a:ea typeface="Calibri"/>
                <a:cs typeface="Calibri"/>
                <a:sym typeface="Calibri"/>
              </a:rPr>
              <a:t>Regardless of experience level,</a:t>
            </a:r>
            <a:endParaRPr sz="1800">
              <a:latin typeface="Calibri"/>
              <a:ea typeface="Calibri"/>
              <a:cs typeface="Calibri"/>
              <a:sym typeface="Calibri"/>
            </a:endParaRPr>
          </a:p>
          <a:p>
            <a:pPr indent="0" lvl="0" marL="0" rtl="0" algn="l">
              <a:lnSpc>
                <a:spcPct val="100000"/>
              </a:lnSpc>
              <a:spcBef>
                <a:spcPts val="0"/>
              </a:spcBef>
              <a:spcAft>
                <a:spcPts val="0"/>
              </a:spcAft>
              <a:buNone/>
            </a:pPr>
            <a:r>
              <a:rPr lang="en-US" sz="1800">
                <a:latin typeface="Calibri"/>
                <a:ea typeface="Calibri"/>
                <a:cs typeface="Calibri"/>
                <a:sym typeface="Calibri"/>
              </a:rPr>
              <a:t>most participants agreed music is important in media.</a:t>
            </a:r>
            <a:endParaRPr sz="1800">
              <a:latin typeface="Calibri"/>
              <a:ea typeface="Calibri"/>
              <a:cs typeface="Calibri"/>
              <a:sym typeface="Calibri"/>
            </a:endParaRPr>
          </a:p>
          <a:p>
            <a:pPr indent="0" lvl="0" marL="0" rtl="0" algn="l">
              <a:lnSpc>
                <a:spcPct val="100000"/>
              </a:lnSpc>
              <a:spcBef>
                <a:spcPts val="0"/>
              </a:spcBef>
              <a:spcAft>
                <a:spcPts val="0"/>
              </a:spcAft>
              <a:buNone/>
            </a:pPr>
            <a:r>
              <a:t/>
            </a:r>
            <a:endParaRPr sz="1800">
              <a:latin typeface="Calibri"/>
              <a:ea typeface="Calibri"/>
              <a:cs typeface="Calibri"/>
              <a:sym typeface="Calibri"/>
            </a:endParaRPr>
          </a:p>
          <a:p>
            <a:pPr indent="0" lvl="0" marL="0" rtl="0" algn="l">
              <a:lnSpc>
                <a:spcPct val="100000"/>
              </a:lnSpc>
              <a:spcBef>
                <a:spcPts val="0"/>
              </a:spcBef>
              <a:spcAft>
                <a:spcPts val="0"/>
              </a:spcAft>
              <a:buNone/>
            </a:pPr>
            <a:r>
              <a:rPr lang="en-US" sz="1800">
                <a:latin typeface="Calibri"/>
                <a:ea typeface="Calibri"/>
                <a:cs typeface="Calibri"/>
                <a:sym typeface="Calibri"/>
              </a:rPr>
              <a:t>There was no significant difference among experience groups with comfort levels for AI assistance. Most agreed they were comfortable with AI.</a:t>
            </a:r>
            <a:endParaRPr sz="1800">
              <a:latin typeface="Calibri"/>
              <a:ea typeface="Calibri"/>
              <a:cs typeface="Calibri"/>
              <a:sym typeface="Calibri"/>
            </a:endParaRPr>
          </a:p>
          <a:p>
            <a:pPr indent="0" lvl="0" marL="0" rtl="0" algn="l">
              <a:lnSpc>
                <a:spcPct val="100000"/>
              </a:lnSpc>
              <a:spcBef>
                <a:spcPts val="0"/>
              </a:spcBef>
              <a:spcAft>
                <a:spcPts val="0"/>
              </a:spcAft>
              <a:buNone/>
            </a:pPr>
            <a:r>
              <a:t/>
            </a:r>
            <a:endParaRPr sz="1800">
              <a:latin typeface="Calibri"/>
              <a:ea typeface="Calibri"/>
              <a:cs typeface="Calibri"/>
              <a:sym typeface="Calibri"/>
            </a:endParaRPr>
          </a:p>
        </p:txBody>
      </p:sp>
      <p:pic>
        <p:nvPicPr>
          <p:cNvPr id="396" name="Google Shape;396;g10aeb406ded_0_1149"/>
          <p:cNvPicPr preferRelativeResize="0"/>
          <p:nvPr/>
        </p:nvPicPr>
        <p:blipFill>
          <a:blip r:embed="rId5">
            <a:alphaModFix/>
          </a:blip>
          <a:stretch>
            <a:fillRect/>
          </a:stretch>
        </p:blipFill>
        <p:spPr>
          <a:xfrm>
            <a:off x="3957743" y="3844525"/>
            <a:ext cx="6142775" cy="2844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0e7050917d_0_29"/>
          <p:cNvSpPr txBox="1"/>
          <p:nvPr>
            <p:ph type="title"/>
          </p:nvPr>
        </p:nvSpPr>
        <p:spPr>
          <a:xfrm>
            <a:off x="1295400" y="533400"/>
            <a:ext cx="9601200" cy="6456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Survey - Results</a:t>
            </a:r>
            <a:endParaRPr>
              <a:latin typeface="Calibri"/>
              <a:ea typeface="Calibri"/>
              <a:cs typeface="Calibri"/>
              <a:sym typeface="Calibri"/>
            </a:endParaRPr>
          </a:p>
        </p:txBody>
      </p:sp>
      <p:sp>
        <p:nvSpPr>
          <p:cNvPr id="402" name="Google Shape;402;g10e7050917d_0_29"/>
          <p:cNvSpPr txBox="1"/>
          <p:nvPr>
            <p:ph idx="1" type="body"/>
          </p:nvPr>
        </p:nvSpPr>
        <p:spPr>
          <a:xfrm>
            <a:off x="1371600" y="1262750"/>
            <a:ext cx="9525000" cy="35814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Calibri"/>
              <a:buChar char="●"/>
            </a:pPr>
            <a:r>
              <a:rPr lang="en-US" sz="1800">
                <a:latin typeface="Calibri"/>
                <a:ea typeface="Calibri"/>
                <a:cs typeface="Calibri"/>
                <a:sym typeface="Calibri"/>
              </a:rPr>
              <a:t>We wanted open, imaginative responses about desirable features in AI editing software</a:t>
            </a:r>
            <a:endParaRPr sz="1800">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US" sz="1800">
                <a:latin typeface="Calibri"/>
                <a:ea typeface="Calibri"/>
                <a:cs typeface="Calibri"/>
                <a:sym typeface="Calibri"/>
              </a:rPr>
              <a:t>Features:</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Personalized recommendations</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Search assistance</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Faster process</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Automatic editing and timing</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Char char="○"/>
            </a:pPr>
            <a:r>
              <a:rPr lang="en-US" sz="1800">
                <a:latin typeface="Calibri"/>
                <a:ea typeface="Calibri"/>
                <a:cs typeface="Calibri"/>
                <a:sym typeface="Calibri"/>
              </a:rPr>
              <a:t>User confirmation of AI suggestions</a:t>
            </a:r>
            <a:endParaRPr sz="1800">
              <a:latin typeface="Calibri"/>
              <a:ea typeface="Calibri"/>
              <a:cs typeface="Calibri"/>
              <a:sym typeface="Calibri"/>
            </a:endParaRPr>
          </a:p>
          <a:p>
            <a:pPr indent="0" lvl="0" marL="0" rtl="0" algn="l">
              <a:lnSpc>
                <a:spcPct val="100000"/>
              </a:lnSpc>
              <a:spcBef>
                <a:spcPts val="0"/>
              </a:spcBef>
              <a:spcAft>
                <a:spcPts val="0"/>
              </a:spcAft>
              <a:buNone/>
            </a:pPr>
            <a:r>
              <a:t/>
            </a:r>
            <a:endParaRPr sz="1800">
              <a:latin typeface="Calibri"/>
              <a:ea typeface="Calibri"/>
              <a:cs typeface="Calibri"/>
              <a:sym typeface="Calibri"/>
            </a:endParaRPr>
          </a:p>
        </p:txBody>
      </p:sp>
      <p:pic>
        <p:nvPicPr>
          <p:cNvPr id="403" name="Google Shape;403;g10e7050917d_0_29"/>
          <p:cNvPicPr preferRelativeResize="0"/>
          <p:nvPr/>
        </p:nvPicPr>
        <p:blipFill>
          <a:blip r:embed="rId3">
            <a:alphaModFix/>
          </a:blip>
          <a:stretch>
            <a:fillRect/>
          </a:stretch>
        </p:blipFill>
        <p:spPr>
          <a:xfrm>
            <a:off x="3948318" y="3637000"/>
            <a:ext cx="6142775" cy="284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0aeb406ded_0_274"/>
          <p:cNvSpPr txBox="1"/>
          <p:nvPr>
            <p:ph idx="1" type="subTitle"/>
          </p:nvPr>
        </p:nvSpPr>
        <p:spPr>
          <a:xfrm>
            <a:off x="359928" y="2202089"/>
            <a:ext cx="6831600" cy="1086300"/>
          </a:xfrm>
          <a:prstGeom prst="rect">
            <a:avLst/>
          </a:prstGeom>
          <a:noFill/>
          <a:ln>
            <a:noFill/>
          </a:ln>
        </p:spPr>
        <p:txBody>
          <a:bodyPr anchorCtr="0" anchor="t" bIns="45700" lIns="91425" spcFirstLastPara="1" rIns="91425" wrap="square" tIns="45700">
            <a:noAutofit/>
          </a:bodyPr>
          <a:lstStyle/>
          <a:p>
            <a:pPr indent="0" lvl="0" marL="0" rtl="0" algn="l">
              <a:lnSpc>
                <a:spcPct val="112000"/>
              </a:lnSpc>
              <a:spcBef>
                <a:spcPts val="0"/>
              </a:spcBef>
              <a:spcAft>
                <a:spcPts val="0"/>
              </a:spcAft>
              <a:buSzPts val="2100"/>
              <a:buNone/>
            </a:pPr>
            <a:r>
              <a:rPr i="1" lang="en-US" sz="2000">
                <a:latin typeface="Calibri"/>
                <a:ea typeface="Calibri"/>
                <a:cs typeface="Calibri"/>
                <a:sym typeface="Calibri"/>
              </a:rPr>
              <a:t>“[Music] can propel narrative swiftly forward, or slow it down. It often lifts mere dialogue into the</a:t>
            </a:r>
            <a:endParaRPr i="1" sz="2000">
              <a:latin typeface="Calibri"/>
              <a:ea typeface="Calibri"/>
              <a:cs typeface="Calibri"/>
              <a:sym typeface="Calibri"/>
            </a:endParaRPr>
          </a:p>
          <a:p>
            <a:pPr indent="0" lvl="0" marL="0" rtl="0" algn="l">
              <a:lnSpc>
                <a:spcPct val="112000"/>
              </a:lnSpc>
              <a:spcBef>
                <a:spcPts val="0"/>
              </a:spcBef>
              <a:spcAft>
                <a:spcPts val="0"/>
              </a:spcAft>
              <a:buSzPts val="2100"/>
              <a:buNone/>
            </a:pPr>
            <a:r>
              <a:rPr i="1" lang="en-US" sz="2000">
                <a:latin typeface="Calibri"/>
                <a:ea typeface="Calibri"/>
                <a:cs typeface="Calibri"/>
                <a:sym typeface="Calibri"/>
              </a:rPr>
              <a:t>realm of poetry. It is the communicating link between the screen and the audience, reaching out</a:t>
            </a:r>
            <a:endParaRPr i="1" sz="2000">
              <a:latin typeface="Calibri"/>
              <a:ea typeface="Calibri"/>
              <a:cs typeface="Calibri"/>
              <a:sym typeface="Calibri"/>
            </a:endParaRPr>
          </a:p>
          <a:p>
            <a:pPr indent="0" lvl="0" marL="0" rtl="0" algn="l">
              <a:lnSpc>
                <a:spcPct val="112000"/>
              </a:lnSpc>
              <a:spcBef>
                <a:spcPts val="0"/>
              </a:spcBef>
              <a:spcAft>
                <a:spcPts val="0"/>
              </a:spcAft>
              <a:buSzPts val="2100"/>
              <a:buNone/>
            </a:pPr>
            <a:r>
              <a:rPr i="1" lang="en-US" sz="2000">
                <a:latin typeface="Calibri"/>
                <a:ea typeface="Calibri"/>
                <a:cs typeface="Calibri"/>
                <a:sym typeface="Calibri"/>
              </a:rPr>
              <a:t>and enveloping all into one single experience.”</a:t>
            </a:r>
            <a:endParaRPr i="1" sz="2000">
              <a:latin typeface="Calibri"/>
              <a:ea typeface="Calibri"/>
              <a:cs typeface="Calibri"/>
              <a:sym typeface="Calibri"/>
            </a:endParaRPr>
          </a:p>
          <a:p>
            <a:pPr indent="0" lvl="0" marL="0" rtl="0" algn="l">
              <a:lnSpc>
                <a:spcPct val="112000"/>
              </a:lnSpc>
              <a:spcBef>
                <a:spcPts val="0"/>
              </a:spcBef>
              <a:spcAft>
                <a:spcPts val="0"/>
              </a:spcAft>
              <a:buSzPts val="2100"/>
              <a:buNone/>
            </a:pPr>
            <a:r>
              <a:rPr i="1" lang="en-US" sz="2000">
                <a:latin typeface="Calibri"/>
                <a:ea typeface="Calibri"/>
                <a:cs typeface="Calibri"/>
                <a:sym typeface="Calibri"/>
              </a:rPr>
              <a:t>— Bernard Herrmann, Film Composer</a:t>
            </a:r>
            <a:endParaRPr i="1" sz="2000">
              <a:latin typeface="Calibri"/>
              <a:ea typeface="Calibri"/>
              <a:cs typeface="Calibri"/>
              <a:sym typeface="Calibri"/>
            </a:endParaRPr>
          </a:p>
          <a:p>
            <a:pPr indent="0" lvl="0" marL="0" rtl="0" algn="l">
              <a:lnSpc>
                <a:spcPct val="112000"/>
              </a:lnSpc>
              <a:spcBef>
                <a:spcPts val="0"/>
              </a:spcBef>
              <a:spcAft>
                <a:spcPts val="0"/>
              </a:spcAft>
              <a:buClr>
                <a:schemeClr val="dk2"/>
              </a:buClr>
              <a:buSzPts val="2000"/>
              <a:buNone/>
            </a:pPr>
            <a:r>
              <a:t/>
            </a:r>
            <a:endParaRPr i="1" sz="20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10aeb406ded_0_1141"/>
          <p:cNvSpPr txBox="1"/>
          <p:nvPr>
            <p:ph type="title"/>
          </p:nvPr>
        </p:nvSpPr>
        <p:spPr>
          <a:xfrm>
            <a:off x="1295400" y="533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Design Implications</a:t>
            </a:r>
            <a:endParaRPr>
              <a:latin typeface="Calibri"/>
              <a:ea typeface="Calibri"/>
              <a:cs typeface="Calibri"/>
              <a:sym typeface="Calibri"/>
            </a:endParaRPr>
          </a:p>
        </p:txBody>
      </p:sp>
      <p:sp>
        <p:nvSpPr>
          <p:cNvPr id="409" name="Google Shape;409;g10aeb406ded_0_1141"/>
          <p:cNvSpPr txBox="1"/>
          <p:nvPr>
            <p:ph idx="1" type="body"/>
          </p:nvPr>
        </p:nvSpPr>
        <p:spPr>
          <a:xfrm>
            <a:off x="1371600" y="1262750"/>
            <a:ext cx="9525000" cy="35814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Calibri"/>
              <a:buChar char="●"/>
            </a:pPr>
            <a:r>
              <a:rPr lang="en-US" sz="1800">
                <a:latin typeface="Calibri"/>
                <a:ea typeface="Calibri"/>
                <a:cs typeface="Calibri"/>
                <a:sym typeface="Calibri"/>
              </a:rPr>
              <a:t>Speculative design ideas</a:t>
            </a:r>
            <a:endParaRPr sz="1800">
              <a:latin typeface="Calibri"/>
              <a:ea typeface="Calibri"/>
              <a:cs typeface="Calibri"/>
              <a:sym typeface="Calibri"/>
            </a:endParaRPr>
          </a:p>
          <a:p>
            <a:pPr indent="0" lvl="0" marL="457200" rtl="0" algn="l">
              <a:lnSpc>
                <a:spcPct val="100000"/>
              </a:lnSpc>
              <a:spcBef>
                <a:spcPts val="0"/>
              </a:spcBef>
              <a:spcAft>
                <a:spcPts val="0"/>
              </a:spcAft>
              <a:buNone/>
            </a:pPr>
            <a:r>
              <a:t/>
            </a:r>
            <a:endParaRPr sz="1800">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AutoNum type="arabicPeriod"/>
            </a:pPr>
            <a:r>
              <a:rPr lang="en-US" sz="1800">
                <a:latin typeface="Calibri"/>
                <a:ea typeface="Calibri"/>
                <a:cs typeface="Calibri"/>
                <a:sym typeface="Calibri"/>
              </a:rPr>
              <a:t>Intelligent editing software</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AutoNum type="alphaLcPeriod"/>
            </a:pPr>
            <a:r>
              <a:rPr lang="en-US" sz="1800">
                <a:latin typeface="Calibri"/>
                <a:ea typeface="Calibri"/>
                <a:cs typeface="Calibri"/>
                <a:sym typeface="Calibri"/>
              </a:rPr>
              <a:t>Video genre identification and music suggestions to cut down time</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AutoNum type="alphaLcPeriod"/>
            </a:pPr>
            <a:r>
              <a:rPr lang="en-US" sz="1800">
                <a:latin typeface="Calibri"/>
                <a:ea typeface="Calibri"/>
                <a:cs typeface="Calibri"/>
                <a:sym typeface="Calibri"/>
              </a:rPr>
              <a:t>Audio-focused search feature</a:t>
            </a:r>
            <a:endParaRPr sz="1800">
              <a:latin typeface="Calibri"/>
              <a:ea typeface="Calibri"/>
              <a:cs typeface="Calibri"/>
              <a:sym typeface="Calibri"/>
            </a:endParaRPr>
          </a:p>
          <a:p>
            <a:pPr indent="-342900" lvl="2" marL="1371600" rtl="0" algn="l">
              <a:lnSpc>
                <a:spcPct val="100000"/>
              </a:lnSpc>
              <a:spcBef>
                <a:spcPts val="0"/>
              </a:spcBef>
              <a:spcAft>
                <a:spcPts val="0"/>
              </a:spcAft>
              <a:buSzPts val="1800"/>
              <a:buFont typeface="Calibri"/>
              <a:buAutoNum type="romanLcPeriod"/>
            </a:pPr>
            <a:r>
              <a:rPr lang="en-US" sz="1800">
                <a:latin typeface="Calibri"/>
                <a:ea typeface="Calibri"/>
                <a:cs typeface="Calibri"/>
                <a:sym typeface="Calibri"/>
              </a:rPr>
              <a:t>Input information: genre, emotions, atmosphere, or phrases (e.g. “sad dying dog”)</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AutoNum type="alphaLcPeriod"/>
            </a:pPr>
            <a:r>
              <a:rPr lang="en-US" sz="1800">
                <a:latin typeface="Calibri"/>
                <a:ea typeface="Calibri"/>
                <a:cs typeface="Calibri"/>
                <a:sym typeface="Calibri"/>
              </a:rPr>
              <a:t>Inspiration gathering</a:t>
            </a:r>
            <a:endParaRPr sz="1800">
              <a:latin typeface="Calibri"/>
              <a:ea typeface="Calibri"/>
              <a:cs typeface="Calibri"/>
              <a:sym typeface="Calibri"/>
            </a:endParaRPr>
          </a:p>
          <a:p>
            <a:pPr indent="-342900" lvl="2" marL="1371600" rtl="0" algn="l">
              <a:lnSpc>
                <a:spcPct val="100000"/>
              </a:lnSpc>
              <a:spcBef>
                <a:spcPts val="0"/>
              </a:spcBef>
              <a:spcAft>
                <a:spcPts val="0"/>
              </a:spcAft>
              <a:buSzPts val="1800"/>
              <a:buFont typeface="Calibri"/>
              <a:buAutoNum type="romanLcPeriod"/>
            </a:pPr>
            <a:r>
              <a:rPr lang="en-US" sz="1800">
                <a:latin typeface="Calibri"/>
                <a:ea typeface="Calibri"/>
                <a:cs typeface="Calibri"/>
                <a:sym typeface="Calibri"/>
              </a:rPr>
              <a:t>Automatically detected genre of video outputs related videos, audio, and art</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AutoNum type="alphaLcPeriod"/>
            </a:pPr>
            <a:r>
              <a:rPr lang="en-US" sz="1800">
                <a:latin typeface="Calibri"/>
                <a:ea typeface="Calibri"/>
                <a:cs typeface="Calibri"/>
                <a:sym typeface="Calibri"/>
              </a:rPr>
              <a:t>Suggested markups for mood changes/shifts</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AutoNum type="alphaLcPeriod"/>
            </a:pPr>
            <a:r>
              <a:rPr lang="en-US" sz="1800">
                <a:latin typeface="Calibri"/>
                <a:ea typeface="Calibri"/>
                <a:cs typeface="Calibri"/>
                <a:sym typeface="Calibri"/>
              </a:rPr>
              <a:t>Copyright misuse prevention</a:t>
            </a:r>
            <a:endParaRPr sz="1800">
              <a:latin typeface="Calibri"/>
              <a:ea typeface="Calibri"/>
              <a:cs typeface="Calibri"/>
              <a:sym typeface="Calibri"/>
            </a:endParaRPr>
          </a:p>
          <a:p>
            <a:pPr indent="-342900" lvl="2" marL="1371600" rtl="0" algn="l">
              <a:lnSpc>
                <a:spcPct val="100000"/>
              </a:lnSpc>
              <a:spcBef>
                <a:spcPts val="0"/>
              </a:spcBef>
              <a:spcAft>
                <a:spcPts val="0"/>
              </a:spcAft>
              <a:buSzPts val="1800"/>
              <a:buFont typeface="Calibri"/>
              <a:buAutoNum type="romanLcPeriod"/>
            </a:pPr>
            <a:r>
              <a:rPr lang="en-US" sz="1800">
                <a:latin typeface="Calibri"/>
                <a:ea typeface="Calibri"/>
                <a:cs typeface="Calibri"/>
                <a:sym typeface="Calibri"/>
              </a:rPr>
              <a:t>Display files’ current copyright status and link to purchase if needed</a:t>
            </a:r>
            <a:endParaRPr sz="1800">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AutoNum type="arabicPeriod"/>
            </a:pPr>
            <a:r>
              <a:rPr lang="en-US" sz="1800">
                <a:latin typeface="Calibri"/>
                <a:ea typeface="Calibri"/>
                <a:cs typeface="Calibri"/>
                <a:sym typeface="Calibri"/>
              </a:rPr>
              <a:t>Collaboration features</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AutoNum type="alphaLcPeriod"/>
            </a:pPr>
            <a:r>
              <a:rPr lang="en-US" sz="1800">
                <a:latin typeface="Calibri"/>
                <a:ea typeface="Calibri"/>
                <a:cs typeface="Calibri"/>
                <a:sym typeface="Calibri"/>
              </a:rPr>
              <a:t>Live collaboration</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AutoNum type="alphaLcPeriod"/>
            </a:pPr>
            <a:r>
              <a:rPr lang="en-US" sz="1800">
                <a:latin typeface="Calibri"/>
                <a:ea typeface="Calibri"/>
                <a:cs typeface="Calibri"/>
                <a:sym typeface="Calibri"/>
              </a:rPr>
              <a:t>Assign sections or tasks to </a:t>
            </a:r>
            <a:r>
              <a:rPr lang="en-US" sz="1800">
                <a:latin typeface="Calibri"/>
                <a:ea typeface="Calibri"/>
                <a:cs typeface="Calibri"/>
                <a:sym typeface="Calibri"/>
              </a:rPr>
              <a:t>members</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AutoNum type="alphaLcPeriod"/>
            </a:pPr>
            <a:r>
              <a:rPr lang="en-US" sz="1800">
                <a:latin typeface="Calibri"/>
                <a:ea typeface="Calibri"/>
                <a:cs typeface="Calibri"/>
                <a:sym typeface="Calibri"/>
              </a:rPr>
              <a:t>Edit and accept/reject suggestions</a:t>
            </a:r>
            <a:endParaRPr sz="1800">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AutoNum type="arabicPeriod"/>
            </a:pPr>
            <a:r>
              <a:rPr lang="en-US" sz="1800">
                <a:latin typeface="Calibri"/>
                <a:ea typeface="Calibri"/>
                <a:cs typeface="Calibri"/>
                <a:sym typeface="Calibri"/>
              </a:rPr>
              <a:t>Tutorials and guidance</a:t>
            </a:r>
            <a:endParaRPr sz="1800">
              <a:latin typeface="Calibri"/>
              <a:ea typeface="Calibri"/>
              <a:cs typeface="Calibri"/>
              <a:sym typeface="Calibri"/>
            </a:endParaRPr>
          </a:p>
          <a:p>
            <a:pPr indent="-342900" lvl="1" marL="914400" rtl="0" algn="l">
              <a:lnSpc>
                <a:spcPct val="100000"/>
              </a:lnSpc>
              <a:spcBef>
                <a:spcPts val="0"/>
              </a:spcBef>
              <a:spcAft>
                <a:spcPts val="0"/>
              </a:spcAft>
              <a:buSzPts val="1800"/>
              <a:buFont typeface="Calibri"/>
              <a:buAutoNum type="alphaLcPeriod"/>
            </a:pPr>
            <a:r>
              <a:rPr lang="en-US" sz="1800">
                <a:latin typeface="Calibri"/>
                <a:ea typeface="Calibri"/>
                <a:cs typeface="Calibri"/>
                <a:sym typeface="Calibri"/>
              </a:rPr>
              <a:t>Assistive features to guide editing process for novices</a:t>
            </a:r>
            <a:endParaRPr sz="18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0"/>
          <p:cNvSpPr txBox="1"/>
          <p:nvPr>
            <p:ph type="title"/>
          </p:nvPr>
        </p:nvSpPr>
        <p:spPr>
          <a:xfrm>
            <a:off x="1295400" y="723189"/>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Thank you for your attention!</a:t>
            </a:r>
            <a:endParaRPr/>
          </a:p>
        </p:txBody>
      </p:sp>
      <p:sp>
        <p:nvSpPr>
          <p:cNvPr id="415" name="Google Shape;415;p70"/>
          <p:cNvSpPr txBox="1"/>
          <p:nvPr>
            <p:ph idx="1" type="body"/>
          </p:nvPr>
        </p:nvSpPr>
        <p:spPr>
          <a:xfrm>
            <a:off x="1295400" y="210594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400"/>
              <a:buChar char="■"/>
            </a:pPr>
            <a:r>
              <a:rPr lang="en-US" sz="2400">
                <a:latin typeface="Calibri"/>
                <a:ea typeface="Calibri"/>
                <a:cs typeface="Calibri"/>
                <a:sym typeface="Calibri"/>
              </a:rPr>
              <a:t>If you would like to see the materials used in this research, please refer to the Appendices section (starting pg. ) in this document that was submitted for my User Research Methods class:</a:t>
            </a:r>
            <a:endParaRPr/>
          </a:p>
          <a:p>
            <a:pPr indent="0" lvl="0" marL="0" rtl="0" algn="l">
              <a:lnSpc>
                <a:spcPct val="94000"/>
              </a:lnSpc>
              <a:spcBef>
                <a:spcPts val="1200"/>
              </a:spcBef>
              <a:spcAft>
                <a:spcPts val="0"/>
              </a:spcAft>
              <a:buClr>
                <a:schemeClr val="dk2"/>
              </a:buClr>
              <a:buSzPts val="2400"/>
              <a:buNone/>
            </a:pPr>
            <a:r>
              <a:t/>
            </a:r>
            <a:endParaRPr sz="2400">
              <a:latin typeface="Calibri"/>
              <a:ea typeface="Calibri"/>
              <a:cs typeface="Calibri"/>
              <a:sym typeface="Calibri"/>
            </a:endParaRPr>
          </a:p>
          <a:p>
            <a:pPr indent="0" lvl="0" marL="0" rtl="0" algn="l">
              <a:lnSpc>
                <a:spcPct val="94000"/>
              </a:lnSpc>
              <a:spcBef>
                <a:spcPts val="1200"/>
              </a:spcBef>
              <a:spcAft>
                <a:spcPts val="0"/>
              </a:spcAft>
              <a:buClr>
                <a:schemeClr val="dk2"/>
              </a:buClr>
              <a:buSzPts val="2400"/>
              <a:buNone/>
            </a:pPr>
            <a:r>
              <a:rPr lang="en-US" sz="2400">
                <a:latin typeface="Calibri"/>
                <a:ea typeface="Calibri"/>
                <a:cs typeface="Calibri"/>
                <a:sym typeface="Calibri"/>
              </a:rPr>
              <a:t>       </a:t>
            </a:r>
            <a:r>
              <a:rPr lang="en-US" sz="2400" u="sng">
                <a:solidFill>
                  <a:schemeClr val="hlink"/>
                </a:solidFill>
                <a:latin typeface="Calibri"/>
                <a:ea typeface="Calibri"/>
                <a:cs typeface="Calibri"/>
                <a:sym typeface="Calibri"/>
                <a:hlinkClick r:id="rId3"/>
              </a:rPr>
              <a:t>https://drive.google.com/open?id=1QKYbLW3L26GZLcUmMkPaAxoii2oF2TXa</a:t>
            </a:r>
            <a:r>
              <a:rPr lang="en-US" sz="2400">
                <a:latin typeface="Calibri"/>
                <a:ea typeface="Calibri"/>
                <a:cs typeface="Calibri"/>
                <a:sym typeface="Calibri"/>
              </a:rPr>
              <a:t> </a:t>
            </a:r>
            <a:endParaRPr/>
          </a:p>
          <a:p>
            <a:pPr indent="0" lvl="0" marL="0" rtl="0" algn="l">
              <a:lnSpc>
                <a:spcPct val="94000"/>
              </a:lnSpc>
              <a:spcBef>
                <a:spcPts val="1200"/>
              </a:spcBef>
              <a:spcAft>
                <a:spcPts val="0"/>
              </a:spcAft>
              <a:buClr>
                <a:schemeClr val="dk2"/>
              </a:buClr>
              <a:buSzPts val="2400"/>
              <a:buNone/>
            </a:pPr>
            <a:r>
              <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Overview</a:t>
            </a:r>
            <a:br>
              <a:rPr lang="en-US">
                <a:latin typeface="Calibri"/>
                <a:ea typeface="Calibri"/>
                <a:cs typeface="Calibri"/>
                <a:sym typeface="Calibri"/>
              </a:rPr>
            </a:br>
            <a:endParaRPr>
              <a:latin typeface="Calibri"/>
              <a:ea typeface="Calibri"/>
              <a:cs typeface="Calibri"/>
              <a:sym typeface="Calibri"/>
            </a:endParaRPr>
          </a:p>
        </p:txBody>
      </p:sp>
      <p:sp>
        <p:nvSpPr>
          <p:cNvPr id="295" name="Google Shape;295;p2"/>
          <p:cNvSpPr txBox="1"/>
          <p:nvPr>
            <p:ph idx="1" type="body"/>
          </p:nvPr>
        </p:nvSpPr>
        <p:spPr>
          <a:xfrm>
            <a:off x="1371600" y="2438400"/>
            <a:ext cx="9601200" cy="3581400"/>
          </a:xfrm>
          <a:prstGeom prst="rect">
            <a:avLst/>
          </a:prstGeom>
          <a:noFill/>
          <a:ln>
            <a:noFill/>
          </a:ln>
        </p:spPr>
        <p:txBody>
          <a:bodyPr anchorCtr="0" anchor="t" bIns="45700" lIns="91425" spcFirstLastPara="1" rIns="91425" wrap="square" tIns="45700">
            <a:normAutofit lnSpcReduction="20000"/>
          </a:bodyPr>
          <a:lstStyle/>
          <a:p>
            <a:pPr indent="0" lvl="0" marL="457200" rtl="0" algn="l">
              <a:lnSpc>
                <a:spcPct val="94000"/>
              </a:lnSpc>
              <a:spcBef>
                <a:spcPts val="0"/>
              </a:spcBef>
              <a:spcAft>
                <a:spcPts val="0"/>
              </a:spcAft>
              <a:buSzPts val="1800"/>
              <a:buNone/>
            </a:pPr>
            <a:r>
              <a:t/>
            </a:r>
            <a:endParaRPr/>
          </a:p>
          <a:p>
            <a:pPr indent="-514350" lvl="0" marL="514350" rtl="0" algn="l">
              <a:lnSpc>
                <a:spcPct val="94000"/>
              </a:lnSpc>
              <a:spcBef>
                <a:spcPts val="0"/>
              </a:spcBef>
              <a:spcAft>
                <a:spcPts val="0"/>
              </a:spcAft>
              <a:buClr>
                <a:srgbClr val="002060"/>
              </a:buClr>
              <a:buSzPts val="2800"/>
              <a:buFont typeface="Libre Franklin"/>
              <a:buAutoNum type="arabicPeriod"/>
            </a:pPr>
            <a:r>
              <a:rPr lang="en-US" sz="2800" u="sng">
                <a:solidFill>
                  <a:schemeClr val="hlink"/>
                </a:solidFill>
                <a:latin typeface="Calibri"/>
                <a:ea typeface="Calibri"/>
                <a:cs typeface="Calibri"/>
                <a:sym typeface="Calibri"/>
                <a:hlinkClick action="ppaction://hlinksldjump" r:id="rId3"/>
              </a:rPr>
              <a:t>Research Question</a:t>
            </a:r>
            <a:endParaRPr sz="2800">
              <a:solidFill>
                <a:srgbClr val="002060"/>
              </a:solidFill>
              <a:latin typeface="Calibri"/>
              <a:ea typeface="Calibri"/>
              <a:cs typeface="Calibri"/>
              <a:sym typeface="Calibri"/>
            </a:endParaRPr>
          </a:p>
          <a:p>
            <a:pPr indent="-514350" lvl="0" marL="514350" rtl="0" algn="l">
              <a:lnSpc>
                <a:spcPct val="94000"/>
              </a:lnSpc>
              <a:spcBef>
                <a:spcPts val="1200"/>
              </a:spcBef>
              <a:spcAft>
                <a:spcPts val="0"/>
              </a:spcAft>
              <a:buClr>
                <a:srgbClr val="002060"/>
              </a:buClr>
              <a:buSzPts val="2800"/>
              <a:buFont typeface="Libre Franklin"/>
              <a:buAutoNum type="arabicPeriod"/>
            </a:pPr>
            <a:r>
              <a:rPr lang="en-US" sz="2800" u="sng">
                <a:solidFill>
                  <a:schemeClr val="hlink"/>
                </a:solidFill>
                <a:latin typeface="Calibri"/>
                <a:ea typeface="Calibri"/>
                <a:cs typeface="Calibri"/>
                <a:sym typeface="Calibri"/>
                <a:hlinkClick action="ppaction://hlinksldjump" r:id="rId4"/>
              </a:rPr>
              <a:t>Executive Summary</a:t>
            </a:r>
            <a:endParaRPr sz="2800">
              <a:solidFill>
                <a:srgbClr val="002060"/>
              </a:solidFill>
              <a:latin typeface="Calibri"/>
              <a:ea typeface="Calibri"/>
              <a:cs typeface="Calibri"/>
              <a:sym typeface="Calibri"/>
            </a:endParaRPr>
          </a:p>
          <a:p>
            <a:pPr indent="-514350" lvl="0" marL="514350" rtl="0" algn="l">
              <a:lnSpc>
                <a:spcPct val="94000"/>
              </a:lnSpc>
              <a:spcBef>
                <a:spcPts val="1200"/>
              </a:spcBef>
              <a:spcAft>
                <a:spcPts val="0"/>
              </a:spcAft>
              <a:buClr>
                <a:srgbClr val="002060"/>
              </a:buClr>
              <a:buSzPts val="2800"/>
              <a:buFont typeface="Libre Franklin"/>
              <a:buAutoNum type="arabicPeriod"/>
            </a:pPr>
            <a:r>
              <a:rPr lang="en-US" sz="2800">
                <a:solidFill>
                  <a:srgbClr val="002060"/>
                </a:solidFill>
                <a:latin typeface="Calibri"/>
                <a:ea typeface="Calibri"/>
                <a:cs typeface="Calibri"/>
                <a:sym typeface="Calibri"/>
              </a:rPr>
              <a:t>Observations</a:t>
            </a:r>
            <a:endParaRPr sz="2800">
              <a:solidFill>
                <a:srgbClr val="002060"/>
              </a:solidFill>
              <a:latin typeface="Calibri"/>
              <a:ea typeface="Calibri"/>
              <a:cs typeface="Calibri"/>
              <a:sym typeface="Calibri"/>
            </a:endParaRPr>
          </a:p>
          <a:p>
            <a:pPr indent="-514350" lvl="0" marL="514350" rtl="0" algn="l">
              <a:lnSpc>
                <a:spcPct val="94000"/>
              </a:lnSpc>
              <a:spcBef>
                <a:spcPts val="1200"/>
              </a:spcBef>
              <a:spcAft>
                <a:spcPts val="0"/>
              </a:spcAft>
              <a:buClr>
                <a:srgbClr val="002060"/>
              </a:buClr>
              <a:buSzPts val="2800"/>
              <a:buFont typeface="Libre Franklin"/>
              <a:buAutoNum type="arabicPeriod"/>
            </a:pPr>
            <a:r>
              <a:rPr lang="en-US" sz="2800">
                <a:solidFill>
                  <a:srgbClr val="002060"/>
                </a:solidFill>
                <a:latin typeface="Calibri"/>
                <a:ea typeface="Calibri"/>
                <a:cs typeface="Calibri"/>
                <a:sym typeface="Calibri"/>
              </a:rPr>
              <a:t>Interviews</a:t>
            </a:r>
            <a:endParaRPr sz="2800">
              <a:solidFill>
                <a:srgbClr val="002060"/>
              </a:solidFill>
              <a:latin typeface="Calibri"/>
              <a:ea typeface="Calibri"/>
              <a:cs typeface="Calibri"/>
              <a:sym typeface="Calibri"/>
            </a:endParaRPr>
          </a:p>
          <a:p>
            <a:pPr indent="-514350" lvl="0" marL="514350" rtl="0" algn="l">
              <a:lnSpc>
                <a:spcPct val="94000"/>
              </a:lnSpc>
              <a:spcBef>
                <a:spcPts val="1200"/>
              </a:spcBef>
              <a:spcAft>
                <a:spcPts val="0"/>
              </a:spcAft>
              <a:buClr>
                <a:srgbClr val="002060"/>
              </a:buClr>
              <a:buSzPts val="2800"/>
              <a:buFont typeface="Libre Franklin"/>
              <a:buAutoNum type="arabicPeriod"/>
            </a:pPr>
            <a:r>
              <a:rPr lang="en-US" sz="2800">
                <a:solidFill>
                  <a:srgbClr val="002060"/>
                </a:solidFill>
                <a:latin typeface="Calibri"/>
                <a:ea typeface="Calibri"/>
                <a:cs typeface="Calibri"/>
                <a:sym typeface="Calibri"/>
              </a:rPr>
              <a:t>Themes</a:t>
            </a:r>
            <a:endParaRPr sz="2800">
              <a:solidFill>
                <a:srgbClr val="002060"/>
              </a:solidFill>
              <a:latin typeface="Calibri"/>
              <a:ea typeface="Calibri"/>
              <a:cs typeface="Calibri"/>
              <a:sym typeface="Calibri"/>
            </a:endParaRPr>
          </a:p>
          <a:p>
            <a:pPr indent="-514350" lvl="0" marL="514350" rtl="0" algn="l">
              <a:lnSpc>
                <a:spcPct val="94000"/>
              </a:lnSpc>
              <a:spcBef>
                <a:spcPts val="1200"/>
              </a:spcBef>
              <a:spcAft>
                <a:spcPts val="0"/>
              </a:spcAft>
              <a:buClr>
                <a:srgbClr val="002060"/>
              </a:buClr>
              <a:buSzPts val="2800"/>
              <a:buFont typeface="Libre Franklin"/>
              <a:buAutoNum type="arabicPeriod"/>
            </a:pPr>
            <a:r>
              <a:rPr lang="en-US" sz="2800">
                <a:solidFill>
                  <a:srgbClr val="002060"/>
                </a:solidFill>
                <a:latin typeface="Calibri"/>
                <a:ea typeface="Calibri"/>
                <a:cs typeface="Calibri"/>
                <a:sym typeface="Calibri"/>
              </a:rPr>
              <a:t>Survey Results</a:t>
            </a:r>
            <a:endParaRPr sz="2800">
              <a:solidFill>
                <a:srgbClr val="002060"/>
              </a:solidFill>
              <a:latin typeface="Calibri"/>
              <a:ea typeface="Calibri"/>
              <a:cs typeface="Calibri"/>
              <a:sym typeface="Calibri"/>
            </a:endParaRPr>
          </a:p>
          <a:p>
            <a:pPr indent="-514350" lvl="0" marL="514350" rtl="0" algn="l">
              <a:lnSpc>
                <a:spcPct val="94000"/>
              </a:lnSpc>
              <a:spcBef>
                <a:spcPts val="1200"/>
              </a:spcBef>
              <a:spcAft>
                <a:spcPts val="0"/>
              </a:spcAft>
              <a:buClr>
                <a:srgbClr val="002060"/>
              </a:buClr>
              <a:buSzPts val="2800"/>
              <a:buFont typeface="Calibri"/>
              <a:buAutoNum type="arabicPeriod"/>
            </a:pPr>
            <a:r>
              <a:rPr lang="en-US" sz="2800">
                <a:solidFill>
                  <a:srgbClr val="002060"/>
                </a:solidFill>
                <a:latin typeface="Calibri"/>
                <a:ea typeface="Calibri"/>
                <a:cs typeface="Calibri"/>
                <a:sym typeface="Calibri"/>
              </a:rPr>
              <a:t>Design Implications</a:t>
            </a:r>
            <a:endParaRPr sz="2800">
              <a:solidFill>
                <a:srgbClr val="002060"/>
              </a:solidFill>
              <a:latin typeface="Calibri"/>
              <a:ea typeface="Calibri"/>
              <a:cs typeface="Calibri"/>
              <a:sym typeface="Calibri"/>
            </a:endParaRPr>
          </a:p>
        </p:txBody>
      </p:sp>
      <p:sp>
        <p:nvSpPr>
          <p:cNvPr id="296" name="Google Shape;296;p2"/>
          <p:cNvSpPr txBox="1"/>
          <p:nvPr/>
        </p:nvSpPr>
        <p:spPr>
          <a:xfrm>
            <a:off x="1371600" y="1428750"/>
            <a:ext cx="9642000" cy="105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(Click on links below to jump to respective sections)</a:t>
            </a:r>
            <a:endParaRPr sz="1800">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Note: Phases of study happened sequentially: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Observations -&gt; Interviews -&gt; Survey</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Main Research Question</a:t>
            </a:r>
            <a:endParaRPr/>
          </a:p>
        </p:txBody>
      </p:sp>
      <p:sp>
        <p:nvSpPr>
          <p:cNvPr id="302" name="Google Shape;302;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200"/>
              </a:spcBef>
              <a:spcAft>
                <a:spcPts val="0"/>
              </a:spcAft>
              <a:buSzPts val="1800"/>
              <a:buNone/>
            </a:pPr>
            <a:r>
              <a:rPr lang="en-US" sz="2800">
                <a:solidFill>
                  <a:srgbClr val="002060"/>
                </a:solidFill>
                <a:latin typeface="Calibri"/>
                <a:ea typeface="Calibri"/>
                <a:cs typeface="Calibri"/>
                <a:sym typeface="Calibri"/>
              </a:rPr>
              <a:t>What do digital content creators need to efficiently discover and edit music into their content, </a:t>
            </a:r>
            <a:r>
              <a:rPr lang="en-US" sz="2800" u="sng">
                <a:solidFill>
                  <a:srgbClr val="002060"/>
                </a:solidFill>
                <a:latin typeface="Calibri"/>
                <a:ea typeface="Calibri"/>
                <a:cs typeface="Calibri"/>
                <a:sym typeface="Calibri"/>
              </a:rPr>
              <a:t>without</a:t>
            </a:r>
            <a:r>
              <a:rPr lang="en-US" sz="2800">
                <a:solidFill>
                  <a:srgbClr val="002060"/>
                </a:solidFill>
                <a:latin typeface="Calibri"/>
                <a:ea typeface="Calibri"/>
                <a:cs typeface="Calibri"/>
                <a:sym typeface="Calibri"/>
              </a:rPr>
              <a:t> requiring knowledge of music theory or composition?</a:t>
            </a:r>
            <a:endParaRPr sz="2800">
              <a:solidFill>
                <a:srgbClr val="002060"/>
              </a:solidFill>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sz="2800">
              <a:solidFill>
                <a:srgbClr val="002060"/>
              </a:solidFill>
              <a:latin typeface="Calibri"/>
              <a:ea typeface="Calibri"/>
              <a:cs typeface="Calibri"/>
              <a:sym typeface="Calibri"/>
            </a:endParaRPr>
          </a:p>
          <a:p>
            <a:pPr indent="-336550" lvl="0" marL="514350" rtl="0" algn="l">
              <a:lnSpc>
                <a:spcPct val="94000"/>
              </a:lnSpc>
              <a:spcBef>
                <a:spcPts val="1200"/>
              </a:spcBef>
              <a:spcAft>
                <a:spcPts val="0"/>
              </a:spcAft>
              <a:buClr>
                <a:schemeClr val="dk2"/>
              </a:buClr>
              <a:buSzPts val="2800"/>
              <a:buFont typeface="Libre Franklin"/>
              <a:buNone/>
            </a:pPr>
            <a:r>
              <a:t/>
            </a:r>
            <a:endParaRPr sz="2800">
              <a:solidFill>
                <a:srgbClr val="002060"/>
              </a:solidFill>
              <a:latin typeface="Calibri"/>
              <a:ea typeface="Calibri"/>
              <a:cs typeface="Calibri"/>
              <a:sym typeface="Calibri"/>
            </a:endParaRPr>
          </a:p>
          <a:p>
            <a:pPr indent="-336550" lvl="0" marL="514350" rtl="0" algn="l">
              <a:lnSpc>
                <a:spcPct val="94000"/>
              </a:lnSpc>
              <a:spcBef>
                <a:spcPts val="1200"/>
              </a:spcBef>
              <a:spcAft>
                <a:spcPts val="0"/>
              </a:spcAft>
              <a:buClr>
                <a:schemeClr val="dk2"/>
              </a:buClr>
              <a:buSzPts val="2800"/>
              <a:buFont typeface="Libre Franklin"/>
              <a:buNone/>
            </a:pPr>
            <a:r>
              <a:t/>
            </a:r>
            <a:endParaRPr sz="2800">
              <a:solidFill>
                <a:srgbClr val="00206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
          <p:cNvSpPr txBox="1"/>
          <p:nvPr>
            <p:ph type="title"/>
          </p:nvPr>
        </p:nvSpPr>
        <p:spPr>
          <a:xfrm>
            <a:off x="1371600" y="59436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Executive Summary</a:t>
            </a:r>
            <a:endParaRPr>
              <a:latin typeface="Calibri"/>
              <a:ea typeface="Calibri"/>
              <a:cs typeface="Calibri"/>
              <a:sym typeface="Calibri"/>
            </a:endParaRPr>
          </a:p>
        </p:txBody>
      </p:sp>
      <p:sp>
        <p:nvSpPr>
          <p:cNvPr id="308" name="Google Shape;308;p4"/>
          <p:cNvSpPr txBox="1"/>
          <p:nvPr>
            <p:ph idx="1" type="body"/>
          </p:nvPr>
        </p:nvSpPr>
        <p:spPr>
          <a:xfrm>
            <a:off x="1371600" y="1486847"/>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Clr>
                <a:schemeClr val="dk2"/>
              </a:buClr>
              <a:buSzPts val="2000"/>
              <a:buNone/>
            </a:pPr>
            <a:r>
              <a:rPr lang="en-US">
                <a:latin typeface="Calibri"/>
                <a:ea typeface="Calibri"/>
                <a:cs typeface="Calibri"/>
                <a:sym typeface="Calibri"/>
              </a:rPr>
              <a:t>Music plays a key role in media-based stories. Despite its importance, there is often a gap between a creator’s musical expertise and their creative vision. In this project we asked: What are the needs of digital content creators to efficiently discover and edit music for their content, without requiring knowledge of music theory or composition? And how can a technology-based service scaffold this task?</a:t>
            </a:r>
            <a:endParaRPr>
              <a:latin typeface="Calibri"/>
              <a:ea typeface="Calibri"/>
              <a:cs typeface="Calibri"/>
              <a:sym typeface="Calibri"/>
            </a:endParaRPr>
          </a:p>
          <a:p>
            <a:pPr indent="0" lvl="0" marL="0" rtl="0" algn="l">
              <a:lnSpc>
                <a:spcPct val="94000"/>
              </a:lnSpc>
              <a:spcBef>
                <a:spcPts val="0"/>
              </a:spcBef>
              <a:spcAft>
                <a:spcPts val="0"/>
              </a:spcAft>
              <a:buClr>
                <a:schemeClr val="dk2"/>
              </a:buClr>
              <a:buSzPts val="2000"/>
              <a:buNone/>
            </a:pPr>
            <a:r>
              <a:t/>
            </a:r>
            <a:endParaRPr>
              <a:latin typeface="Calibri"/>
              <a:ea typeface="Calibri"/>
              <a:cs typeface="Calibri"/>
              <a:sym typeface="Calibri"/>
            </a:endParaRPr>
          </a:p>
          <a:p>
            <a:pPr indent="0" lvl="0" marL="0" rtl="0" algn="l">
              <a:lnSpc>
                <a:spcPct val="94000"/>
              </a:lnSpc>
              <a:spcBef>
                <a:spcPts val="0"/>
              </a:spcBef>
              <a:spcAft>
                <a:spcPts val="0"/>
              </a:spcAft>
              <a:buClr>
                <a:schemeClr val="dk2"/>
              </a:buClr>
              <a:buSzPts val="2000"/>
              <a:buNone/>
            </a:pPr>
            <a:r>
              <a:rPr b="1" lang="en-US">
                <a:latin typeface="Calibri"/>
                <a:ea typeface="Calibri"/>
                <a:cs typeface="Calibri"/>
                <a:sym typeface="Calibri"/>
              </a:rPr>
              <a:t>Methods</a:t>
            </a:r>
            <a:endParaRPr b="1">
              <a:latin typeface="Calibri"/>
              <a:ea typeface="Calibri"/>
              <a:cs typeface="Calibri"/>
              <a:sym typeface="Calibri"/>
            </a:endParaRPr>
          </a:p>
          <a:p>
            <a:pPr indent="0" lvl="0" marL="0" rtl="0" algn="l">
              <a:lnSpc>
                <a:spcPct val="94000"/>
              </a:lnSpc>
              <a:spcBef>
                <a:spcPts val="0"/>
              </a:spcBef>
              <a:spcAft>
                <a:spcPts val="0"/>
              </a:spcAft>
              <a:buClr>
                <a:schemeClr val="dk2"/>
              </a:buClr>
              <a:buSzPts val="2000"/>
              <a:buNone/>
            </a:pPr>
            <a:r>
              <a:t/>
            </a:r>
            <a:endParaRPr b="1">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We began this project with five </a:t>
            </a:r>
            <a:r>
              <a:rPr lang="en-US" u="sng">
                <a:latin typeface="Calibri"/>
                <a:ea typeface="Calibri"/>
                <a:cs typeface="Calibri"/>
                <a:sym typeface="Calibri"/>
              </a:rPr>
              <a:t>observations </a:t>
            </a:r>
            <a:r>
              <a:rPr lang="en-US">
                <a:latin typeface="Calibri"/>
                <a:ea typeface="Calibri"/>
                <a:cs typeface="Calibri"/>
                <a:sym typeface="Calibri"/>
              </a:rPr>
              <a:t>of both experienced and inexperienced</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digital content creators. We asked them to demonstrate how they find, edit and add</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music to video. We took notes and recorded the participants’ actions.</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We then </a:t>
            </a:r>
            <a:r>
              <a:rPr lang="en-US" u="sng">
                <a:latin typeface="Calibri"/>
                <a:ea typeface="Calibri"/>
                <a:cs typeface="Calibri"/>
                <a:sym typeface="Calibri"/>
              </a:rPr>
              <a:t>interviewed </a:t>
            </a:r>
            <a:r>
              <a:rPr lang="en-US">
                <a:latin typeface="Calibri"/>
                <a:ea typeface="Calibri"/>
                <a:cs typeface="Calibri"/>
                <a:sym typeface="Calibri"/>
              </a:rPr>
              <a:t>five other content creators, both experienced and inexperienced.</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Depending on their experience, we asked questions about their history with music and</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video editing.</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We then conducted an online </a:t>
            </a:r>
            <a:r>
              <a:rPr lang="en-US" u="sng">
                <a:latin typeface="Calibri"/>
                <a:ea typeface="Calibri"/>
                <a:cs typeface="Calibri"/>
                <a:sym typeface="Calibri"/>
              </a:rPr>
              <a:t>survey</a:t>
            </a:r>
            <a:r>
              <a:rPr lang="en-US">
                <a:latin typeface="Calibri"/>
                <a:ea typeface="Calibri"/>
                <a:cs typeface="Calibri"/>
                <a:sym typeface="Calibri"/>
              </a:rPr>
              <a:t> to test our two hypotheses: (1) There is no</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relationship among previous music/editing experience and perceiving the importance of</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music in media; (2) Participants without editing experience are more likely to be</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comfortable being assisted by artificial intelligence (AI) than participants with</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experience.</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0"/>
              </a:spcBef>
              <a:spcAft>
                <a:spcPts val="0"/>
              </a:spcAft>
              <a:buClr>
                <a:schemeClr val="dk2"/>
              </a:buClr>
              <a:buSzPts val="2000"/>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
          <p:cNvSpPr txBox="1"/>
          <p:nvPr>
            <p:ph type="title"/>
          </p:nvPr>
        </p:nvSpPr>
        <p:spPr>
          <a:xfrm>
            <a:off x="1371600" y="3810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Executive Summary</a:t>
            </a:r>
            <a:endParaRPr>
              <a:latin typeface="Calibri"/>
              <a:ea typeface="Calibri"/>
              <a:cs typeface="Calibri"/>
              <a:sym typeface="Calibri"/>
            </a:endParaRPr>
          </a:p>
        </p:txBody>
      </p:sp>
      <p:sp>
        <p:nvSpPr>
          <p:cNvPr id="314" name="Google Shape;314;p5"/>
          <p:cNvSpPr txBox="1"/>
          <p:nvPr>
            <p:ph idx="1" type="body"/>
          </p:nvPr>
        </p:nvSpPr>
        <p:spPr>
          <a:xfrm>
            <a:off x="1371600" y="1186542"/>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SzPts val="1800"/>
              <a:buNone/>
            </a:pPr>
            <a:r>
              <a:rPr b="1" lang="en-US">
                <a:latin typeface="Calibri"/>
                <a:ea typeface="Calibri"/>
                <a:cs typeface="Calibri"/>
                <a:sym typeface="Calibri"/>
              </a:rPr>
              <a:t>Results</a:t>
            </a:r>
            <a:endParaRPr b="1">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We found from our </a:t>
            </a:r>
            <a:r>
              <a:rPr lang="en-US" u="sng">
                <a:latin typeface="Calibri"/>
                <a:ea typeface="Calibri"/>
                <a:cs typeface="Calibri"/>
                <a:sym typeface="Calibri"/>
              </a:rPr>
              <a:t>observations</a:t>
            </a:r>
            <a:r>
              <a:rPr lang="en-US">
                <a:latin typeface="Calibri"/>
                <a:ea typeface="Calibri"/>
                <a:cs typeface="Calibri"/>
                <a:sym typeface="Calibri"/>
              </a:rPr>
              <a:t> that despite using different resources, participants went</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through similar stages in their processes to find music and edit their content. We found</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that different skill levels led to differences in their search and determination of what</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music to use. We organized our findings into </a:t>
            </a:r>
            <a:r>
              <a:rPr lang="en-US" u="sng">
                <a:latin typeface="Calibri"/>
                <a:ea typeface="Calibri"/>
                <a:cs typeface="Calibri"/>
                <a:sym typeface="Calibri"/>
              </a:rPr>
              <a:t>four themes</a:t>
            </a:r>
            <a:r>
              <a:rPr lang="en-US">
                <a:latin typeface="Calibri"/>
                <a:ea typeface="Calibri"/>
                <a:cs typeface="Calibri"/>
                <a:sym typeface="Calibri"/>
              </a:rPr>
              <a:t>: (1) similarities in workflow</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processes, (2) difficulties in matching the motifs between audio and video, (3) the</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inefficiency of finding and sorting through audio resources, and (4) copyright and</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licensing issues.</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We found from our </a:t>
            </a:r>
            <a:r>
              <a:rPr lang="en-US" u="sng">
                <a:latin typeface="Calibri"/>
                <a:ea typeface="Calibri"/>
                <a:cs typeface="Calibri"/>
                <a:sym typeface="Calibri"/>
              </a:rPr>
              <a:t>interviews</a:t>
            </a:r>
            <a:r>
              <a:rPr lang="en-US">
                <a:latin typeface="Calibri"/>
                <a:ea typeface="Calibri"/>
                <a:cs typeface="Calibri"/>
                <a:sym typeface="Calibri"/>
              </a:rPr>
              <a:t> that all participants agreed that music was important and</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impacted the emotional impact of the video. Participants had similar opinions of where</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music would change in a video presented to them, based on the change in emotion,</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mood or visual elements. We organized </a:t>
            </a:r>
            <a:r>
              <a:rPr lang="en-US" u="sng">
                <a:latin typeface="Calibri"/>
                <a:ea typeface="Calibri"/>
                <a:cs typeface="Calibri"/>
                <a:sym typeface="Calibri"/>
              </a:rPr>
              <a:t>two themes</a:t>
            </a:r>
            <a:r>
              <a:rPr lang="en-US">
                <a:latin typeface="Calibri"/>
                <a:ea typeface="Calibri"/>
                <a:cs typeface="Calibri"/>
                <a:sym typeface="Calibri"/>
              </a:rPr>
              <a:t> from these findings: (1) knowledge</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of the relationship between music and visual stories, and (2) frustrations with the overall</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process.</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We found that our </a:t>
            </a:r>
            <a:r>
              <a:rPr lang="en-US" u="sng">
                <a:latin typeface="Calibri"/>
                <a:ea typeface="Calibri"/>
                <a:cs typeface="Calibri"/>
                <a:sym typeface="Calibri"/>
              </a:rPr>
              <a:t>survey</a:t>
            </a:r>
            <a:r>
              <a:rPr lang="en-US">
                <a:latin typeface="Calibri"/>
                <a:ea typeface="Calibri"/>
                <a:cs typeface="Calibri"/>
                <a:sym typeface="Calibri"/>
              </a:rPr>
              <a:t> results supported our first hypothesis, but rejected the second</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hypothesis. Regardless of sound-based media editing experience, participants agreed</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that music was important in media, and that they were comfortable with intelligent tools.</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We also found that the greatest barrier of media editing for both experienced and</a:t>
            </a:r>
            <a:endParaRPr>
              <a:latin typeface="Calibri"/>
              <a:ea typeface="Calibri"/>
              <a:cs typeface="Calibri"/>
              <a:sym typeface="Calibri"/>
            </a:endParaRPr>
          </a:p>
          <a:p>
            <a:pPr indent="0" lvl="0" marL="0" rtl="0" algn="l">
              <a:lnSpc>
                <a:spcPct val="94000"/>
              </a:lnSpc>
              <a:spcBef>
                <a:spcPts val="0"/>
              </a:spcBef>
              <a:spcAft>
                <a:spcPts val="0"/>
              </a:spcAft>
              <a:buSzPts val="1800"/>
              <a:buNone/>
            </a:pPr>
            <a:r>
              <a:rPr lang="en-US">
                <a:latin typeface="Calibri"/>
                <a:ea typeface="Calibri"/>
                <a:cs typeface="Calibri"/>
                <a:sym typeface="Calibri"/>
              </a:rPr>
              <a:t>inexperienced participants was how time-consuming the process was.</a:t>
            </a:r>
            <a:endParaRPr>
              <a:latin typeface="Calibri"/>
              <a:ea typeface="Calibri"/>
              <a:cs typeface="Calibri"/>
              <a:sym typeface="Calibri"/>
            </a:endParaRPr>
          </a:p>
          <a:p>
            <a:pPr indent="0" lvl="0" marL="0" rtl="0" algn="l">
              <a:lnSpc>
                <a:spcPct val="94000"/>
              </a:lnSpc>
              <a:spcBef>
                <a:spcPts val="0"/>
              </a:spcBef>
              <a:spcAft>
                <a:spcPts val="0"/>
              </a:spcAft>
              <a:buClr>
                <a:schemeClr val="dk2"/>
              </a:buClr>
              <a:buSzPts val="2000"/>
              <a:buFont typeface="Arial"/>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rPr lang="en-US">
                <a:latin typeface="Calibri"/>
                <a:ea typeface="Calibri"/>
                <a:cs typeface="Calibri"/>
                <a:sym typeface="Calibri"/>
              </a:rPr>
              <a:t>Our findings had several implications for design, including a general intelligent media editing software that contains collaborative features and assistive guidance. Our research findings also support the need to improve the efficiency of discovering, editing and adding music for digital content creators. Our project was limited by the small sample size and the challenge of recruiting from a niche group (digital content creators).</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a:p>
            <a:pPr indent="-158750" lvl="0" marL="285750" rtl="0" algn="l">
              <a:lnSpc>
                <a:spcPct val="94000"/>
              </a:lnSpc>
              <a:spcBef>
                <a:spcPts val="1200"/>
              </a:spcBef>
              <a:spcAft>
                <a:spcPts val="0"/>
              </a:spcAft>
              <a:buClr>
                <a:schemeClr val="dk2"/>
              </a:buClr>
              <a:buSzPts val="2000"/>
              <a:buFont typeface="Arial"/>
              <a:buNone/>
            </a:pPr>
            <a:r>
              <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0aeb406ded_0_284"/>
          <p:cNvSpPr txBox="1"/>
          <p:nvPr>
            <p:ph type="title"/>
          </p:nvPr>
        </p:nvSpPr>
        <p:spPr>
          <a:xfrm>
            <a:off x="1371600" y="3810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Executive Summary</a:t>
            </a:r>
            <a:endParaRPr>
              <a:latin typeface="Calibri"/>
              <a:ea typeface="Calibri"/>
              <a:cs typeface="Calibri"/>
              <a:sym typeface="Calibri"/>
            </a:endParaRPr>
          </a:p>
        </p:txBody>
      </p:sp>
      <p:sp>
        <p:nvSpPr>
          <p:cNvPr id="320" name="Google Shape;320;g10aeb406ded_0_284"/>
          <p:cNvSpPr txBox="1"/>
          <p:nvPr>
            <p:ph idx="1" type="body"/>
          </p:nvPr>
        </p:nvSpPr>
        <p:spPr>
          <a:xfrm>
            <a:off x="1371600" y="1491342"/>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SzPts val="1800"/>
              <a:buNone/>
            </a:pPr>
            <a:r>
              <a:rPr b="1" lang="en-US">
                <a:latin typeface="Calibri"/>
                <a:ea typeface="Calibri"/>
                <a:cs typeface="Calibri"/>
                <a:sym typeface="Calibri"/>
              </a:rPr>
              <a:t>Design Implications</a:t>
            </a:r>
            <a:endParaRPr b="1">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rPr lang="en-US">
                <a:latin typeface="Calibri"/>
                <a:ea typeface="Calibri"/>
                <a:cs typeface="Calibri"/>
                <a:sym typeface="Calibri"/>
              </a:rPr>
              <a:t>Our findings had several implications for design, including a general intelligent media editing software that contains collaborative features and assistive guidance. Our research findings also support the need to improve the efficiency of discovering, editing and adding music for digital content creators. Our project was limited by the small sample size and the challenge of recruiting from a niche group (digital content creators).</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Font typeface="Arial"/>
              <a:buNone/>
            </a:pPr>
            <a:r>
              <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a:latin typeface="Calibri"/>
              <a:ea typeface="Calibri"/>
              <a:cs typeface="Calibri"/>
              <a:sym typeface="Calibri"/>
            </a:endParaRPr>
          </a:p>
          <a:p>
            <a:pPr indent="-158750" lvl="0" marL="285750" rtl="0" algn="l">
              <a:lnSpc>
                <a:spcPct val="94000"/>
              </a:lnSpc>
              <a:spcBef>
                <a:spcPts val="1200"/>
              </a:spcBef>
              <a:spcAft>
                <a:spcPts val="0"/>
              </a:spcAft>
              <a:buClr>
                <a:schemeClr val="dk2"/>
              </a:buClr>
              <a:buSzPts val="2000"/>
              <a:buFont typeface="Arial"/>
              <a:buNone/>
            </a:pPr>
            <a:r>
              <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0"/>
          <p:cNvSpPr txBox="1"/>
          <p:nvPr>
            <p:ph type="title"/>
          </p:nvPr>
        </p:nvSpPr>
        <p:spPr>
          <a:xfrm>
            <a:off x="1295400" y="533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Observations - Participants</a:t>
            </a:r>
            <a:endParaRPr>
              <a:latin typeface="Calibri"/>
              <a:ea typeface="Calibri"/>
              <a:cs typeface="Calibri"/>
              <a:sym typeface="Calibri"/>
            </a:endParaRPr>
          </a:p>
        </p:txBody>
      </p:sp>
      <p:pic>
        <p:nvPicPr>
          <p:cNvPr id="326" name="Google Shape;326;p10"/>
          <p:cNvPicPr preferRelativeResize="0"/>
          <p:nvPr/>
        </p:nvPicPr>
        <p:blipFill rotWithShape="1">
          <a:blip r:embed="rId3">
            <a:alphaModFix/>
          </a:blip>
          <a:srcRect b="0" l="0" r="0" t="0"/>
          <a:stretch/>
        </p:blipFill>
        <p:spPr>
          <a:xfrm>
            <a:off x="2857500" y="1334375"/>
            <a:ext cx="6477000" cy="4029075"/>
          </a:xfrm>
          <a:prstGeom prst="rect">
            <a:avLst/>
          </a:prstGeom>
          <a:noFill/>
          <a:ln>
            <a:noFill/>
          </a:ln>
        </p:spPr>
      </p:pic>
      <p:sp>
        <p:nvSpPr>
          <p:cNvPr id="327" name="Google Shape;327;p10"/>
          <p:cNvSpPr txBox="1"/>
          <p:nvPr>
            <p:ph idx="1" type="body"/>
          </p:nvPr>
        </p:nvSpPr>
        <p:spPr>
          <a:xfrm>
            <a:off x="1295400" y="5744442"/>
            <a:ext cx="9601200" cy="3581400"/>
          </a:xfrm>
          <a:prstGeom prst="rect">
            <a:avLst/>
          </a:prstGeom>
          <a:noFill/>
          <a:ln>
            <a:noFill/>
          </a:ln>
        </p:spPr>
        <p:txBody>
          <a:bodyPr anchorCtr="0" anchor="t" bIns="45700" lIns="91425" spcFirstLastPara="1" rIns="91425" wrap="square" tIns="45700">
            <a:noAutofit/>
          </a:bodyPr>
          <a:lstStyle/>
          <a:p>
            <a:pPr indent="-342900" lvl="0" marL="457200" rtl="0" algn="l">
              <a:lnSpc>
                <a:spcPct val="94000"/>
              </a:lnSpc>
              <a:spcBef>
                <a:spcPts val="1200"/>
              </a:spcBef>
              <a:spcAft>
                <a:spcPts val="0"/>
              </a:spcAft>
              <a:buSzPts val="1800"/>
              <a:buFont typeface="Calibri"/>
              <a:buChar char="●"/>
            </a:pPr>
            <a:r>
              <a:rPr lang="en-US">
                <a:latin typeface="Calibri"/>
                <a:ea typeface="Calibri"/>
                <a:cs typeface="Calibri"/>
                <a:sym typeface="Calibri"/>
              </a:rPr>
              <a:t>1 participant on Mac laptop and 4 on Windows laptop</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Font typeface="Arial"/>
              <a:buNone/>
            </a:pPr>
            <a:r>
              <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a:latin typeface="Calibri"/>
              <a:ea typeface="Calibri"/>
              <a:cs typeface="Calibri"/>
              <a:sym typeface="Calibri"/>
            </a:endParaRPr>
          </a:p>
          <a:p>
            <a:pPr indent="-158750" lvl="0" marL="285750" rtl="0" algn="l">
              <a:lnSpc>
                <a:spcPct val="94000"/>
              </a:lnSpc>
              <a:spcBef>
                <a:spcPts val="1200"/>
              </a:spcBef>
              <a:spcAft>
                <a:spcPts val="0"/>
              </a:spcAft>
              <a:buClr>
                <a:schemeClr val="dk2"/>
              </a:buClr>
              <a:buSzPts val="2000"/>
              <a:buFont typeface="Arial"/>
              <a:buNone/>
            </a:pPr>
            <a:r>
              <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0d95471af2_0_1"/>
          <p:cNvSpPr txBox="1"/>
          <p:nvPr>
            <p:ph type="title"/>
          </p:nvPr>
        </p:nvSpPr>
        <p:spPr>
          <a:xfrm>
            <a:off x="1295400" y="533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Calibri"/>
              <a:buNone/>
            </a:pPr>
            <a:r>
              <a:rPr lang="en-US">
                <a:latin typeface="Calibri"/>
                <a:ea typeface="Calibri"/>
                <a:cs typeface="Calibri"/>
                <a:sym typeface="Calibri"/>
              </a:rPr>
              <a:t>Observations - Data Collection Methods</a:t>
            </a:r>
            <a:endParaRPr>
              <a:latin typeface="Calibri"/>
              <a:ea typeface="Calibri"/>
              <a:cs typeface="Calibri"/>
              <a:sym typeface="Calibri"/>
            </a:endParaRPr>
          </a:p>
        </p:txBody>
      </p:sp>
      <p:sp>
        <p:nvSpPr>
          <p:cNvPr id="333" name="Google Shape;333;g10d95471af2_0_1"/>
          <p:cNvSpPr txBox="1"/>
          <p:nvPr>
            <p:ph idx="1" type="body"/>
          </p:nvPr>
        </p:nvSpPr>
        <p:spPr>
          <a:xfrm>
            <a:off x="1371600" y="1491342"/>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1200"/>
              </a:spcBef>
              <a:spcAft>
                <a:spcPts val="0"/>
              </a:spcAft>
              <a:buSzPts val="1800"/>
              <a:buNone/>
            </a:pPr>
            <a:r>
              <a:rPr b="1" lang="en-US">
                <a:latin typeface="Calibri"/>
                <a:ea typeface="Calibri"/>
                <a:cs typeface="Calibri"/>
                <a:sym typeface="Calibri"/>
              </a:rPr>
              <a:t>Prompt </a:t>
            </a:r>
            <a:r>
              <a:rPr b="1" lang="en-US">
                <a:latin typeface="Calibri"/>
                <a:ea typeface="Calibri"/>
                <a:cs typeface="Calibri"/>
                <a:sym typeface="Calibri"/>
              </a:rPr>
              <a:t>Description</a:t>
            </a:r>
            <a:endParaRPr b="1">
              <a:latin typeface="Calibri"/>
              <a:ea typeface="Calibri"/>
              <a:cs typeface="Calibri"/>
              <a:sym typeface="Calibri"/>
            </a:endParaRPr>
          </a:p>
          <a:p>
            <a:pPr indent="-342900" lvl="0" marL="457200" rtl="0" algn="l">
              <a:lnSpc>
                <a:spcPct val="94000"/>
              </a:lnSpc>
              <a:spcBef>
                <a:spcPts val="1200"/>
              </a:spcBef>
              <a:spcAft>
                <a:spcPts val="0"/>
              </a:spcAft>
              <a:buSzPts val="1800"/>
              <a:buFont typeface="Calibri"/>
              <a:buChar char="●"/>
            </a:pPr>
            <a:r>
              <a:rPr lang="en-US">
                <a:latin typeface="Calibri"/>
                <a:ea typeface="Calibri"/>
                <a:cs typeface="Calibri"/>
                <a:sym typeface="Calibri"/>
              </a:rPr>
              <a:t>Before observations started, a short interview was conducted about their previous media making experience. The following questions were asked:</a:t>
            </a:r>
            <a:endParaRPr>
              <a:latin typeface="Calibri"/>
              <a:ea typeface="Calibri"/>
              <a:cs typeface="Calibri"/>
              <a:sym typeface="Calibri"/>
            </a:endParaRPr>
          </a:p>
          <a:p>
            <a:pPr indent="-355600" lvl="1" marL="914400" rtl="0" algn="l">
              <a:lnSpc>
                <a:spcPct val="94000"/>
              </a:lnSpc>
              <a:spcBef>
                <a:spcPts val="0"/>
              </a:spcBef>
              <a:spcAft>
                <a:spcPts val="0"/>
              </a:spcAft>
              <a:buSzPts val="2000"/>
              <a:buFont typeface="Calibri"/>
              <a:buChar char="○"/>
            </a:pPr>
            <a:r>
              <a:rPr lang="en-US" sz="1700">
                <a:latin typeface="Calibri"/>
                <a:ea typeface="Calibri"/>
                <a:cs typeface="Calibri"/>
                <a:sym typeface="Calibri"/>
              </a:rPr>
              <a:t>What got you interested in making [Youtube videos/podcasts/whatever the participant does]?</a:t>
            </a:r>
            <a:endParaRPr sz="1700">
              <a:latin typeface="Calibri"/>
              <a:ea typeface="Calibri"/>
              <a:cs typeface="Calibri"/>
              <a:sym typeface="Calibri"/>
            </a:endParaRPr>
          </a:p>
          <a:p>
            <a:pPr indent="-355600" lvl="1" marL="914400" rtl="0" algn="l">
              <a:lnSpc>
                <a:spcPct val="94000"/>
              </a:lnSpc>
              <a:spcBef>
                <a:spcPts val="0"/>
              </a:spcBef>
              <a:spcAft>
                <a:spcPts val="0"/>
              </a:spcAft>
              <a:buSzPts val="2000"/>
              <a:buFont typeface="Calibri"/>
              <a:buChar char="○"/>
            </a:pPr>
            <a:r>
              <a:rPr lang="en-US" sz="1700">
                <a:latin typeface="Calibri"/>
                <a:ea typeface="Calibri"/>
                <a:cs typeface="Calibri"/>
                <a:sym typeface="Calibri"/>
              </a:rPr>
              <a:t>How long have you been making [vids/pods/etc]?</a:t>
            </a:r>
            <a:endParaRPr sz="1700">
              <a:latin typeface="Calibri"/>
              <a:ea typeface="Calibri"/>
              <a:cs typeface="Calibri"/>
              <a:sym typeface="Calibri"/>
            </a:endParaRPr>
          </a:p>
          <a:p>
            <a:pPr indent="-355600" lvl="1" marL="914400" rtl="0" algn="l">
              <a:lnSpc>
                <a:spcPct val="94000"/>
              </a:lnSpc>
              <a:spcBef>
                <a:spcPts val="0"/>
              </a:spcBef>
              <a:spcAft>
                <a:spcPts val="0"/>
              </a:spcAft>
              <a:buSzPts val="2000"/>
              <a:buFont typeface="Calibri"/>
              <a:buChar char="○"/>
            </a:pPr>
            <a:r>
              <a:rPr lang="en-US" sz="1700">
                <a:latin typeface="Calibri"/>
                <a:ea typeface="Calibri"/>
                <a:cs typeface="Calibri"/>
                <a:sym typeface="Calibri"/>
              </a:rPr>
              <a:t>What do you enjoy most about making [vids/pods/etc]?</a:t>
            </a:r>
            <a:endParaRPr sz="1700">
              <a:latin typeface="Calibri"/>
              <a:ea typeface="Calibri"/>
              <a:cs typeface="Calibri"/>
              <a:sym typeface="Calibri"/>
            </a:endParaRPr>
          </a:p>
          <a:p>
            <a:pPr indent="-355600" lvl="1" marL="914400" rtl="0" algn="l">
              <a:lnSpc>
                <a:spcPct val="94000"/>
              </a:lnSpc>
              <a:spcBef>
                <a:spcPts val="0"/>
              </a:spcBef>
              <a:spcAft>
                <a:spcPts val="0"/>
              </a:spcAft>
              <a:buSzPts val="2000"/>
              <a:buFont typeface="Calibri"/>
              <a:buChar char="○"/>
            </a:pPr>
            <a:r>
              <a:rPr lang="en-US" sz="1700">
                <a:latin typeface="Calibri"/>
                <a:ea typeface="Calibri"/>
                <a:cs typeface="Calibri"/>
                <a:sym typeface="Calibri"/>
              </a:rPr>
              <a:t>What sort of planning goes into the development of these [vids/pods/etc]? Do you have a clear idea of the end product before you begin?</a:t>
            </a:r>
            <a:endParaRPr sz="1700">
              <a:latin typeface="Calibri"/>
              <a:ea typeface="Calibri"/>
              <a:cs typeface="Calibri"/>
              <a:sym typeface="Calibri"/>
            </a:endParaRPr>
          </a:p>
          <a:p>
            <a:pPr indent="-355600" lvl="1" marL="914400" rtl="0" algn="l">
              <a:lnSpc>
                <a:spcPct val="94000"/>
              </a:lnSpc>
              <a:spcBef>
                <a:spcPts val="0"/>
              </a:spcBef>
              <a:spcAft>
                <a:spcPts val="0"/>
              </a:spcAft>
              <a:buSzPts val="2000"/>
              <a:buFont typeface="Calibri"/>
              <a:buChar char="○"/>
            </a:pPr>
            <a:r>
              <a:rPr lang="en-US" sz="1700">
                <a:latin typeface="Calibri"/>
                <a:ea typeface="Calibri"/>
                <a:cs typeface="Calibri"/>
                <a:sym typeface="Calibri"/>
              </a:rPr>
              <a:t>How large of a role would you say music and sound effects play in your [vids/pod/etc]?</a:t>
            </a:r>
            <a:endParaRPr sz="1700">
              <a:latin typeface="Calibri"/>
              <a:ea typeface="Calibri"/>
              <a:cs typeface="Calibri"/>
              <a:sym typeface="Calibri"/>
            </a:endParaRPr>
          </a:p>
          <a:p>
            <a:pPr indent="-342900" lvl="0" marL="457200" rtl="0" algn="l">
              <a:lnSpc>
                <a:spcPct val="94000"/>
              </a:lnSpc>
              <a:spcBef>
                <a:spcPts val="0"/>
              </a:spcBef>
              <a:spcAft>
                <a:spcPts val="0"/>
              </a:spcAft>
              <a:buSzPts val="1800"/>
              <a:buFont typeface="Calibri"/>
              <a:buChar char="●"/>
            </a:pPr>
            <a:r>
              <a:rPr lang="en-US">
                <a:latin typeface="Calibri"/>
                <a:ea typeface="Calibri"/>
                <a:cs typeface="Calibri"/>
                <a:sym typeface="Calibri"/>
              </a:rPr>
              <a:t>They were then instructed to use their preferred media editing software to demonstrate their process of editing music and/or audio clips into their current multimedia project </a:t>
            </a:r>
            <a:r>
              <a:rPr lang="en-US" u="sng">
                <a:latin typeface="Calibri"/>
                <a:ea typeface="Calibri"/>
                <a:cs typeface="Calibri"/>
                <a:sym typeface="Calibri"/>
              </a:rPr>
              <a:t>or</a:t>
            </a:r>
            <a:r>
              <a:rPr lang="en-US">
                <a:latin typeface="Calibri"/>
                <a:ea typeface="Calibri"/>
                <a:cs typeface="Calibri"/>
                <a:sym typeface="Calibri"/>
              </a:rPr>
              <a:t> a pre-selected video.</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rPr b="1" lang="en-US">
                <a:latin typeface="Calibri"/>
                <a:ea typeface="Calibri"/>
                <a:cs typeface="Calibri"/>
                <a:sym typeface="Calibri"/>
              </a:rPr>
              <a:t>Other Details</a:t>
            </a:r>
            <a:endParaRPr b="1">
              <a:latin typeface="Calibri"/>
              <a:ea typeface="Calibri"/>
              <a:cs typeface="Calibri"/>
              <a:sym typeface="Calibri"/>
            </a:endParaRPr>
          </a:p>
          <a:p>
            <a:pPr indent="-342900" lvl="0" marL="457200" rtl="0" algn="l">
              <a:lnSpc>
                <a:spcPct val="94000"/>
              </a:lnSpc>
              <a:spcBef>
                <a:spcPts val="1200"/>
              </a:spcBef>
              <a:spcAft>
                <a:spcPts val="0"/>
              </a:spcAft>
              <a:buSzPts val="1800"/>
              <a:buFont typeface="Calibri"/>
              <a:buChar char="●"/>
            </a:pPr>
            <a:r>
              <a:rPr lang="en-US">
                <a:latin typeface="Calibri"/>
                <a:ea typeface="Calibri"/>
                <a:cs typeface="Calibri"/>
                <a:sym typeface="Calibri"/>
              </a:rPr>
              <a:t>Each session lasted between 10-30 minutes</a:t>
            </a:r>
            <a:endParaRPr>
              <a:latin typeface="Calibri"/>
              <a:ea typeface="Calibri"/>
              <a:cs typeface="Calibri"/>
              <a:sym typeface="Calibri"/>
            </a:endParaRPr>
          </a:p>
          <a:p>
            <a:pPr indent="-342900" lvl="0" marL="457200" rtl="0" algn="l">
              <a:lnSpc>
                <a:spcPct val="94000"/>
              </a:lnSpc>
              <a:spcBef>
                <a:spcPts val="0"/>
              </a:spcBef>
              <a:spcAft>
                <a:spcPts val="0"/>
              </a:spcAft>
              <a:buSzPts val="1800"/>
              <a:buFont typeface="Calibri"/>
              <a:buChar char="●"/>
            </a:pPr>
            <a:r>
              <a:rPr lang="en-US">
                <a:latin typeface="Calibri"/>
                <a:ea typeface="Calibri"/>
                <a:cs typeface="Calibri"/>
                <a:sym typeface="Calibri"/>
              </a:rPr>
              <a:t>Observations took place at participants’ homes and another at a library for their comfort and to elicit more natural behaviors</a:t>
            </a:r>
            <a:endParaRPr>
              <a:latin typeface="Calibri"/>
              <a:ea typeface="Calibri"/>
              <a:cs typeface="Calibri"/>
              <a:sym typeface="Calibri"/>
            </a:endParaRPr>
          </a:p>
          <a:p>
            <a:pPr indent="-342900" lvl="0" marL="457200" rtl="0" algn="l">
              <a:lnSpc>
                <a:spcPct val="94000"/>
              </a:lnSpc>
              <a:spcBef>
                <a:spcPts val="0"/>
              </a:spcBef>
              <a:spcAft>
                <a:spcPts val="0"/>
              </a:spcAft>
              <a:buSzPts val="1800"/>
              <a:buFont typeface="Calibri"/>
              <a:buChar char="●"/>
            </a:pPr>
            <a:r>
              <a:rPr lang="en-US">
                <a:latin typeface="Calibri"/>
                <a:ea typeface="Calibri"/>
                <a:cs typeface="Calibri"/>
                <a:sym typeface="Calibri"/>
              </a:rPr>
              <a:t>Sessions were screen-recorded with audio for future transcription and coding</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Font typeface="Arial"/>
              <a:buNone/>
            </a:pPr>
            <a:r>
              <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0"/>
              </a:spcBef>
              <a:spcAft>
                <a:spcPts val="0"/>
              </a:spcAft>
              <a:buSzPts val="1800"/>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a:latin typeface="Calibri"/>
              <a:ea typeface="Calibri"/>
              <a:cs typeface="Calibri"/>
              <a:sym typeface="Calibri"/>
            </a:endParaRPr>
          </a:p>
          <a:p>
            <a:pPr indent="0" lvl="0" marL="0" rtl="0" algn="l">
              <a:lnSpc>
                <a:spcPct val="94000"/>
              </a:lnSpc>
              <a:spcBef>
                <a:spcPts val="1200"/>
              </a:spcBef>
              <a:spcAft>
                <a:spcPts val="0"/>
              </a:spcAft>
              <a:buSzPts val="1800"/>
              <a:buNone/>
            </a:pPr>
            <a:r>
              <a:t/>
            </a:r>
            <a:endParaRPr>
              <a:latin typeface="Calibri"/>
              <a:ea typeface="Calibri"/>
              <a:cs typeface="Calibri"/>
              <a:sym typeface="Calibri"/>
            </a:endParaRPr>
          </a:p>
          <a:p>
            <a:pPr indent="-158750" lvl="0" marL="285750" rtl="0" algn="l">
              <a:lnSpc>
                <a:spcPct val="94000"/>
              </a:lnSpc>
              <a:spcBef>
                <a:spcPts val="1200"/>
              </a:spcBef>
              <a:spcAft>
                <a:spcPts val="0"/>
              </a:spcAft>
              <a:buClr>
                <a:schemeClr val="dk2"/>
              </a:buClr>
              <a:buSzPts val="2000"/>
              <a:buFont typeface="Arial"/>
              <a:buNone/>
            </a:pPr>
            <a:r>
              <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a:p>
            <a:pPr indent="0" lvl="0" marL="0" rtl="0" algn="l">
              <a:lnSpc>
                <a:spcPct val="94000"/>
              </a:lnSpc>
              <a:spcBef>
                <a:spcPts val="1200"/>
              </a:spcBef>
              <a:spcAft>
                <a:spcPts val="0"/>
              </a:spcAft>
              <a:buClr>
                <a:schemeClr val="dk2"/>
              </a:buClr>
              <a:buSzPts val="2000"/>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2020-09-03T18:24:35Z</dcterms:created>
  <dc:creator>Cuerdo, Marjorie Ann</dc:creator>
</cp:coreProperties>
</file>