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3" r:id="rId4"/>
    <p:sldId id="266" r:id="rId5"/>
    <p:sldId id="265" r:id="rId6"/>
    <p:sldId id="267" r:id="rId7"/>
    <p:sldId id="269" r:id="rId8"/>
    <p:sldId id="271" r:id="rId9"/>
    <p:sldId id="272" r:id="rId10"/>
    <p:sldId id="273" r:id="rId11"/>
    <p:sldId id="264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2" r:id="rId21"/>
    <p:sldId id="261" r:id="rId22"/>
    <p:sldId id="286" r:id="rId23"/>
    <p:sldId id="287" r:id="rId24"/>
    <p:sldId id="285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repeat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26" autoAdjust="0"/>
    <p:restoredTop sz="74286" autoAdjust="0"/>
  </p:normalViewPr>
  <p:slideViewPr>
    <p:cSldViewPr snapToGrid="0">
      <p:cViewPr varScale="1">
        <p:scale>
          <a:sx n="46" d="100"/>
          <a:sy n="46" d="100"/>
        </p:scale>
        <p:origin x="676" y="36"/>
      </p:cViewPr>
      <p:guideLst/>
    </p:cSldViewPr>
  </p:slideViewPr>
  <p:outlineViewPr>
    <p:cViewPr>
      <p:scale>
        <a:sx n="33" d="100"/>
        <a:sy n="33" d="100"/>
      </p:scale>
      <p:origin x="0" y="-19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78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jetka Zupan" userId="f7af2b2022e536e5" providerId="LiveId" clId="{6DC6C8E5-FE27-4A07-8335-7DAC1D714964}"/>
    <pc:docChg chg="undo redo custSel addSld delSld modSld">
      <pc:chgData name="Marjetka Zupan" userId="f7af2b2022e536e5" providerId="LiveId" clId="{6DC6C8E5-FE27-4A07-8335-7DAC1D714964}" dt="2023-03-12T15:16:02.376" v="2744"/>
      <pc:docMkLst>
        <pc:docMk/>
      </pc:docMkLst>
      <pc:sldChg chg="modNotes modNotesTx">
        <pc:chgData name="Marjetka Zupan" userId="f7af2b2022e536e5" providerId="LiveId" clId="{6DC6C8E5-FE27-4A07-8335-7DAC1D714964}" dt="2023-03-12T15:16:00.006" v="2742" actId="20577"/>
        <pc:sldMkLst>
          <pc:docMk/>
          <pc:sldMk cId="2130876682" sldId="256"/>
        </pc:sldMkLst>
      </pc:sldChg>
      <pc:sldChg chg="modSp modAnim modNotes modNotesTx">
        <pc:chgData name="Marjetka Zupan" userId="f7af2b2022e536e5" providerId="LiveId" clId="{6DC6C8E5-FE27-4A07-8335-7DAC1D714964}" dt="2023-03-06T18:36:00.622" v="2588" actId="1076"/>
        <pc:sldMkLst>
          <pc:docMk/>
          <pc:sldMk cId="3790705873" sldId="257"/>
        </pc:sldMkLst>
        <pc:spChg chg="mod">
          <ac:chgData name="Marjetka Zupan" userId="f7af2b2022e536e5" providerId="LiveId" clId="{6DC6C8E5-FE27-4A07-8335-7DAC1D714964}" dt="2023-03-06T15:29:52.189" v="2179" actId="20577"/>
          <ac:spMkLst>
            <pc:docMk/>
            <pc:sldMk cId="3790705873" sldId="257"/>
            <ac:spMk id="3" creationId="{B21CB094-6A81-0D26-C090-82CA1F314944}"/>
          </ac:spMkLst>
        </pc:spChg>
      </pc:sldChg>
      <pc:sldChg chg="del">
        <pc:chgData name="Marjetka Zupan" userId="f7af2b2022e536e5" providerId="LiveId" clId="{6DC6C8E5-FE27-4A07-8335-7DAC1D714964}" dt="2023-03-06T13:48:24.813" v="0" actId="47"/>
        <pc:sldMkLst>
          <pc:docMk/>
          <pc:sldMk cId="1584569257" sldId="258"/>
        </pc:sldMkLst>
      </pc:sldChg>
      <pc:sldChg chg="modNotes modNotesTx">
        <pc:chgData name="Marjetka Zupan" userId="f7af2b2022e536e5" providerId="LiveId" clId="{6DC6C8E5-FE27-4A07-8335-7DAC1D714964}" dt="2023-03-06T20:43:13.800" v="2661" actId="20577"/>
        <pc:sldMkLst>
          <pc:docMk/>
          <pc:sldMk cId="1323085453" sldId="261"/>
        </pc:sldMkLst>
      </pc:sldChg>
      <pc:sldChg chg="del">
        <pc:chgData name="Marjetka Zupan" userId="f7af2b2022e536e5" providerId="LiveId" clId="{6DC6C8E5-FE27-4A07-8335-7DAC1D714964}" dt="2023-03-06T13:48:28.128" v="3" actId="47"/>
        <pc:sldMkLst>
          <pc:docMk/>
          <pc:sldMk cId="3219194685" sldId="262"/>
        </pc:sldMkLst>
      </pc:sldChg>
      <pc:sldChg chg="modNotes modNotesTx">
        <pc:chgData name="Marjetka Zupan" userId="f7af2b2022e536e5" providerId="LiveId" clId="{6DC6C8E5-FE27-4A07-8335-7DAC1D714964}" dt="2023-03-06T18:35:49.011" v="2585" actId="404"/>
        <pc:sldMkLst>
          <pc:docMk/>
          <pc:sldMk cId="2100859546" sldId="263"/>
        </pc:sldMkLst>
      </pc:sldChg>
      <pc:sldChg chg="modNotes modNotesTx">
        <pc:chgData name="Marjetka Zupan" userId="f7af2b2022e536e5" providerId="LiveId" clId="{6DC6C8E5-FE27-4A07-8335-7DAC1D714964}" dt="2023-03-06T18:37:12.736" v="2607" actId="404"/>
        <pc:sldMkLst>
          <pc:docMk/>
          <pc:sldMk cId="3072611924" sldId="264"/>
        </pc:sldMkLst>
      </pc:sldChg>
      <pc:sldChg chg="modNotes modNotesTx">
        <pc:chgData name="Marjetka Zupan" userId="f7af2b2022e536e5" providerId="LiveId" clId="{6DC6C8E5-FE27-4A07-8335-7DAC1D714964}" dt="2023-03-06T18:36:26.348" v="2594" actId="2711"/>
        <pc:sldMkLst>
          <pc:docMk/>
          <pc:sldMk cId="2390712782" sldId="265"/>
        </pc:sldMkLst>
      </pc:sldChg>
      <pc:sldChg chg="modSp modAnim modNotes modNotesTx">
        <pc:chgData name="Marjetka Zupan" userId="f7af2b2022e536e5" providerId="LiveId" clId="{6DC6C8E5-FE27-4A07-8335-7DAC1D714964}" dt="2023-03-06T20:53:10.427" v="2720" actId="20577"/>
        <pc:sldMkLst>
          <pc:docMk/>
          <pc:sldMk cId="770071946" sldId="266"/>
        </pc:sldMkLst>
        <pc:spChg chg="mod">
          <ac:chgData name="Marjetka Zupan" userId="f7af2b2022e536e5" providerId="LiveId" clId="{6DC6C8E5-FE27-4A07-8335-7DAC1D714964}" dt="2023-03-06T15:35:15.417" v="2387" actId="20577"/>
          <ac:spMkLst>
            <pc:docMk/>
            <pc:sldMk cId="770071946" sldId="266"/>
            <ac:spMk id="3" creationId="{B21CB094-6A81-0D26-C090-82CA1F314944}"/>
          </ac:spMkLst>
        </pc:spChg>
      </pc:sldChg>
      <pc:sldChg chg="modSp modNotes">
        <pc:chgData name="Marjetka Zupan" userId="f7af2b2022e536e5" providerId="LiveId" clId="{6DC6C8E5-FE27-4A07-8335-7DAC1D714964}" dt="2023-03-06T18:36:42.538" v="2597" actId="404"/>
        <pc:sldMkLst>
          <pc:docMk/>
          <pc:sldMk cId="641133778" sldId="267"/>
        </pc:sldMkLst>
        <pc:spChg chg="mod">
          <ac:chgData name="Marjetka Zupan" userId="f7af2b2022e536e5" providerId="LiveId" clId="{6DC6C8E5-FE27-4A07-8335-7DAC1D714964}" dt="2023-03-06T15:35:29.691" v="2395" actId="20577"/>
          <ac:spMkLst>
            <pc:docMk/>
            <pc:sldMk cId="641133778" sldId="267"/>
            <ac:spMk id="3" creationId="{B21CB094-6A81-0D26-C090-82CA1F314944}"/>
          </ac:spMkLst>
        </pc:spChg>
      </pc:sldChg>
      <pc:sldChg chg="del">
        <pc:chgData name="Marjetka Zupan" userId="f7af2b2022e536e5" providerId="LiveId" clId="{6DC6C8E5-FE27-4A07-8335-7DAC1D714964}" dt="2023-03-06T13:48:26.699" v="1" actId="47"/>
        <pc:sldMkLst>
          <pc:docMk/>
          <pc:sldMk cId="2656965330" sldId="268"/>
        </pc:sldMkLst>
      </pc:sldChg>
      <pc:sldChg chg="modNotes modNotesTx">
        <pc:chgData name="Marjetka Zupan" userId="f7af2b2022e536e5" providerId="LiveId" clId="{6DC6C8E5-FE27-4A07-8335-7DAC1D714964}" dt="2023-03-06T18:36:47.632" v="2599" actId="404"/>
        <pc:sldMkLst>
          <pc:docMk/>
          <pc:sldMk cId="3840812857" sldId="269"/>
        </pc:sldMkLst>
      </pc:sldChg>
      <pc:sldChg chg="modSp modAnim modNotes">
        <pc:chgData name="Marjetka Zupan" userId="f7af2b2022e536e5" providerId="LiveId" clId="{6DC6C8E5-FE27-4A07-8335-7DAC1D714964}" dt="2023-03-06T18:36:53.908" v="2601" actId="404"/>
        <pc:sldMkLst>
          <pc:docMk/>
          <pc:sldMk cId="966620327" sldId="271"/>
        </pc:sldMkLst>
        <pc:spChg chg="mod">
          <ac:chgData name="Marjetka Zupan" userId="f7af2b2022e536e5" providerId="LiveId" clId="{6DC6C8E5-FE27-4A07-8335-7DAC1D714964}" dt="2023-03-06T15:30:24.182" v="2204" actId="20577"/>
          <ac:spMkLst>
            <pc:docMk/>
            <pc:sldMk cId="966620327" sldId="271"/>
            <ac:spMk id="6" creationId="{CA898A3B-5CC4-730C-C241-BBB4653ECA47}"/>
          </ac:spMkLst>
        </pc:spChg>
      </pc:sldChg>
      <pc:sldChg chg="modSp modNotes modNotesTx">
        <pc:chgData name="Marjetka Zupan" userId="f7af2b2022e536e5" providerId="LiveId" clId="{6DC6C8E5-FE27-4A07-8335-7DAC1D714964}" dt="2023-03-06T18:37:01.155" v="2603" actId="404"/>
        <pc:sldMkLst>
          <pc:docMk/>
          <pc:sldMk cId="1737767764" sldId="272"/>
        </pc:sldMkLst>
        <pc:spChg chg="mod">
          <ac:chgData name="Marjetka Zupan" userId="f7af2b2022e536e5" providerId="LiveId" clId="{6DC6C8E5-FE27-4A07-8335-7DAC1D714964}" dt="2023-03-06T15:30:29.323" v="2209" actId="20577"/>
          <ac:spMkLst>
            <pc:docMk/>
            <pc:sldMk cId="1737767764" sldId="272"/>
            <ac:spMk id="3" creationId="{B21CB094-6A81-0D26-C090-82CA1F314944}"/>
          </ac:spMkLst>
        </pc:spChg>
      </pc:sldChg>
      <pc:sldChg chg="modNotes modNotesTx">
        <pc:chgData name="Marjetka Zupan" userId="f7af2b2022e536e5" providerId="LiveId" clId="{6DC6C8E5-FE27-4A07-8335-7DAC1D714964}" dt="2023-03-06T18:37:07.334" v="2605" actId="404"/>
        <pc:sldMkLst>
          <pc:docMk/>
          <pc:sldMk cId="4024233787" sldId="273"/>
        </pc:sldMkLst>
      </pc:sldChg>
      <pc:sldChg chg="modSp mod modNotes modNotesTx">
        <pc:chgData name="Marjetka Zupan" userId="f7af2b2022e536e5" providerId="LiveId" clId="{6DC6C8E5-FE27-4A07-8335-7DAC1D714964}" dt="2023-03-06T18:37:17.694" v="2609" actId="404"/>
        <pc:sldMkLst>
          <pc:docMk/>
          <pc:sldMk cId="4221726986" sldId="274"/>
        </pc:sldMkLst>
        <pc:spChg chg="mod">
          <ac:chgData name="Marjetka Zupan" userId="f7af2b2022e536e5" providerId="LiveId" clId="{6DC6C8E5-FE27-4A07-8335-7DAC1D714964}" dt="2023-03-06T15:30:53.854" v="2225" actId="1076"/>
          <ac:spMkLst>
            <pc:docMk/>
            <pc:sldMk cId="4221726986" sldId="274"/>
            <ac:spMk id="2" creationId="{B2FA727A-C845-81E0-C0ED-3058DFE4DDBC}"/>
          </ac:spMkLst>
        </pc:spChg>
        <pc:spChg chg="mod ord">
          <ac:chgData name="Marjetka Zupan" userId="f7af2b2022e536e5" providerId="LiveId" clId="{6DC6C8E5-FE27-4A07-8335-7DAC1D714964}" dt="2023-03-06T15:31:54.108" v="2246" actId="167"/>
          <ac:spMkLst>
            <pc:docMk/>
            <pc:sldMk cId="4221726986" sldId="274"/>
            <ac:spMk id="5" creationId="{BEDD670B-FF5A-1817-101F-CF4D1B54BB9C}"/>
          </ac:spMkLst>
        </pc:spChg>
        <pc:spChg chg="mod ord">
          <ac:chgData name="Marjetka Zupan" userId="f7af2b2022e536e5" providerId="LiveId" clId="{6DC6C8E5-FE27-4A07-8335-7DAC1D714964}" dt="2023-03-06T15:31:01.278" v="2226" actId="167"/>
          <ac:spMkLst>
            <pc:docMk/>
            <pc:sldMk cId="4221726986" sldId="274"/>
            <ac:spMk id="6" creationId="{CA898A3B-5CC4-730C-C241-BBB4653ECA47}"/>
          </ac:spMkLst>
        </pc:spChg>
      </pc:sldChg>
      <pc:sldChg chg="del">
        <pc:chgData name="Marjetka Zupan" userId="f7af2b2022e536e5" providerId="LiveId" clId="{6DC6C8E5-FE27-4A07-8335-7DAC1D714964}" dt="2023-03-06T13:48:27.494" v="2" actId="47"/>
        <pc:sldMkLst>
          <pc:docMk/>
          <pc:sldMk cId="1957149753" sldId="275"/>
        </pc:sldMkLst>
      </pc:sldChg>
      <pc:sldChg chg="modSp modAnim modNotes modNotesTx">
        <pc:chgData name="Marjetka Zupan" userId="f7af2b2022e536e5" providerId="LiveId" clId="{6DC6C8E5-FE27-4A07-8335-7DAC1D714964}" dt="2023-03-12T12:57:51.637" v="2729"/>
        <pc:sldMkLst>
          <pc:docMk/>
          <pc:sldMk cId="3446808556" sldId="276"/>
        </pc:sldMkLst>
        <pc:spChg chg="mod">
          <ac:chgData name="Marjetka Zupan" userId="f7af2b2022e536e5" providerId="LiveId" clId="{6DC6C8E5-FE27-4A07-8335-7DAC1D714964}" dt="2023-03-06T15:37:18.821" v="2429" actId="20577"/>
          <ac:spMkLst>
            <pc:docMk/>
            <pc:sldMk cId="3446808556" sldId="276"/>
            <ac:spMk id="3" creationId="{3D7CB3AD-4947-8C04-C35A-199582A817CE}"/>
          </ac:spMkLst>
        </pc:spChg>
        <pc:spChg chg="mod">
          <ac:chgData name="Marjetka Zupan" userId="f7af2b2022e536e5" providerId="LiveId" clId="{6DC6C8E5-FE27-4A07-8335-7DAC1D714964}" dt="2023-03-06T15:32:42.377" v="2273" actId="207"/>
          <ac:spMkLst>
            <pc:docMk/>
            <pc:sldMk cId="3446808556" sldId="276"/>
            <ac:spMk id="5" creationId="{B7C92576-4D52-F267-F808-641C8A2CF1D8}"/>
          </ac:spMkLst>
        </pc:spChg>
        <pc:spChg chg="mod">
          <ac:chgData name="Marjetka Zupan" userId="f7af2b2022e536e5" providerId="LiveId" clId="{6DC6C8E5-FE27-4A07-8335-7DAC1D714964}" dt="2023-03-06T15:33:16.025" v="2285" actId="207"/>
          <ac:spMkLst>
            <pc:docMk/>
            <pc:sldMk cId="3446808556" sldId="276"/>
            <ac:spMk id="6" creationId="{E3429EE8-F048-4187-B8C1-2C5C33B71817}"/>
          </ac:spMkLst>
        </pc:spChg>
      </pc:sldChg>
      <pc:sldChg chg="modSp">
        <pc:chgData name="Marjetka Zupan" userId="f7af2b2022e536e5" providerId="LiveId" clId="{6DC6C8E5-FE27-4A07-8335-7DAC1D714964}" dt="2023-03-06T15:33:34.577" v="2300" actId="20577"/>
        <pc:sldMkLst>
          <pc:docMk/>
          <pc:sldMk cId="2082159715" sldId="277"/>
        </pc:sldMkLst>
        <pc:spChg chg="mod">
          <ac:chgData name="Marjetka Zupan" userId="f7af2b2022e536e5" providerId="LiveId" clId="{6DC6C8E5-FE27-4A07-8335-7DAC1D714964}" dt="2023-03-06T15:33:34.577" v="2300" actId="20577"/>
          <ac:spMkLst>
            <pc:docMk/>
            <pc:sldMk cId="2082159715" sldId="277"/>
            <ac:spMk id="6" creationId="{CA898A3B-5CC4-730C-C241-BBB4653ECA47}"/>
          </ac:spMkLst>
        </pc:spChg>
      </pc:sldChg>
      <pc:sldChg chg="modSp modNotes">
        <pc:chgData name="Marjetka Zupan" userId="f7af2b2022e536e5" providerId="LiveId" clId="{6DC6C8E5-FE27-4A07-8335-7DAC1D714964}" dt="2023-03-06T18:37:37.843" v="2613" actId="404"/>
        <pc:sldMkLst>
          <pc:docMk/>
          <pc:sldMk cId="1259056525" sldId="278"/>
        </pc:sldMkLst>
        <pc:spChg chg="mod">
          <ac:chgData name="Marjetka Zupan" userId="f7af2b2022e536e5" providerId="LiveId" clId="{6DC6C8E5-FE27-4A07-8335-7DAC1D714964}" dt="2023-03-06T15:33:43.965" v="2315" actId="20577"/>
          <ac:spMkLst>
            <pc:docMk/>
            <pc:sldMk cId="1259056525" sldId="278"/>
            <ac:spMk id="6" creationId="{CA898A3B-5CC4-730C-C241-BBB4653ECA47}"/>
          </ac:spMkLst>
        </pc:spChg>
      </pc:sldChg>
      <pc:sldChg chg="modSp modNotes">
        <pc:chgData name="Marjetka Zupan" userId="f7af2b2022e536e5" providerId="LiveId" clId="{6DC6C8E5-FE27-4A07-8335-7DAC1D714964}" dt="2023-03-06T18:37:43.686" v="2615" actId="404"/>
        <pc:sldMkLst>
          <pc:docMk/>
          <pc:sldMk cId="4043615089" sldId="279"/>
        </pc:sldMkLst>
        <pc:spChg chg="mod">
          <ac:chgData name="Marjetka Zupan" userId="f7af2b2022e536e5" providerId="LiveId" clId="{6DC6C8E5-FE27-4A07-8335-7DAC1D714964}" dt="2023-03-06T15:35:53.991" v="2403" actId="20577"/>
          <ac:spMkLst>
            <pc:docMk/>
            <pc:sldMk cId="4043615089" sldId="279"/>
            <ac:spMk id="3" creationId="{B21CB094-6A81-0D26-C090-82CA1F314944}"/>
          </ac:spMkLst>
        </pc:spChg>
      </pc:sldChg>
      <pc:sldChg chg="modNotes">
        <pc:chgData name="Marjetka Zupan" userId="f7af2b2022e536e5" providerId="LiveId" clId="{6DC6C8E5-FE27-4A07-8335-7DAC1D714964}" dt="2023-03-06T18:37:50.253" v="2617" actId="404"/>
        <pc:sldMkLst>
          <pc:docMk/>
          <pc:sldMk cId="2812034935" sldId="281"/>
        </pc:sldMkLst>
      </pc:sldChg>
      <pc:sldChg chg="modSp modAnim modNotes modNotesTx">
        <pc:chgData name="Marjetka Zupan" userId="f7af2b2022e536e5" providerId="LiveId" clId="{6DC6C8E5-FE27-4A07-8335-7DAC1D714964}" dt="2023-03-12T12:57:51.878" v="2730"/>
        <pc:sldMkLst>
          <pc:docMk/>
          <pc:sldMk cId="3758473483" sldId="282"/>
        </pc:sldMkLst>
        <pc:spChg chg="mod">
          <ac:chgData name="Marjetka Zupan" userId="f7af2b2022e536e5" providerId="LiveId" clId="{6DC6C8E5-FE27-4A07-8335-7DAC1D714964}" dt="2023-03-06T15:36:09.736" v="2415" actId="20577"/>
          <ac:spMkLst>
            <pc:docMk/>
            <pc:sldMk cId="3758473483" sldId="282"/>
            <ac:spMk id="4" creationId="{5BD05E5A-0A8E-A689-DA51-650E09F7D9D0}"/>
          </ac:spMkLst>
        </pc:spChg>
      </pc:sldChg>
      <pc:sldChg chg="modSp">
        <pc:chgData name="Marjetka Zupan" userId="f7af2b2022e536e5" providerId="LiveId" clId="{6DC6C8E5-FE27-4A07-8335-7DAC1D714964}" dt="2023-03-06T15:34:05.387" v="2335" actId="20577"/>
        <pc:sldMkLst>
          <pc:docMk/>
          <pc:sldMk cId="1857098946" sldId="283"/>
        </pc:sldMkLst>
        <pc:spChg chg="mod">
          <ac:chgData name="Marjetka Zupan" userId="f7af2b2022e536e5" providerId="LiveId" clId="{6DC6C8E5-FE27-4A07-8335-7DAC1D714964}" dt="2023-03-06T15:34:05.387" v="2335" actId="20577"/>
          <ac:spMkLst>
            <pc:docMk/>
            <pc:sldMk cId="1857098946" sldId="283"/>
            <ac:spMk id="6" creationId="{CA898A3B-5CC4-730C-C241-BBB4653ECA47}"/>
          </ac:spMkLst>
        </pc:spChg>
      </pc:sldChg>
      <pc:sldChg chg="new del modNotesTx">
        <pc:chgData name="Marjetka Zupan" userId="f7af2b2022e536e5" providerId="LiveId" clId="{6DC6C8E5-FE27-4A07-8335-7DAC1D714964}" dt="2023-03-06T16:56:14.776" v="2565" actId="47"/>
        <pc:sldMkLst>
          <pc:docMk/>
          <pc:sldMk cId="679564620" sldId="284"/>
        </pc:sldMkLst>
      </pc:sldChg>
      <pc:sldChg chg="del">
        <pc:chgData name="Marjetka Zupan" userId="f7af2b2022e536e5" providerId="LiveId" clId="{6DC6C8E5-FE27-4A07-8335-7DAC1D714964}" dt="2023-03-06T13:48:45.058" v="4" actId="47"/>
        <pc:sldMkLst>
          <pc:docMk/>
          <pc:sldMk cId="3929082432" sldId="284"/>
        </pc:sldMkLst>
      </pc:sldChg>
      <pc:sldChg chg="add modNotes modNotesTx">
        <pc:chgData name="Marjetka Zupan" userId="f7af2b2022e536e5" providerId="LiveId" clId="{6DC6C8E5-FE27-4A07-8335-7DAC1D714964}" dt="2023-03-06T18:38:29.053" v="2638" actId="404"/>
        <pc:sldMkLst>
          <pc:docMk/>
          <pc:sldMk cId="438636023" sldId="285"/>
        </pc:sldMkLst>
      </pc:sldChg>
      <pc:sldChg chg="add del modNotesTx">
        <pc:chgData name="Marjetka Zupan" userId="f7af2b2022e536e5" providerId="LiveId" clId="{6DC6C8E5-FE27-4A07-8335-7DAC1D714964}" dt="2023-03-12T12:57:54.927" v="2735"/>
        <pc:sldMkLst>
          <pc:docMk/>
          <pc:sldMk cId="2460031866" sldId="286"/>
        </pc:sldMkLst>
      </pc:sldChg>
      <pc:sldChg chg="add del modNotesTx">
        <pc:chgData name="Marjetka Zupan" userId="f7af2b2022e536e5" providerId="LiveId" clId="{6DC6C8E5-FE27-4A07-8335-7DAC1D714964}" dt="2023-03-12T15:16:02.376" v="2744"/>
        <pc:sldMkLst>
          <pc:docMk/>
          <pc:sldMk cId="2172358789" sldId="287"/>
        </pc:sldMkLst>
      </pc:sldChg>
      <pc:sldChg chg="add del">
        <pc:chgData name="Marjetka Zupan" userId="f7af2b2022e536e5" providerId="LiveId" clId="{6DC6C8E5-FE27-4A07-8335-7DAC1D714964}" dt="2023-03-12T15:15:54.220" v="2740"/>
        <pc:sldMkLst>
          <pc:docMk/>
          <pc:sldMk cId="1259507423" sldId="288"/>
        </pc:sldMkLst>
      </pc:sldChg>
    </pc:docChg>
  </pc:docChgLst>
  <pc:docChgLst>
    <pc:chgData name="Marjetka Zupan" userId="f7af2b2022e536e5" providerId="LiveId" clId="{E8FD481B-FF3A-411E-AFCC-23A2FC88F637}"/>
    <pc:docChg chg="undo redo custSel addSld delSld modSld sldOrd">
      <pc:chgData name="Marjetka Zupan" userId="f7af2b2022e536e5" providerId="LiveId" clId="{E8FD481B-FF3A-411E-AFCC-23A2FC88F637}" dt="2023-02-19T16:03:10.463" v="19247" actId="20577"/>
      <pc:docMkLst>
        <pc:docMk/>
      </pc:docMkLst>
      <pc:sldChg chg="modSp mod modNotesTx">
        <pc:chgData name="Marjetka Zupan" userId="f7af2b2022e536e5" providerId="LiveId" clId="{E8FD481B-FF3A-411E-AFCC-23A2FC88F637}" dt="2023-02-16T21:22:03.078" v="13636" actId="20577"/>
        <pc:sldMkLst>
          <pc:docMk/>
          <pc:sldMk cId="2130876682" sldId="256"/>
        </pc:sldMkLst>
        <pc:spChg chg="mod">
          <ac:chgData name="Marjetka Zupan" userId="f7af2b2022e536e5" providerId="LiveId" clId="{E8FD481B-FF3A-411E-AFCC-23A2FC88F637}" dt="2023-02-16T18:32:33.178" v="9842" actId="1035"/>
          <ac:spMkLst>
            <pc:docMk/>
            <pc:sldMk cId="2130876682" sldId="256"/>
            <ac:spMk id="2" creationId="{54C73951-4A02-2BC6-A93E-ED8BED4FE85F}"/>
          </ac:spMkLst>
        </pc:spChg>
        <pc:spChg chg="mod">
          <ac:chgData name="Marjetka Zupan" userId="f7af2b2022e536e5" providerId="LiveId" clId="{E8FD481B-FF3A-411E-AFCC-23A2FC88F637}" dt="2023-02-16T18:32:33.178" v="9842" actId="1035"/>
          <ac:spMkLst>
            <pc:docMk/>
            <pc:sldMk cId="2130876682" sldId="256"/>
            <ac:spMk id="3" creationId="{058CECCF-367F-E1D0-A457-C854A8277C3D}"/>
          </ac:spMkLst>
        </pc:spChg>
      </pc:sldChg>
      <pc:sldChg chg="addSp delSp modSp mod modAnim modNotesTx">
        <pc:chgData name="Marjetka Zupan" userId="f7af2b2022e536e5" providerId="LiveId" clId="{E8FD481B-FF3A-411E-AFCC-23A2FC88F637}" dt="2023-02-16T21:22:08.751" v="13639" actId="20577"/>
        <pc:sldMkLst>
          <pc:docMk/>
          <pc:sldMk cId="3790705873" sldId="257"/>
        </pc:sldMkLst>
        <pc:spChg chg="mod">
          <ac:chgData name="Marjetka Zupan" userId="f7af2b2022e536e5" providerId="LiveId" clId="{E8FD481B-FF3A-411E-AFCC-23A2FC88F637}" dt="2023-02-16T18:08:33.397" v="9725" actId="20577"/>
          <ac:spMkLst>
            <pc:docMk/>
            <pc:sldMk cId="3790705873" sldId="257"/>
            <ac:spMk id="3" creationId="{B21CB094-6A81-0D26-C090-82CA1F314944}"/>
          </ac:spMkLst>
        </pc:spChg>
        <pc:spChg chg="add del mod">
          <ac:chgData name="Marjetka Zupan" userId="f7af2b2022e536e5" providerId="LiveId" clId="{E8FD481B-FF3A-411E-AFCC-23A2FC88F637}" dt="2023-02-16T18:05:10.516" v="9697" actId="767"/>
          <ac:spMkLst>
            <pc:docMk/>
            <pc:sldMk cId="3790705873" sldId="257"/>
            <ac:spMk id="8" creationId="{9BC6B11E-F55B-F337-E5F8-D748ED86BAAE}"/>
          </ac:spMkLst>
        </pc:spChg>
        <pc:graphicFrameChg chg="add del mod">
          <ac:chgData name="Marjetka Zupan" userId="f7af2b2022e536e5" providerId="LiveId" clId="{E8FD481B-FF3A-411E-AFCC-23A2FC88F637}" dt="2023-02-16T18:08:02.052" v="9721"/>
          <ac:graphicFrameMkLst>
            <pc:docMk/>
            <pc:sldMk cId="3790705873" sldId="257"/>
            <ac:graphicFrameMk id="9" creationId="{AB552A43-8F5F-CA7E-785E-06CDBB72BD25}"/>
          </ac:graphicFrameMkLst>
        </pc:graphicFrameChg>
        <pc:inkChg chg="add del">
          <ac:chgData name="Marjetka Zupan" userId="f7af2b2022e536e5" providerId="LiveId" clId="{E8FD481B-FF3A-411E-AFCC-23A2FC88F637}" dt="2023-02-16T18:01:34.246" v="9672" actId="9405"/>
          <ac:inkMkLst>
            <pc:docMk/>
            <pc:sldMk cId="3790705873" sldId="257"/>
            <ac:inkMk id="4" creationId="{0B11AB0F-9D43-2D23-ED64-AF9F2206FB7D}"/>
          </ac:inkMkLst>
        </pc:inkChg>
        <pc:cxnChg chg="add mod">
          <ac:chgData name="Marjetka Zupan" userId="f7af2b2022e536e5" providerId="LiveId" clId="{E8FD481B-FF3A-411E-AFCC-23A2FC88F637}" dt="2023-02-16T18:02:36.406" v="9678" actId="13822"/>
          <ac:cxnSpMkLst>
            <pc:docMk/>
            <pc:sldMk cId="3790705873" sldId="257"/>
            <ac:cxnSpMk id="6" creationId="{7DEA9D87-822A-024D-095D-8273D9B0F606}"/>
          </ac:cxnSpMkLst>
        </pc:cxnChg>
      </pc:sldChg>
      <pc:sldChg chg="addSp delSp modSp mod ord modAnim modNotesTx">
        <pc:chgData name="Marjetka Zupan" userId="f7af2b2022e536e5" providerId="LiveId" clId="{E8FD481B-FF3A-411E-AFCC-23A2FC88F637}" dt="2023-02-16T21:21:41.021" v="13624" actId="20577"/>
        <pc:sldMkLst>
          <pc:docMk/>
          <pc:sldMk cId="1584569257" sldId="258"/>
        </pc:sldMkLst>
        <pc:spChg chg="del">
          <ac:chgData name="Marjetka Zupan" userId="f7af2b2022e536e5" providerId="LiveId" clId="{E8FD481B-FF3A-411E-AFCC-23A2FC88F637}" dt="2023-02-16T18:38:35.300" v="9928" actId="3680"/>
          <ac:spMkLst>
            <pc:docMk/>
            <pc:sldMk cId="1584569257" sldId="258"/>
            <ac:spMk id="3" creationId="{E80E8510-756E-1644-725C-4464173284BD}"/>
          </ac:spMkLst>
        </pc:spChg>
        <pc:spChg chg="add mod">
          <ac:chgData name="Marjetka Zupan" userId="f7af2b2022e536e5" providerId="LiveId" clId="{E8FD481B-FF3A-411E-AFCC-23A2FC88F637}" dt="2023-02-16T19:10:06.696" v="10608" actId="20577"/>
          <ac:spMkLst>
            <pc:docMk/>
            <pc:sldMk cId="1584569257" sldId="258"/>
            <ac:spMk id="6" creationId="{CA898A3B-5CC4-730C-C241-BBB4653ECA47}"/>
          </ac:spMkLst>
        </pc:spChg>
        <pc:graphicFrameChg chg="add del mod ord modGraphic">
          <ac:chgData name="Marjetka Zupan" userId="f7af2b2022e536e5" providerId="LiveId" clId="{E8FD481B-FF3A-411E-AFCC-23A2FC88F637}" dt="2023-02-16T18:47:53.145" v="10009" actId="478"/>
          <ac:graphicFrameMkLst>
            <pc:docMk/>
            <pc:sldMk cId="1584569257" sldId="258"/>
            <ac:graphicFrameMk id="4" creationId="{EDB35212-2AE0-F422-A74C-5CBEDCCEC270}"/>
          </ac:graphicFrameMkLst>
        </pc:graphicFrameChg>
        <pc:cxnChg chg="add mod">
          <ac:chgData name="Marjetka Zupan" userId="f7af2b2022e536e5" providerId="LiveId" clId="{E8FD481B-FF3A-411E-AFCC-23A2FC88F637}" dt="2023-02-16T18:59:58.325" v="10556" actId="12788"/>
          <ac:cxnSpMkLst>
            <pc:docMk/>
            <pc:sldMk cId="1584569257" sldId="258"/>
            <ac:cxnSpMk id="8" creationId="{F3EBABCD-11BC-B7D9-D501-9984E678B8C4}"/>
          </ac:cxnSpMkLst>
        </pc:cxnChg>
      </pc:sldChg>
      <pc:sldChg chg="modSp del mod">
        <pc:chgData name="Marjetka Zupan" userId="f7af2b2022e536e5" providerId="LiveId" clId="{E8FD481B-FF3A-411E-AFCC-23A2FC88F637}" dt="2023-02-16T21:29:51.635" v="13986" actId="47"/>
        <pc:sldMkLst>
          <pc:docMk/>
          <pc:sldMk cId="1610539866" sldId="259"/>
        </pc:sldMkLst>
        <pc:spChg chg="mod">
          <ac:chgData name="Marjetka Zupan" userId="f7af2b2022e536e5" providerId="LiveId" clId="{E8FD481B-FF3A-411E-AFCC-23A2FC88F637}" dt="2023-02-15T21:13:46.547" v="5916" actId="113"/>
          <ac:spMkLst>
            <pc:docMk/>
            <pc:sldMk cId="1610539866" sldId="259"/>
            <ac:spMk id="2" creationId="{8E671E12-76A9-6001-5FA5-06E97E19D3C5}"/>
          </ac:spMkLst>
        </pc:spChg>
      </pc:sldChg>
      <pc:sldChg chg="modSp new del mod">
        <pc:chgData name="Marjetka Zupan" userId="f7af2b2022e536e5" providerId="LiveId" clId="{E8FD481B-FF3A-411E-AFCC-23A2FC88F637}" dt="2023-02-18T14:48:20.607" v="16282" actId="47"/>
        <pc:sldMkLst>
          <pc:docMk/>
          <pc:sldMk cId="2400124006" sldId="260"/>
        </pc:sldMkLst>
        <pc:spChg chg="mod">
          <ac:chgData name="Marjetka Zupan" userId="f7af2b2022e536e5" providerId="LiveId" clId="{E8FD481B-FF3A-411E-AFCC-23A2FC88F637}" dt="2023-02-18T12:59:28.978" v="16196" actId="20577"/>
          <ac:spMkLst>
            <pc:docMk/>
            <pc:sldMk cId="2400124006" sldId="260"/>
            <ac:spMk id="2" creationId="{9E6D5B1E-1108-DD09-72A1-B3B009D33CF4}"/>
          </ac:spMkLst>
        </pc:spChg>
      </pc:sldChg>
      <pc:sldChg chg="modSp new mod modNotesTx">
        <pc:chgData name="Marjetka Zupan" userId="f7af2b2022e536e5" providerId="LiveId" clId="{E8FD481B-FF3A-411E-AFCC-23A2FC88F637}" dt="2023-02-18T21:58:55.248" v="19223" actId="20577"/>
        <pc:sldMkLst>
          <pc:docMk/>
          <pc:sldMk cId="1323085453" sldId="261"/>
        </pc:sldMkLst>
        <pc:spChg chg="mod">
          <ac:chgData name="Marjetka Zupan" userId="f7af2b2022e536e5" providerId="LiveId" clId="{E8FD481B-FF3A-411E-AFCC-23A2FC88F637}" dt="2023-02-17T16:51:20.581" v="14069" actId="20577"/>
          <ac:spMkLst>
            <pc:docMk/>
            <pc:sldMk cId="1323085453" sldId="261"/>
            <ac:spMk id="2" creationId="{7CBDA400-DB05-D506-A380-0DB5756E7DFF}"/>
          </ac:spMkLst>
        </pc:spChg>
        <pc:spChg chg="mod">
          <ac:chgData name="Marjetka Zupan" userId="f7af2b2022e536e5" providerId="LiveId" clId="{E8FD481B-FF3A-411E-AFCC-23A2FC88F637}" dt="2023-02-18T21:21:50.631" v="18716" actId="20577"/>
          <ac:spMkLst>
            <pc:docMk/>
            <pc:sldMk cId="1323085453" sldId="261"/>
            <ac:spMk id="3" creationId="{39054876-E731-01EA-87D9-D4F8A6745012}"/>
          </ac:spMkLst>
        </pc:spChg>
      </pc:sldChg>
      <pc:sldChg chg="modSp new mod modNotesTx">
        <pc:chgData name="Marjetka Zupan" userId="f7af2b2022e536e5" providerId="LiveId" clId="{E8FD481B-FF3A-411E-AFCC-23A2FC88F637}" dt="2023-02-16T18:33:33.748" v="9863" actId="113"/>
        <pc:sldMkLst>
          <pc:docMk/>
          <pc:sldMk cId="3219194685" sldId="262"/>
        </pc:sldMkLst>
        <pc:spChg chg="mod">
          <ac:chgData name="Marjetka Zupan" userId="f7af2b2022e536e5" providerId="LiveId" clId="{E8FD481B-FF3A-411E-AFCC-23A2FC88F637}" dt="2023-02-16T18:33:33.748" v="9863" actId="113"/>
          <ac:spMkLst>
            <pc:docMk/>
            <pc:sldMk cId="3219194685" sldId="262"/>
            <ac:spMk id="2" creationId="{1C5516E5-1DD2-E61F-2569-EB6ECCF2077C}"/>
          </ac:spMkLst>
        </pc:spChg>
      </pc:sldChg>
      <pc:sldChg chg="addSp delSp modSp new mod addAnim delAnim modAnim">
        <pc:chgData name="Marjetka Zupan" userId="f7af2b2022e536e5" providerId="LiveId" clId="{E8FD481B-FF3A-411E-AFCC-23A2FC88F637}" dt="2023-02-16T18:08:54.211" v="9733"/>
        <pc:sldMkLst>
          <pc:docMk/>
          <pc:sldMk cId="2100859546" sldId="263"/>
        </pc:sldMkLst>
        <pc:spChg chg="del">
          <ac:chgData name="Marjetka Zupan" userId="f7af2b2022e536e5" providerId="LiveId" clId="{E8FD481B-FF3A-411E-AFCC-23A2FC88F637}" dt="2023-02-16T18:08:39.449" v="9726" actId="478"/>
          <ac:spMkLst>
            <pc:docMk/>
            <pc:sldMk cId="2100859546" sldId="263"/>
            <ac:spMk id="2" creationId="{6271E5DB-93D2-EC2F-E024-AEBF3E1957F8}"/>
          </ac:spMkLst>
        </pc:spChg>
        <pc:spChg chg="add del mod">
          <ac:chgData name="Marjetka Zupan" userId="f7af2b2022e536e5" providerId="LiveId" clId="{E8FD481B-FF3A-411E-AFCC-23A2FC88F637}" dt="2023-02-16T18:05:41.312" v="9699" actId="767"/>
          <ac:spMkLst>
            <pc:docMk/>
            <pc:sldMk cId="2100859546" sldId="263"/>
            <ac:spMk id="3" creationId="{4F1AFC45-C26E-832F-BD5B-6D1231EA843D}"/>
          </ac:spMkLst>
        </pc:spChg>
        <pc:spChg chg="del">
          <ac:chgData name="Marjetka Zupan" userId="f7af2b2022e536e5" providerId="LiveId" clId="{E8FD481B-FF3A-411E-AFCC-23A2FC88F637}" dt="2023-02-16T17:24:31.510" v="7429" actId="3680"/>
          <ac:spMkLst>
            <pc:docMk/>
            <pc:sldMk cId="2100859546" sldId="263"/>
            <ac:spMk id="3" creationId="{4FD5154D-6EDD-8148-D15E-965FC616D346}"/>
          </ac:spMkLst>
        </pc:spChg>
        <pc:graphicFrameChg chg="add mod ord modGraphic">
          <ac:chgData name="Marjetka Zupan" userId="f7af2b2022e536e5" providerId="LiveId" clId="{E8FD481B-FF3A-411E-AFCC-23A2FC88F637}" dt="2023-02-16T18:08:52.617" v="9732" actId="12789"/>
          <ac:graphicFrameMkLst>
            <pc:docMk/>
            <pc:sldMk cId="2100859546" sldId="263"/>
            <ac:graphicFrameMk id="4" creationId="{C8B96D67-E6FB-6CDE-D994-523C1758AB89}"/>
          </ac:graphicFrameMkLst>
        </pc:graphicFrameChg>
      </pc:sldChg>
      <pc:sldChg chg="addSp delSp modSp add del mod ord modNotesTx">
        <pc:chgData name="Marjetka Zupan" userId="f7af2b2022e536e5" providerId="LiveId" clId="{E8FD481B-FF3A-411E-AFCC-23A2FC88F637}" dt="2023-02-16T20:49:47.377" v="12780" actId="20577"/>
        <pc:sldMkLst>
          <pc:docMk/>
          <pc:sldMk cId="3072611924" sldId="264"/>
        </pc:sldMkLst>
        <pc:spChg chg="del mod">
          <ac:chgData name="Marjetka Zupan" userId="f7af2b2022e536e5" providerId="LiveId" clId="{E8FD481B-FF3A-411E-AFCC-23A2FC88F637}" dt="2023-02-16T19:53:34.993" v="11875" actId="478"/>
          <ac:spMkLst>
            <pc:docMk/>
            <pc:sldMk cId="3072611924" sldId="264"/>
            <ac:spMk id="2" creationId="{6271E5DB-93D2-EC2F-E024-AEBF3E1957F8}"/>
          </ac:spMkLst>
        </pc:spChg>
        <pc:spChg chg="add del mod">
          <ac:chgData name="Marjetka Zupan" userId="f7af2b2022e536e5" providerId="LiveId" clId="{E8FD481B-FF3A-411E-AFCC-23A2FC88F637}" dt="2023-02-16T19:53:37.399" v="11876" actId="478"/>
          <ac:spMkLst>
            <pc:docMk/>
            <pc:sldMk cId="3072611924" sldId="264"/>
            <ac:spMk id="5" creationId="{AAA749B0-2119-6010-C726-4BA5E5135527}"/>
          </ac:spMkLst>
        </pc:spChg>
        <pc:graphicFrameChg chg="mod modGraphic">
          <ac:chgData name="Marjetka Zupan" userId="f7af2b2022e536e5" providerId="LiveId" clId="{E8FD481B-FF3A-411E-AFCC-23A2FC88F637}" dt="2023-02-16T19:54:06.924" v="11878" actId="12789"/>
          <ac:graphicFrameMkLst>
            <pc:docMk/>
            <pc:sldMk cId="3072611924" sldId="264"/>
            <ac:graphicFrameMk id="4" creationId="{C8B96D67-E6FB-6CDE-D994-523C1758AB89}"/>
          </ac:graphicFrameMkLst>
        </pc:graphicFrameChg>
      </pc:sldChg>
      <pc:sldChg chg="addSp delSp modSp add mod">
        <pc:chgData name="Marjetka Zupan" userId="f7af2b2022e536e5" providerId="LiveId" clId="{E8FD481B-FF3A-411E-AFCC-23A2FC88F637}" dt="2023-02-16T18:09:56.635" v="9740" actId="12789"/>
        <pc:sldMkLst>
          <pc:docMk/>
          <pc:sldMk cId="2390712782" sldId="265"/>
        </pc:sldMkLst>
        <pc:spChg chg="del mod">
          <ac:chgData name="Marjetka Zupan" userId="f7af2b2022e536e5" providerId="LiveId" clId="{E8FD481B-FF3A-411E-AFCC-23A2FC88F637}" dt="2023-02-16T18:09:46.858" v="9737" actId="478"/>
          <ac:spMkLst>
            <pc:docMk/>
            <pc:sldMk cId="2390712782" sldId="265"/>
            <ac:spMk id="2" creationId="{6271E5DB-93D2-EC2F-E024-AEBF3E1957F8}"/>
          </ac:spMkLst>
        </pc:spChg>
        <pc:spChg chg="add del mod">
          <ac:chgData name="Marjetka Zupan" userId="f7af2b2022e536e5" providerId="LiveId" clId="{E8FD481B-FF3A-411E-AFCC-23A2FC88F637}" dt="2023-02-16T18:09:49.702" v="9738" actId="478"/>
          <ac:spMkLst>
            <pc:docMk/>
            <pc:sldMk cId="2390712782" sldId="265"/>
            <ac:spMk id="5" creationId="{756E6EC5-E615-CCD4-6670-A94A269D51E9}"/>
          </ac:spMkLst>
        </pc:spChg>
        <pc:graphicFrameChg chg="mod modGraphic">
          <ac:chgData name="Marjetka Zupan" userId="f7af2b2022e536e5" providerId="LiveId" clId="{E8FD481B-FF3A-411E-AFCC-23A2FC88F637}" dt="2023-02-16T18:09:56.635" v="9740" actId="12789"/>
          <ac:graphicFrameMkLst>
            <pc:docMk/>
            <pc:sldMk cId="2390712782" sldId="265"/>
            <ac:graphicFrameMk id="4" creationId="{C8B96D67-E6FB-6CDE-D994-523C1758AB89}"/>
          </ac:graphicFrameMkLst>
        </pc:graphicFrameChg>
      </pc:sldChg>
      <pc:sldChg chg="modSp add ord modAnim modNotesTx">
        <pc:chgData name="Marjetka Zupan" userId="f7af2b2022e536e5" providerId="LiveId" clId="{E8FD481B-FF3A-411E-AFCC-23A2FC88F637}" dt="2023-02-16T21:22:15.765" v="13642" actId="20577"/>
        <pc:sldMkLst>
          <pc:docMk/>
          <pc:sldMk cId="770071946" sldId="266"/>
        </pc:sldMkLst>
        <pc:spChg chg="mod">
          <ac:chgData name="Marjetka Zupan" userId="f7af2b2022e536e5" providerId="LiveId" clId="{E8FD481B-FF3A-411E-AFCC-23A2FC88F637}" dt="2023-02-16T19:19:50.782" v="10792" actId="20577"/>
          <ac:spMkLst>
            <pc:docMk/>
            <pc:sldMk cId="770071946" sldId="266"/>
            <ac:spMk id="3" creationId="{B21CB094-6A81-0D26-C090-82CA1F314944}"/>
          </ac:spMkLst>
        </pc:spChg>
      </pc:sldChg>
      <pc:sldChg chg="add ord modAnim modNotesTx">
        <pc:chgData name="Marjetka Zupan" userId="f7af2b2022e536e5" providerId="LiveId" clId="{E8FD481B-FF3A-411E-AFCC-23A2FC88F637}" dt="2023-02-16T18:11:33.375" v="9773" actId="20577"/>
        <pc:sldMkLst>
          <pc:docMk/>
          <pc:sldMk cId="641133778" sldId="267"/>
        </pc:sldMkLst>
      </pc:sldChg>
      <pc:sldChg chg="add modNotesTx">
        <pc:chgData name="Marjetka Zupan" userId="f7af2b2022e536e5" providerId="LiveId" clId="{E8FD481B-FF3A-411E-AFCC-23A2FC88F637}" dt="2023-02-16T21:21:34.443" v="13621" actId="20577"/>
        <pc:sldMkLst>
          <pc:docMk/>
          <pc:sldMk cId="2656965330" sldId="268"/>
        </pc:sldMkLst>
      </pc:sldChg>
      <pc:sldChg chg="add del ord">
        <pc:chgData name="Marjetka Zupan" userId="f7af2b2022e536e5" providerId="LiveId" clId="{E8FD481B-FF3A-411E-AFCC-23A2FC88F637}" dt="2023-02-16T18:32:12.044" v="9826" actId="20578"/>
        <pc:sldMkLst>
          <pc:docMk/>
          <pc:sldMk cId="3840812857" sldId="269"/>
        </pc:sldMkLst>
      </pc:sldChg>
      <pc:sldChg chg="add del">
        <pc:chgData name="Marjetka Zupan" userId="f7af2b2022e536e5" providerId="LiveId" clId="{E8FD481B-FF3A-411E-AFCC-23A2FC88F637}" dt="2023-02-16T18:33:28.218" v="9862"/>
        <pc:sldMkLst>
          <pc:docMk/>
          <pc:sldMk cId="1557029013" sldId="270"/>
        </pc:sldMkLst>
      </pc:sldChg>
      <pc:sldChg chg="modSp add del mod modAnim">
        <pc:chgData name="Marjetka Zupan" userId="f7af2b2022e536e5" providerId="LiveId" clId="{E8FD481B-FF3A-411E-AFCC-23A2FC88F637}" dt="2023-02-16T19:22:00.911" v="10815" actId="47"/>
        <pc:sldMkLst>
          <pc:docMk/>
          <pc:sldMk cId="1866025509" sldId="270"/>
        </pc:sldMkLst>
        <pc:spChg chg="mod">
          <ac:chgData name="Marjetka Zupan" userId="f7af2b2022e536e5" providerId="LiveId" clId="{E8FD481B-FF3A-411E-AFCC-23A2FC88F637}" dt="2023-02-16T19:21:50.969" v="10813" actId="21"/>
          <ac:spMkLst>
            <pc:docMk/>
            <pc:sldMk cId="1866025509" sldId="270"/>
            <ac:spMk id="6" creationId="{CA898A3B-5CC4-730C-C241-BBB4653ECA47}"/>
          </ac:spMkLst>
        </pc:spChg>
      </pc:sldChg>
      <pc:sldChg chg="addSp delSp modSp add mod modAnim modNotesTx">
        <pc:chgData name="Marjetka Zupan" userId="f7af2b2022e536e5" providerId="LiveId" clId="{E8FD481B-FF3A-411E-AFCC-23A2FC88F637}" dt="2023-02-18T17:25:49.848" v="17453" actId="20577"/>
        <pc:sldMkLst>
          <pc:docMk/>
          <pc:sldMk cId="966620327" sldId="271"/>
        </pc:sldMkLst>
        <pc:spChg chg="mod">
          <ac:chgData name="Marjetka Zupan" userId="f7af2b2022e536e5" providerId="LiveId" clId="{E8FD481B-FF3A-411E-AFCC-23A2FC88F637}" dt="2023-02-18T14:40:50.722" v="16277" actId="20577"/>
          <ac:spMkLst>
            <pc:docMk/>
            <pc:sldMk cId="966620327" sldId="271"/>
            <ac:spMk id="2" creationId="{B2FA727A-C845-81E0-C0ED-3058DFE4DDBC}"/>
          </ac:spMkLst>
        </pc:spChg>
        <pc:spChg chg="add mod">
          <ac:chgData name="Marjetka Zupan" userId="f7af2b2022e536e5" providerId="LiveId" clId="{E8FD481B-FF3A-411E-AFCC-23A2FC88F637}" dt="2023-02-18T17:25:21.184" v="17447" actId="20577"/>
          <ac:spMkLst>
            <pc:docMk/>
            <pc:sldMk cId="966620327" sldId="271"/>
            <ac:spMk id="3" creationId="{0720A421-FE74-4AF1-43AD-A56234215484}"/>
          </ac:spMkLst>
        </pc:spChg>
        <pc:spChg chg="add mod">
          <ac:chgData name="Marjetka Zupan" userId="f7af2b2022e536e5" providerId="LiveId" clId="{E8FD481B-FF3A-411E-AFCC-23A2FC88F637}" dt="2023-02-16T19:25:21.377" v="10861" actId="1076"/>
          <ac:spMkLst>
            <pc:docMk/>
            <pc:sldMk cId="966620327" sldId="271"/>
            <ac:spMk id="4" creationId="{86455101-3D1C-6B15-2C73-472BB8997233}"/>
          </ac:spMkLst>
        </pc:spChg>
        <pc:spChg chg="add del mod">
          <ac:chgData name="Marjetka Zupan" userId="f7af2b2022e536e5" providerId="LiveId" clId="{E8FD481B-FF3A-411E-AFCC-23A2FC88F637}" dt="2023-02-16T20:56:31.891" v="12815"/>
          <ac:spMkLst>
            <pc:docMk/>
            <pc:sldMk cId="966620327" sldId="271"/>
            <ac:spMk id="5" creationId="{34F12F5D-B29B-31BF-5AA2-3C033A9D75FE}"/>
          </ac:spMkLst>
        </pc:spChg>
        <pc:spChg chg="add del mod">
          <ac:chgData name="Marjetka Zupan" userId="f7af2b2022e536e5" providerId="LiveId" clId="{E8FD481B-FF3A-411E-AFCC-23A2FC88F637}" dt="2023-02-18T14:38:31.269" v="16199"/>
          <ac:spMkLst>
            <pc:docMk/>
            <pc:sldMk cId="966620327" sldId="271"/>
            <ac:spMk id="5" creationId="{7E779DC5-9003-091B-E464-4C4A11D324EF}"/>
          </ac:spMkLst>
        </pc:spChg>
        <pc:spChg chg="mod">
          <ac:chgData name="Marjetka Zupan" userId="f7af2b2022e536e5" providerId="LiveId" clId="{E8FD481B-FF3A-411E-AFCC-23A2FC88F637}" dt="2023-02-16T19:22:16.375" v="10820" actId="20577"/>
          <ac:spMkLst>
            <pc:docMk/>
            <pc:sldMk cId="966620327" sldId="271"/>
            <ac:spMk id="6" creationId="{CA898A3B-5CC4-730C-C241-BBB4653ECA47}"/>
          </ac:spMkLst>
        </pc:spChg>
        <pc:spChg chg="add mod">
          <ac:chgData name="Marjetka Zupan" userId="f7af2b2022e536e5" providerId="LiveId" clId="{E8FD481B-FF3A-411E-AFCC-23A2FC88F637}" dt="2023-02-18T14:40:37.580" v="16274" actId="1037"/>
          <ac:spMkLst>
            <pc:docMk/>
            <pc:sldMk cId="966620327" sldId="271"/>
            <ac:spMk id="7" creationId="{A5F9D8E4-03C4-05EB-4897-3D75EB8A1023}"/>
          </ac:spMkLst>
        </pc:spChg>
        <pc:cxnChg chg="mod">
          <ac:chgData name="Marjetka Zupan" userId="f7af2b2022e536e5" providerId="LiveId" clId="{E8FD481B-FF3A-411E-AFCC-23A2FC88F637}" dt="2023-02-16T20:51:34.703" v="12785" actId="1076"/>
          <ac:cxnSpMkLst>
            <pc:docMk/>
            <pc:sldMk cId="966620327" sldId="271"/>
            <ac:cxnSpMk id="8" creationId="{F3EBABCD-11BC-B7D9-D501-9984E678B8C4}"/>
          </ac:cxnSpMkLst>
        </pc:cxnChg>
      </pc:sldChg>
      <pc:sldChg chg="add modAnim modNotesTx">
        <pc:chgData name="Marjetka Zupan" userId="f7af2b2022e536e5" providerId="LiveId" clId="{E8FD481B-FF3A-411E-AFCC-23A2FC88F637}" dt="2023-02-16T19:52:01.081" v="11725"/>
        <pc:sldMkLst>
          <pc:docMk/>
          <pc:sldMk cId="1737767764" sldId="272"/>
        </pc:sldMkLst>
      </pc:sldChg>
      <pc:sldChg chg="add modNotesTx">
        <pc:chgData name="Marjetka Zupan" userId="f7af2b2022e536e5" providerId="LiveId" clId="{E8FD481B-FF3A-411E-AFCC-23A2FC88F637}" dt="2023-02-16T19:53:20.552" v="11874" actId="20577"/>
        <pc:sldMkLst>
          <pc:docMk/>
          <pc:sldMk cId="4024233787" sldId="273"/>
        </pc:sldMkLst>
      </pc:sldChg>
      <pc:sldChg chg="addSp delSp modSp add del mod modAnim modNotesTx">
        <pc:chgData name="Marjetka Zupan" userId="f7af2b2022e536e5" providerId="LiveId" clId="{E8FD481B-FF3A-411E-AFCC-23A2FC88F637}" dt="2023-02-18T17:19:39.463" v="17316" actId="167"/>
        <pc:sldMkLst>
          <pc:docMk/>
          <pc:sldMk cId="4221726986" sldId="274"/>
        </pc:sldMkLst>
        <pc:spChg chg="mod">
          <ac:chgData name="Marjetka Zupan" userId="f7af2b2022e536e5" providerId="LiveId" clId="{E8FD481B-FF3A-411E-AFCC-23A2FC88F637}" dt="2023-02-18T12:59:09.762" v="16149" actId="20577"/>
          <ac:spMkLst>
            <pc:docMk/>
            <pc:sldMk cId="4221726986" sldId="274"/>
            <ac:spMk id="2" creationId="{B2FA727A-C845-81E0-C0ED-3058DFE4DDBC}"/>
          </ac:spMkLst>
        </pc:spChg>
        <pc:spChg chg="del">
          <ac:chgData name="Marjetka Zupan" userId="f7af2b2022e536e5" providerId="LiveId" clId="{E8FD481B-FF3A-411E-AFCC-23A2FC88F637}" dt="2023-02-16T20:57:45.167" v="12823" actId="478"/>
          <ac:spMkLst>
            <pc:docMk/>
            <pc:sldMk cId="4221726986" sldId="274"/>
            <ac:spMk id="3" creationId="{0720A421-FE74-4AF1-43AD-A56234215484}"/>
          </ac:spMkLst>
        </pc:spChg>
        <pc:spChg chg="add mod ord">
          <ac:chgData name="Marjetka Zupan" userId="f7af2b2022e536e5" providerId="LiveId" clId="{E8FD481B-FF3A-411E-AFCC-23A2FC88F637}" dt="2023-02-18T10:25:40.338" v="15059" actId="167"/>
          <ac:spMkLst>
            <pc:docMk/>
            <pc:sldMk cId="4221726986" sldId="274"/>
            <ac:spMk id="3" creationId="{FBAAAA08-D754-597A-9BFA-C220AA680A2C}"/>
          </ac:spMkLst>
        </pc:spChg>
        <pc:spChg chg="mod">
          <ac:chgData name="Marjetka Zupan" userId="f7af2b2022e536e5" providerId="LiveId" clId="{E8FD481B-FF3A-411E-AFCC-23A2FC88F637}" dt="2023-02-16T20:57:50.122" v="12824" actId="12788"/>
          <ac:spMkLst>
            <pc:docMk/>
            <pc:sldMk cId="4221726986" sldId="274"/>
            <ac:spMk id="4" creationId="{86455101-3D1C-6B15-2C73-472BB8997233}"/>
          </ac:spMkLst>
        </pc:spChg>
        <pc:spChg chg="add mod ord">
          <ac:chgData name="Marjetka Zupan" userId="f7af2b2022e536e5" providerId="LiveId" clId="{E8FD481B-FF3A-411E-AFCC-23A2FC88F637}" dt="2023-02-18T10:25:45.591" v="15060" actId="167"/>
          <ac:spMkLst>
            <pc:docMk/>
            <pc:sldMk cId="4221726986" sldId="274"/>
            <ac:spMk id="5" creationId="{BEDD670B-FF5A-1817-101F-CF4D1B54BB9C}"/>
          </ac:spMkLst>
        </pc:spChg>
        <pc:spChg chg="mod ord">
          <ac:chgData name="Marjetka Zupan" userId="f7af2b2022e536e5" providerId="LiveId" clId="{E8FD481B-FF3A-411E-AFCC-23A2FC88F637}" dt="2023-02-18T17:19:39.463" v="17316" actId="167"/>
          <ac:spMkLst>
            <pc:docMk/>
            <pc:sldMk cId="4221726986" sldId="274"/>
            <ac:spMk id="6" creationId="{CA898A3B-5CC4-730C-C241-BBB4653ECA47}"/>
          </ac:spMkLst>
        </pc:spChg>
      </pc:sldChg>
      <pc:sldChg chg="modSp new mod">
        <pc:chgData name="Marjetka Zupan" userId="f7af2b2022e536e5" providerId="LiveId" clId="{E8FD481B-FF3A-411E-AFCC-23A2FC88F637}" dt="2023-02-18T17:23:49.221" v="17428" actId="20577"/>
        <pc:sldMkLst>
          <pc:docMk/>
          <pc:sldMk cId="1957149753" sldId="275"/>
        </pc:sldMkLst>
        <pc:spChg chg="mod">
          <ac:chgData name="Marjetka Zupan" userId="f7af2b2022e536e5" providerId="LiveId" clId="{E8FD481B-FF3A-411E-AFCC-23A2FC88F637}" dt="2023-02-16T21:13:12.307" v="13589" actId="113"/>
          <ac:spMkLst>
            <pc:docMk/>
            <pc:sldMk cId="1957149753" sldId="275"/>
            <ac:spMk id="2" creationId="{EA29C814-AAF3-D593-7B9D-CA031AA7909F}"/>
          </ac:spMkLst>
        </pc:spChg>
        <pc:spChg chg="mod">
          <ac:chgData name="Marjetka Zupan" userId="f7af2b2022e536e5" providerId="LiveId" clId="{E8FD481B-FF3A-411E-AFCC-23A2FC88F637}" dt="2023-02-18T17:23:49.221" v="17428" actId="20577"/>
          <ac:spMkLst>
            <pc:docMk/>
            <pc:sldMk cId="1957149753" sldId="275"/>
            <ac:spMk id="3" creationId="{AB3ADFBA-71F6-5F09-0F55-44D8D8CA2955}"/>
          </ac:spMkLst>
        </pc:spChg>
      </pc:sldChg>
      <pc:sldChg chg="addSp delSp modSp new mod delAnim modAnim modNotesTx">
        <pc:chgData name="Marjetka Zupan" userId="f7af2b2022e536e5" providerId="LiveId" clId="{E8FD481B-FF3A-411E-AFCC-23A2FC88F637}" dt="2023-02-18T17:43:23.257" v="17794" actId="478"/>
        <pc:sldMkLst>
          <pc:docMk/>
          <pc:sldMk cId="3446808556" sldId="276"/>
        </pc:sldMkLst>
        <pc:spChg chg="del">
          <ac:chgData name="Marjetka Zupan" userId="f7af2b2022e536e5" providerId="LiveId" clId="{E8FD481B-FF3A-411E-AFCC-23A2FC88F637}" dt="2023-02-18T10:22:41.579" v="15016" actId="478"/>
          <ac:spMkLst>
            <pc:docMk/>
            <pc:sldMk cId="3446808556" sldId="276"/>
            <ac:spMk id="2" creationId="{D541B741-57DA-5467-AA46-DD8B4BB456E6}"/>
          </ac:spMkLst>
        </pc:spChg>
        <pc:spChg chg="mod ord">
          <ac:chgData name="Marjetka Zupan" userId="f7af2b2022e536e5" providerId="LiveId" clId="{E8FD481B-FF3A-411E-AFCC-23A2FC88F637}" dt="2023-02-18T12:49:10.091" v="15664" actId="167"/>
          <ac:spMkLst>
            <pc:docMk/>
            <pc:sldMk cId="3446808556" sldId="276"/>
            <ac:spMk id="3" creationId="{3D7CB3AD-4947-8C04-C35A-199582A817CE}"/>
          </ac:spMkLst>
        </pc:spChg>
        <pc:spChg chg="add del mod">
          <ac:chgData name="Marjetka Zupan" userId="f7af2b2022e536e5" providerId="LiveId" clId="{E8FD481B-FF3A-411E-AFCC-23A2FC88F637}" dt="2023-02-18T10:16:10.877" v="14887" actId="767"/>
          <ac:spMkLst>
            <pc:docMk/>
            <pc:sldMk cId="3446808556" sldId="276"/>
            <ac:spMk id="4" creationId="{17F196BA-A31F-5170-1499-55346E3A64D8}"/>
          </ac:spMkLst>
        </pc:spChg>
        <pc:spChg chg="add del mod ord">
          <ac:chgData name="Marjetka Zupan" userId="f7af2b2022e536e5" providerId="LiveId" clId="{E8FD481B-FF3A-411E-AFCC-23A2FC88F637}" dt="2023-02-18T12:49:23.884" v="15684" actId="1036"/>
          <ac:spMkLst>
            <pc:docMk/>
            <pc:sldMk cId="3446808556" sldId="276"/>
            <ac:spMk id="5" creationId="{B7C92576-4D52-F267-F808-641C8A2CF1D8}"/>
          </ac:spMkLst>
        </pc:spChg>
        <pc:spChg chg="add mod ord">
          <ac:chgData name="Marjetka Zupan" userId="f7af2b2022e536e5" providerId="LiveId" clId="{E8FD481B-FF3A-411E-AFCC-23A2FC88F637}" dt="2023-02-18T12:49:19.133" v="15674" actId="1036"/>
          <ac:spMkLst>
            <pc:docMk/>
            <pc:sldMk cId="3446808556" sldId="276"/>
            <ac:spMk id="6" creationId="{E3429EE8-F048-4187-B8C1-2C5C33B71817}"/>
          </ac:spMkLst>
        </pc:spChg>
        <pc:spChg chg="add del mod">
          <ac:chgData name="Marjetka Zupan" userId="f7af2b2022e536e5" providerId="LiveId" clId="{E8FD481B-FF3A-411E-AFCC-23A2FC88F637}" dt="2023-02-18T17:38:40.096" v="17773" actId="478"/>
          <ac:spMkLst>
            <pc:docMk/>
            <pc:sldMk cId="3446808556" sldId="276"/>
            <ac:spMk id="7" creationId="{BCFF02AB-7A0C-F11E-E180-41B204F1C7E7}"/>
          </ac:spMkLst>
        </pc:spChg>
        <pc:spChg chg="add del mod">
          <ac:chgData name="Marjetka Zupan" userId="f7af2b2022e536e5" providerId="LiveId" clId="{E8FD481B-FF3A-411E-AFCC-23A2FC88F637}" dt="2023-02-18T17:43:23.257" v="17794" actId="478"/>
          <ac:spMkLst>
            <pc:docMk/>
            <pc:sldMk cId="3446808556" sldId="276"/>
            <ac:spMk id="8" creationId="{3A260756-E692-4E2A-4068-DFE5BAE4D8E9}"/>
          </ac:spMkLst>
        </pc:spChg>
      </pc:sldChg>
      <pc:sldChg chg="addSp delSp modSp add mod modNotesTx">
        <pc:chgData name="Marjetka Zupan" userId="f7af2b2022e536e5" providerId="LiveId" clId="{E8FD481B-FF3A-411E-AFCC-23A2FC88F637}" dt="2023-02-18T12:59:18.657" v="16171" actId="20577"/>
        <pc:sldMkLst>
          <pc:docMk/>
          <pc:sldMk cId="2082159715" sldId="277"/>
        </pc:sldMkLst>
        <pc:spChg chg="mod">
          <ac:chgData name="Marjetka Zupan" userId="f7af2b2022e536e5" providerId="LiveId" clId="{E8FD481B-FF3A-411E-AFCC-23A2FC88F637}" dt="2023-02-18T12:59:18.657" v="16171" actId="20577"/>
          <ac:spMkLst>
            <pc:docMk/>
            <pc:sldMk cId="2082159715" sldId="277"/>
            <ac:spMk id="2" creationId="{B2FA727A-C845-81E0-C0ED-3058DFE4DDBC}"/>
          </ac:spMkLst>
        </pc:spChg>
        <pc:spChg chg="del">
          <ac:chgData name="Marjetka Zupan" userId="f7af2b2022e536e5" providerId="LiveId" clId="{E8FD481B-FF3A-411E-AFCC-23A2FC88F637}" dt="2023-02-18T12:58:25.813" v="16127" actId="478"/>
          <ac:spMkLst>
            <pc:docMk/>
            <pc:sldMk cId="2082159715" sldId="277"/>
            <ac:spMk id="3" creationId="{FBAAAA08-D754-597A-9BFA-C220AA680A2C}"/>
          </ac:spMkLst>
        </pc:spChg>
        <pc:spChg chg="del mod">
          <ac:chgData name="Marjetka Zupan" userId="f7af2b2022e536e5" providerId="LiveId" clId="{E8FD481B-FF3A-411E-AFCC-23A2FC88F637}" dt="2023-02-18T12:58:12.545" v="16125" actId="478"/>
          <ac:spMkLst>
            <pc:docMk/>
            <pc:sldMk cId="2082159715" sldId="277"/>
            <ac:spMk id="5" creationId="{BEDD670B-FF5A-1817-101F-CF4D1B54BB9C}"/>
          </ac:spMkLst>
        </pc:spChg>
        <pc:spChg chg="add del ord">
          <ac:chgData name="Marjetka Zupan" userId="f7af2b2022e536e5" providerId="LiveId" clId="{E8FD481B-FF3A-411E-AFCC-23A2FC88F637}" dt="2023-02-18T12:58:04.495" v="16123" actId="478"/>
          <ac:spMkLst>
            <pc:docMk/>
            <pc:sldMk cId="2082159715" sldId="277"/>
            <ac:spMk id="6" creationId="{CA898A3B-5CC4-730C-C241-BBB4653ECA47}"/>
          </ac:spMkLst>
        </pc:spChg>
        <pc:spChg chg="add del mod">
          <ac:chgData name="Marjetka Zupan" userId="f7af2b2022e536e5" providerId="LiveId" clId="{E8FD481B-FF3A-411E-AFCC-23A2FC88F637}" dt="2023-02-18T12:58:04.495" v="16123" actId="478"/>
          <ac:spMkLst>
            <pc:docMk/>
            <pc:sldMk cId="2082159715" sldId="277"/>
            <ac:spMk id="9" creationId="{98323BBE-D0EC-41F8-D6B3-52A176790B1D}"/>
          </ac:spMkLst>
        </pc:spChg>
      </pc:sldChg>
      <pc:sldChg chg="delSp modSp add mod delAnim modAnim modNotesTx">
        <pc:chgData name="Marjetka Zupan" userId="f7af2b2022e536e5" providerId="LiveId" clId="{E8FD481B-FF3A-411E-AFCC-23A2FC88F637}" dt="2023-02-18T17:26:04.896" v="17464" actId="20577"/>
        <pc:sldMkLst>
          <pc:docMk/>
          <pc:sldMk cId="1259056525" sldId="278"/>
        </pc:sldMkLst>
        <pc:spChg chg="mod">
          <ac:chgData name="Marjetka Zupan" userId="f7af2b2022e536e5" providerId="LiveId" clId="{E8FD481B-FF3A-411E-AFCC-23A2FC88F637}" dt="2023-02-18T14:49:52.155" v="16332" actId="20577"/>
          <ac:spMkLst>
            <pc:docMk/>
            <pc:sldMk cId="1259056525" sldId="278"/>
            <ac:spMk id="2" creationId="{B2FA727A-C845-81E0-C0ED-3058DFE4DDBC}"/>
          </ac:spMkLst>
        </pc:spChg>
        <pc:spChg chg="mod">
          <ac:chgData name="Marjetka Zupan" userId="f7af2b2022e536e5" providerId="LiveId" clId="{E8FD481B-FF3A-411E-AFCC-23A2FC88F637}" dt="2023-02-18T17:26:04.896" v="17464" actId="20577"/>
          <ac:spMkLst>
            <pc:docMk/>
            <pc:sldMk cId="1259056525" sldId="278"/>
            <ac:spMk id="3" creationId="{0720A421-FE74-4AF1-43AD-A56234215484}"/>
          </ac:spMkLst>
        </pc:spChg>
        <pc:spChg chg="del">
          <ac:chgData name="Marjetka Zupan" userId="f7af2b2022e536e5" providerId="LiveId" clId="{E8FD481B-FF3A-411E-AFCC-23A2FC88F637}" dt="2023-02-18T14:49:02.669" v="16302" actId="478"/>
          <ac:spMkLst>
            <pc:docMk/>
            <pc:sldMk cId="1259056525" sldId="278"/>
            <ac:spMk id="4" creationId="{86455101-3D1C-6B15-2C73-472BB8997233}"/>
          </ac:spMkLst>
        </pc:spChg>
        <pc:spChg chg="del mod">
          <ac:chgData name="Marjetka Zupan" userId="f7af2b2022e536e5" providerId="LiveId" clId="{E8FD481B-FF3A-411E-AFCC-23A2FC88F637}" dt="2023-02-18T14:49:44.529" v="16307" actId="478"/>
          <ac:spMkLst>
            <pc:docMk/>
            <pc:sldMk cId="1259056525" sldId="278"/>
            <ac:spMk id="7" creationId="{A5F9D8E4-03C4-05EB-4897-3D75EB8A1023}"/>
          </ac:spMkLst>
        </pc:spChg>
      </pc:sldChg>
      <pc:sldChg chg="add modNotesTx">
        <pc:chgData name="Marjetka Zupan" userId="f7af2b2022e536e5" providerId="LiveId" clId="{E8FD481B-FF3A-411E-AFCC-23A2FC88F637}" dt="2023-02-19T14:50:55.694" v="19227" actId="20577"/>
        <pc:sldMkLst>
          <pc:docMk/>
          <pc:sldMk cId="4043615089" sldId="279"/>
        </pc:sldMkLst>
      </pc:sldChg>
      <pc:sldChg chg="add">
        <pc:chgData name="Marjetka Zupan" userId="f7af2b2022e536e5" providerId="LiveId" clId="{E8FD481B-FF3A-411E-AFCC-23A2FC88F637}" dt="2023-02-18T15:05:20.750" v="16492"/>
        <pc:sldMkLst>
          <pc:docMk/>
          <pc:sldMk cId="631534139" sldId="280"/>
        </pc:sldMkLst>
      </pc:sldChg>
      <pc:sldChg chg="addSp delSp modSp add mod ord modNotesTx">
        <pc:chgData name="Marjetka Zupan" userId="f7af2b2022e536e5" providerId="LiveId" clId="{E8FD481B-FF3A-411E-AFCC-23A2FC88F637}" dt="2023-02-18T21:58:06.606" v="19193" actId="20578"/>
        <pc:sldMkLst>
          <pc:docMk/>
          <pc:sldMk cId="2812034935" sldId="281"/>
        </pc:sldMkLst>
        <pc:graphicFrameChg chg="add del modGraphic">
          <ac:chgData name="Marjetka Zupan" userId="f7af2b2022e536e5" providerId="LiveId" clId="{E8FD481B-FF3A-411E-AFCC-23A2FC88F637}" dt="2023-02-18T21:57:54.473" v="19176" actId="27309"/>
          <ac:graphicFrameMkLst>
            <pc:docMk/>
            <pc:sldMk cId="2812034935" sldId="281"/>
            <ac:graphicFrameMk id="3" creationId="{CDF5A82D-31A3-5C56-1C6D-521E18BF17F0}"/>
          </ac:graphicFrameMkLst>
        </pc:graphicFrameChg>
        <pc:graphicFrameChg chg="modGraphic">
          <ac:chgData name="Marjetka Zupan" userId="f7af2b2022e536e5" providerId="LiveId" clId="{E8FD481B-FF3A-411E-AFCC-23A2FC88F637}" dt="2023-02-18T15:07:48.662" v="16773" actId="20577"/>
          <ac:graphicFrameMkLst>
            <pc:docMk/>
            <pc:sldMk cId="2812034935" sldId="281"/>
            <ac:graphicFrameMk id="4" creationId="{C8B96D67-E6FB-6CDE-D994-523C1758AB89}"/>
          </ac:graphicFrameMkLst>
        </pc:graphicFrameChg>
      </pc:sldChg>
      <pc:sldChg chg="addSp delSp modSp new mod addAnim delAnim modAnim modNotesTx">
        <pc:chgData name="Marjetka Zupan" userId="f7af2b2022e536e5" providerId="LiveId" clId="{E8FD481B-FF3A-411E-AFCC-23A2FC88F637}" dt="2023-02-18T21:18:22.474" v="18532" actId="20577"/>
        <pc:sldMkLst>
          <pc:docMk/>
          <pc:sldMk cId="3758473483" sldId="282"/>
        </pc:sldMkLst>
        <pc:spChg chg="del">
          <ac:chgData name="Marjetka Zupan" userId="f7af2b2022e536e5" providerId="LiveId" clId="{E8FD481B-FF3A-411E-AFCC-23A2FC88F637}" dt="2023-02-18T17:39:05.799" v="17775" actId="478"/>
          <ac:spMkLst>
            <pc:docMk/>
            <pc:sldMk cId="3758473483" sldId="282"/>
            <ac:spMk id="2" creationId="{84C51294-40E7-2162-124F-E3AA250D6DFA}"/>
          </ac:spMkLst>
        </pc:spChg>
        <pc:spChg chg="del">
          <ac:chgData name="Marjetka Zupan" userId="f7af2b2022e536e5" providerId="LiveId" clId="{E8FD481B-FF3A-411E-AFCC-23A2FC88F637}" dt="2023-02-18T17:39:02.024" v="17774" actId="478"/>
          <ac:spMkLst>
            <pc:docMk/>
            <pc:sldMk cId="3758473483" sldId="282"/>
            <ac:spMk id="3" creationId="{0C73143A-8979-0943-AAC9-D119AE07CCDF}"/>
          </ac:spMkLst>
        </pc:spChg>
        <pc:spChg chg="add mod">
          <ac:chgData name="Marjetka Zupan" userId="f7af2b2022e536e5" providerId="LiveId" clId="{E8FD481B-FF3A-411E-AFCC-23A2FC88F637}" dt="2023-02-18T21:18:22.474" v="18532" actId="20577"/>
          <ac:spMkLst>
            <pc:docMk/>
            <pc:sldMk cId="3758473483" sldId="282"/>
            <ac:spMk id="4" creationId="{5BD05E5A-0A8E-A689-DA51-650E09F7D9D0}"/>
          </ac:spMkLst>
        </pc:spChg>
        <pc:spChg chg="add del mod ord">
          <ac:chgData name="Marjetka Zupan" userId="f7af2b2022e536e5" providerId="LiveId" clId="{E8FD481B-FF3A-411E-AFCC-23A2FC88F637}" dt="2023-02-18T19:10:38.620" v="18198" actId="478"/>
          <ac:spMkLst>
            <pc:docMk/>
            <pc:sldMk cId="3758473483" sldId="282"/>
            <ac:spMk id="5" creationId="{32918D5A-7AFA-F5FB-99BE-FEA098DB8575}"/>
          </ac:spMkLst>
        </pc:spChg>
        <pc:spChg chg="add del mod ord">
          <ac:chgData name="Marjetka Zupan" userId="f7af2b2022e536e5" providerId="LiveId" clId="{E8FD481B-FF3A-411E-AFCC-23A2FC88F637}" dt="2023-02-18T19:10:42.482" v="18199" actId="478"/>
          <ac:spMkLst>
            <pc:docMk/>
            <pc:sldMk cId="3758473483" sldId="282"/>
            <ac:spMk id="6" creationId="{59DCF3D9-20BD-83B6-B2D5-3E1998FEFC1E}"/>
          </ac:spMkLst>
        </pc:spChg>
      </pc:sldChg>
      <pc:sldChg chg="addSp delSp modSp add del mod modNotesTx">
        <pc:chgData name="Marjetka Zupan" userId="f7af2b2022e536e5" providerId="LiveId" clId="{E8FD481B-FF3A-411E-AFCC-23A2FC88F637}" dt="2023-02-18T17:31:01.707" v="17540" actId="20577"/>
        <pc:sldMkLst>
          <pc:docMk/>
          <pc:sldMk cId="1857098946" sldId="283"/>
        </pc:sldMkLst>
        <pc:spChg chg="mod ord">
          <ac:chgData name="Marjetka Zupan" userId="f7af2b2022e536e5" providerId="LiveId" clId="{E8FD481B-FF3A-411E-AFCC-23A2FC88F637}" dt="2023-02-18T17:26:48.570" v="17473" actId="167"/>
          <ac:spMkLst>
            <pc:docMk/>
            <pc:sldMk cId="1857098946" sldId="283"/>
            <ac:spMk id="3" creationId="{0720A421-FE74-4AF1-43AD-A56234215484}"/>
          </ac:spMkLst>
        </pc:spChg>
        <pc:spChg chg="add mod ord">
          <ac:chgData name="Marjetka Zupan" userId="f7af2b2022e536e5" providerId="LiveId" clId="{E8FD481B-FF3A-411E-AFCC-23A2FC88F637}" dt="2023-02-18T17:26:55.541" v="17474" actId="167"/>
          <ac:spMkLst>
            <pc:docMk/>
            <pc:sldMk cId="1857098946" sldId="283"/>
            <ac:spMk id="4" creationId="{F489EA61-B957-0E24-0E6A-3148BD885117}"/>
          </ac:spMkLst>
        </pc:spChg>
        <pc:spChg chg="add del mod ord">
          <ac:chgData name="Marjetka Zupan" userId="f7af2b2022e536e5" providerId="LiveId" clId="{E8FD481B-FF3A-411E-AFCC-23A2FC88F637}" dt="2023-02-18T17:30:30.888" v="17539" actId="167"/>
          <ac:spMkLst>
            <pc:docMk/>
            <pc:sldMk cId="1857098946" sldId="283"/>
            <ac:spMk id="5" creationId="{6710BE87-B755-D396-E10F-3E2CA5919351}"/>
          </ac:spMkLst>
        </pc:spChg>
        <pc:spChg chg="ord">
          <ac:chgData name="Marjetka Zupan" userId="f7af2b2022e536e5" providerId="LiveId" clId="{E8FD481B-FF3A-411E-AFCC-23A2FC88F637}" dt="2023-02-18T17:30:00.729" v="17534" actId="167"/>
          <ac:spMkLst>
            <pc:docMk/>
            <pc:sldMk cId="1857098946" sldId="283"/>
            <ac:spMk id="6" creationId="{CA898A3B-5CC4-730C-C241-BBB4653ECA47}"/>
          </ac:spMkLst>
        </pc:spChg>
      </pc:sldChg>
      <pc:sldChg chg="new modNotesTx">
        <pc:chgData name="Marjetka Zupan" userId="f7af2b2022e536e5" providerId="LiveId" clId="{E8FD481B-FF3A-411E-AFCC-23A2FC88F637}" dt="2023-02-19T16:03:10.463" v="19247" actId="20577"/>
        <pc:sldMkLst>
          <pc:docMk/>
          <pc:sldMk cId="3929082432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2FDE2-EAA2-44BD-95FA-42F52E5A5ECD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BE90A-DB1C-4E46-BD38-792447FB06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16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sz="1050" b="0" noProof="0" dirty="0">
                <a:effectLst/>
              </a:rPr>
              <a:t>- cilj: poiskati način za določanje datuma brez dodatnih pripomočkov, zgolj z uporabo enostavnih računskih operacij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E90A-DB1C-4E46-BD38-792447FB06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272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sz="1050" dirty="0"/>
              <a:t>namesto datuma PPL število dni od 21. marca do nje</a:t>
            </a:r>
            <a:endParaRPr lang="de-DE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E90A-DB1C-4E46-BD38-792447FB06E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082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l-SI" sz="1050" dirty="0" err="1"/>
              <a:t>alternirajoče</a:t>
            </a:r>
            <a:r>
              <a:rPr lang="sl-SI" sz="1050" dirty="0"/>
              <a:t> prištevanje 19 in odštevanje 11 = prištevanje 19 in deljenje mod 30</a:t>
            </a:r>
          </a:p>
          <a:p>
            <a:pPr marL="171450" indent="-171450">
              <a:buFontTx/>
              <a:buChar char="-"/>
            </a:pPr>
            <a:r>
              <a:rPr lang="sl-SI" sz="1050" dirty="0"/>
              <a:t>ničla pri </a:t>
            </a:r>
            <a:r>
              <a:rPr lang="sl-SI" sz="1050" dirty="0" err="1"/>
              <a:t>n_a</a:t>
            </a:r>
            <a:r>
              <a:rPr lang="sl-SI" sz="1050" dirty="0"/>
              <a:t> = 16</a:t>
            </a:r>
          </a:p>
          <a:p>
            <a:pPr marL="171450" indent="-171450">
              <a:buFontTx/>
              <a:buChar char="-"/>
            </a:pPr>
            <a:endParaRPr lang="sl-SI" sz="1050" dirty="0"/>
          </a:p>
          <a:p>
            <a:pPr marL="0" indent="0">
              <a:buFontTx/>
              <a:buNone/>
            </a:pPr>
            <a:r>
              <a:rPr lang="sl-SI" sz="1050" dirty="0"/>
              <a:t>Sledi: $d = 19 \</a:t>
            </a:r>
            <a:r>
              <a:rPr lang="sl-SI" sz="1050" dirty="0" err="1"/>
              <a:t>cdot</a:t>
            </a:r>
            <a:r>
              <a:rPr lang="sl-SI" sz="1050" dirty="0"/>
              <a:t> (</a:t>
            </a:r>
            <a:r>
              <a:rPr lang="sl-SI" sz="1050" dirty="0" err="1"/>
              <a:t>n_a</a:t>
            </a:r>
            <a:r>
              <a:rPr lang="sl-SI" sz="1050" dirty="0"/>
              <a:t> - 16) \</a:t>
            </a:r>
            <a:r>
              <a:rPr lang="sl-SI" sz="1050" dirty="0" err="1"/>
              <a:t>bmod</a:t>
            </a:r>
            <a:r>
              <a:rPr lang="sl-SI" sz="1050" dirty="0"/>
              <a:t> 30 = 19 \</a:t>
            </a:r>
            <a:r>
              <a:rPr lang="sl-SI" sz="1050" dirty="0" err="1"/>
              <a:t>cdot</a:t>
            </a:r>
            <a:r>
              <a:rPr lang="sl-SI" sz="1050" dirty="0"/>
              <a:t> (a – 15) \</a:t>
            </a:r>
            <a:r>
              <a:rPr lang="sl-SI" sz="1050" dirty="0" err="1"/>
              <a:t>bmod</a:t>
            </a:r>
            <a:r>
              <a:rPr lang="sl-SI" sz="1050" dirty="0"/>
              <a:t> 30 = (19 \ </a:t>
            </a:r>
            <a:r>
              <a:rPr lang="sl-SI" sz="1050" dirty="0" err="1"/>
              <a:t>cdot</a:t>
            </a:r>
            <a:r>
              <a:rPr lang="sl-SI" sz="1050" dirty="0"/>
              <a:t> a – 19 \</a:t>
            </a:r>
            <a:r>
              <a:rPr lang="sl-SI" sz="1050" dirty="0" err="1"/>
              <a:t>cdot</a:t>
            </a:r>
            <a:r>
              <a:rPr lang="sl-SI" sz="1050" dirty="0"/>
              <a:t> 15) \</a:t>
            </a:r>
            <a:r>
              <a:rPr lang="sl-SI" sz="1050" dirty="0" err="1"/>
              <a:t>bmod</a:t>
            </a:r>
            <a:r>
              <a:rPr lang="sl-SI" sz="1050" dirty="0"/>
              <a:t> 30 = (19 \</a:t>
            </a:r>
            <a:r>
              <a:rPr lang="sl-SI" sz="1050" dirty="0" err="1"/>
              <a:t>cdot</a:t>
            </a:r>
            <a:r>
              <a:rPr lang="sl-SI" sz="1050" dirty="0"/>
              <a:t> a + 15) \</a:t>
            </a:r>
            <a:r>
              <a:rPr lang="sl-SI" sz="1050" dirty="0" err="1"/>
              <a:t>bmod</a:t>
            </a:r>
            <a:r>
              <a:rPr lang="sl-SI" sz="1050" dirty="0"/>
              <a:t> 30$</a:t>
            </a:r>
          </a:p>
          <a:p>
            <a:endParaRPr lang="sl-SI" sz="1050" dirty="0"/>
          </a:p>
          <a:p>
            <a:r>
              <a:rPr lang="sl-SI" sz="1050" dirty="0"/>
              <a:t>PPL v julijanskem je 21. + d. marec oz. ustrezno april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E90A-DB1C-4E46-BD38-792447FB06E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267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l-SI" sz="1050" dirty="0"/>
              <a:t>hočemo datum nedelje po PPL, ne datuma PPL</a:t>
            </a:r>
          </a:p>
          <a:p>
            <a:pPr marL="171450" indent="-171450">
              <a:buFontTx/>
              <a:buChar char="-"/>
            </a:pPr>
            <a:r>
              <a:rPr lang="sl-SI" sz="1050" dirty="0"/>
              <a:t>Gaussov $e$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E90A-DB1C-4E46-BD38-792447FB06E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964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l-SI" sz="1050" dirty="0"/>
              <a:t>izpeljimo $e$; izhajamo iz datuma, za katerega vemo, da je nedelja = 19. april 1500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l-SI" sz="1050" dirty="0"/>
              <a:t>Med 19. aprilom 1500 in $22 + d + e$. marcem leta $A$ je $d + e - 28 + i + 365(A – 1500)$ dni; i za prestopna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l-SI" sz="1050" dirty="0"/>
              <a:t>Velja: $i = (A – 1500) // 4 = (A – 1500 – (A \</a:t>
            </a:r>
            <a:r>
              <a:rPr lang="sl-SI" sz="1050" dirty="0" err="1"/>
              <a:t>bmod</a:t>
            </a:r>
            <a:r>
              <a:rPr lang="sl-SI" sz="1050" dirty="0"/>
              <a:t> 4)) / 4$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l-SI" sz="105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sz="1050" dirty="0"/>
              <a:t>Dobimo: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sz="1050" dirty="0"/>
              <a:t>$d + e – 28 + (A – 1500 – b)/4 + 365(A – 1500)$     / + 28, +7/4 (A – 1500 – b)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sz="1050" dirty="0"/>
              <a:t>$d + e + 2 A – 3000 – 2b + 365(A – 1500)$     / + 550494, - 364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sz="1050" dirty="0"/>
              <a:t>$d + e + 3 A – 6 – 2b$     / - (3 A – 3c)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sz="1050" dirty="0"/>
              <a:t>$d + e + 3c – 6 – 2b$     / - (7d + 7c)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sz="1050" dirty="0"/>
              <a:t>$e – 2b – 4c – 6d – 6$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sz="1050" dirty="0">
                <a:sym typeface="Wingdings" panose="05000000000000000000" pitchFamily="2" charset="2"/>
              </a:rPr>
              <a:t> e = (2b + 4c + 6d + 6) mod 7</a:t>
            </a:r>
            <a:endParaRPr lang="sl-SI" sz="105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l-SI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E90A-DB1C-4E46-BD38-792447FB06E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907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E90A-DB1C-4E46-BD38-792447FB06E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296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sz="1050" dirty="0"/>
              <a:t>Pokažimo, da algoritem velja tudi za gregorijanski koledar.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E90A-DB1C-4E46-BD38-792447FB06E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147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sz="1050" dirty="0"/>
              <a:t>Ponovno začnemo z določanjem zlatega števila. Kot prej opazimo:</a:t>
            </a:r>
          </a:p>
          <a:p>
            <a:r>
              <a:rPr lang="sl-SI" sz="1050" dirty="0"/>
              <a:t>$</a:t>
            </a:r>
            <a:r>
              <a:rPr lang="sl-SI" sz="1050" dirty="0" err="1"/>
              <a:t>n_a</a:t>
            </a:r>
            <a:r>
              <a:rPr lang="sl-SI" sz="1050" dirty="0"/>
              <a:t> = a + 1$</a:t>
            </a:r>
          </a:p>
          <a:p>
            <a:r>
              <a:rPr lang="sl-SI" sz="1050" dirty="0"/>
              <a:t>$</a:t>
            </a:r>
            <a:r>
              <a:rPr lang="sl-SI" sz="1050" dirty="0" err="1"/>
              <a:t>e_j</a:t>
            </a:r>
            <a:r>
              <a:rPr lang="sl-SI" sz="1050" dirty="0"/>
              <a:t> = (11 \</a:t>
            </a:r>
            <a:r>
              <a:rPr lang="sl-SI" sz="1050" dirty="0" err="1"/>
              <a:t>cdot</a:t>
            </a:r>
            <a:r>
              <a:rPr lang="sl-SI" sz="1050" dirty="0"/>
              <a:t> a) \</a:t>
            </a:r>
            <a:r>
              <a:rPr lang="sl-SI" sz="1050" dirty="0" err="1"/>
              <a:t>bmod</a:t>
            </a:r>
            <a:r>
              <a:rPr lang="sl-SI" sz="1050" dirty="0"/>
              <a:t> 30$</a:t>
            </a:r>
          </a:p>
          <a:p>
            <a:r>
              <a:rPr lang="sl-SI" sz="1050" dirty="0"/>
              <a:t>$</a:t>
            </a:r>
            <a:r>
              <a:rPr lang="sl-SI" sz="1050" dirty="0" err="1"/>
              <a:t>e_g</a:t>
            </a:r>
            <a:r>
              <a:rPr lang="sl-SI" sz="1050" dirty="0"/>
              <a:t> = (((11 \</a:t>
            </a:r>
            <a:r>
              <a:rPr lang="sl-SI" sz="1050" dirty="0" err="1"/>
              <a:t>cdot</a:t>
            </a:r>
            <a:r>
              <a:rPr lang="sl-SI" sz="1050" dirty="0"/>
              <a:t> a) \</a:t>
            </a:r>
            <a:r>
              <a:rPr lang="sl-SI" sz="1050" dirty="0" err="1"/>
              <a:t>bmod</a:t>
            </a:r>
            <a:r>
              <a:rPr lang="sl-SI" sz="1050" dirty="0"/>
              <a:t> 30) – S + L + 8) \</a:t>
            </a:r>
            <a:r>
              <a:rPr lang="sl-SI" sz="1050" dirty="0" err="1"/>
              <a:t>bmod</a:t>
            </a:r>
            <a:r>
              <a:rPr lang="sl-SI" sz="1050" dirty="0"/>
              <a:t> 30$</a:t>
            </a:r>
          </a:p>
          <a:p>
            <a:r>
              <a:rPr lang="sl-SI" sz="1050" dirty="0"/>
              <a:t>$      = (11a – S + L + 8) \</a:t>
            </a:r>
            <a:r>
              <a:rPr lang="sl-SI" sz="1050" dirty="0" err="1"/>
              <a:t>bmod</a:t>
            </a:r>
            <a:r>
              <a:rPr lang="sl-SI" sz="1050" dirty="0"/>
              <a:t> 30$</a:t>
            </a:r>
          </a:p>
          <a:p>
            <a:r>
              <a:rPr lang="sl-SI" sz="1050" dirty="0"/>
              <a:t>$      = (11a – 3 (k + 1)//4 + (8 (k + 1) + 5)//25 + 8) \</a:t>
            </a:r>
            <a:r>
              <a:rPr lang="sl-SI" sz="1050" dirty="0" err="1"/>
              <a:t>bmod</a:t>
            </a:r>
            <a:r>
              <a:rPr lang="sl-SI" sz="1050" dirty="0"/>
              <a:t> 30$</a:t>
            </a:r>
          </a:p>
          <a:p>
            <a:r>
              <a:rPr lang="sl-SI" sz="1050" dirty="0"/>
              <a:t>$      = (11a – k + k//4 + (8 (k + 1) + 5)//25 + 8) \</a:t>
            </a:r>
            <a:r>
              <a:rPr lang="sl-SI" sz="1050" dirty="0" err="1"/>
              <a:t>bmod</a:t>
            </a:r>
            <a:r>
              <a:rPr lang="sl-SI" sz="1050" dirty="0"/>
              <a:t> 30$</a:t>
            </a:r>
            <a:endParaRPr lang="de-DE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E90A-DB1C-4E46-BD38-792447FB06E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251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E90A-DB1C-4E46-BD38-792447FB06E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162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sz="1050" dirty="0"/>
              <a:t>$21 + ((23 – </a:t>
            </a:r>
            <a:r>
              <a:rPr lang="sl-SI" sz="1050" dirty="0" err="1"/>
              <a:t>e_g</a:t>
            </a:r>
            <a:r>
              <a:rPr lang="sl-SI" sz="1050" dirty="0"/>
              <a:t>) \</a:t>
            </a:r>
            <a:r>
              <a:rPr lang="sl-SI" sz="1050" dirty="0" err="1"/>
              <a:t>bmod</a:t>
            </a:r>
            <a:r>
              <a:rPr lang="sl-SI" sz="1050" dirty="0"/>
              <a:t> 30)$. marec   *razen za </a:t>
            </a:r>
            <a:r>
              <a:rPr lang="sl-SI" sz="1050" dirty="0" err="1"/>
              <a:t>e_g</a:t>
            </a:r>
            <a:r>
              <a:rPr lang="sl-SI" sz="1050" dirty="0"/>
              <a:t> = 25 in 24</a:t>
            </a:r>
          </a:p>
          <a:p>
            <a:r>
              <a:rPr lang="sl-SI" sz="1050" dirty="0"/>
              <a:t>$21 + (23 – (11a – k + k/4 + (8 (k + 1) + 5)/25 + 8) \</a:t>
            </a:r>
            <a:r>
              <a:rPr lang="sl-SI" sz="1050" dirty="0" err="1"/>
              <a:t>bmod</a:t>
            </a:r>
            <a:r>
              <a:rPr lang="sl-SI" sz="1050" dirty="0"/>
              <a:t> 30)) \</a:t>
            </a:r>
            <a:r>
              <a:rPr lang="sl-SI" sz="1050" dirty="0" err="1"/>
              <a:t>bmod</a:t>
            </a:r>
            <a:r>
              <a:rPr lang="sl-SI" sz="1050" dirty="0"/>
              <a:t> 30$</a:t>
            </a:r>
          </a:p>
          <a:p>
            <a:r>
              <a:rPr lang="sl-SI" sz="1050" dirty="0"/>
              <a:t>$21 + (23 – 11a + k - k/4 - (8 (k + 1) + 5)/25 - 8) \</a:t>
            </a:r>
            <a:r>
              <a:rPr lang="sl-SI" sz="1050" dirty="0" err="1"/>
              <a:t>bmod</a:t>
            </a:r>
            <a:r>
              <a:rPr lang="sl-SI" sz="1050" dirty="0"/>
              <a:t> 30$</a:t>
            </a:r>
          </a:p>
          <a:p>
            <a:r>
              <a:rPr lang="sl-SI" sz="1050" dirty="0"/>
              <a:t>$21 + (15 – 11a + k – p – q) \</a:t>
            </a:r>
            <a:r>
              <a:rPr lang="sl-SI" sz="1050" dirty="0" err="1"/>
              <a:t>bmod</a:t>
            </a:r>
            <a:r>
              <a:rPr lang="sl-SI" sz="1050" dirty="0"/>
              <a:t> 30$</a:t>
            </a:r>
          </a:p>
          <a:p>
            <a:r>
              <a:rPr lang="sl-SI" sz="1050" dirty="0"/>
              <a:t>$21 + (11a + M) \</a:t>
            </a:r>
            <a:r>
              <a:rPr lang="sl-SI" sz="1050" dirty="0" err="1"/>
              <a:t>bmod</a:t>
            </a:r>
            <a:r>
              <a:rPr lang="sl-SI" sz="1050" dirty="0"/>
              <a:t> 30$</a:t>
            </a:r>
          </a:p>
          <a:p>
            <a:r>
              <a:rPr lang="sl-SI" sz="1050" dirty="0"/>
              <a:t>$21 + d$</a:t>
            </a:r>
            <a:endParaRPr lang="de-DE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E90A-DB1C-4E46-BD38-792447FB06E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718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E90A-DB1C-4E46-BD38-792447FB06E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40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sz="1050" dirty="0"/>
              <a:t>- „prva nedelja po prvi spomladanski polni luni“ ni povsem natančna in ni enolična</a:t>
            </a:r>
          </a:p>
          <a:p>
            <a:endParaRPr lang="sl-SI" sz="1050" dirty="0"/>
          </a:p>
          <a:p>
            <a:pPr marL="171450" indent="-171450">
              <a:buFontTx/>
              <a:buChar char="-"/>
            </a:pPr>
            <a:r>
              <a:rPr lang="sl-SI" sz="1050" dirty="0"/>
              <a:t>do 325 določil papež, leta 325 na podlagi opazovanj določijo postopek za določanje prve spomladanske polne lune in veliko noč praznujejo na prvo nedeljo po njej</a:t>
            </a:r>
          </a:p>
          <a:p>
            <a:pPr marL="171450" indent="-171450">
              <a:buFontTx/>
              <a:buChar char="-"/>
            </a:pPr>
            <a:r>
              <a:rPr lang="sl-SI" sz="1050" dirty="0" err="1"/>
              <a:t>potopek</a:t>
            </a:r>
            <a:r>
              <a:rPr lang="sl-SI" sz="1050" dirty="0"/>
              <a:t> ni povsem natančen, datumi se ne ujemajo nujno, za določanje datuma velike noči pa so pomembni le datumi iz napovedi -&gt; </a:t>
            </a:r>
            <a:r>
              <a:rPr lang="sl-SI" sz="1050" dirty="0" err="1"/>
              <a:t>pashalna</a:t>
            </a:r>
            <a:r>
              <a:rPr lang="sl-SI" sz="1050" dirty="0"/>
              <a:t> polna luna (PPL)</a:t>
            </a:r>
          </a:p>
          <a:p>
            <a:pPr marL="171450" indent="-171450">
              <a:buFontTx/>
              <a:buChar char="-"/>
            </a:pPr>
            <a:endParaRPr lang="sl-SI" sz="1050" dirty="0"/>
          </a:p>
          <a:p>
            <a:pPr marL="171450" indent="-171450">
              <a:buFontTx/>
              <a:buChar char="-"/>
            </a:pPr>
            <a:r>
              <a:rPr lang="sl-SI" sz="1050" dirty="0"/>
              <a:t>lunin mesec = čas med zaporednima polnima lunama</a:t>
            </a:r>
          </a:p>
          <a:p>
            <a:endParaRPr lang="sl-SI" sz="1050" dirty="0"/>
          </a:p>
          <a:p>
            <a:pPr marL="171450" indent="-171450">
              <a:buFontTx/>
              <a:buChar char="-"/>
            </a:pPr>
            <a:r>
              <a:rPr lang="sl-SI" sz="1050" dirty="0"/>
              <a:t>leta 325 julijanski koledar (kaj je to)</a:t>
            </a:r>
          </a:p>
          <a:p>
            <a:pPr marL="171450" indent="-171450">
              <a:buFontTx/>
              <a:buChar char="-"/>
            </a:pPr>
            <a:r>
              <a:rPr lang="sl-SI" sz="1050" dirty="0" err="1"/>
              <a:t>metonski</a:t>
            </a:r>
            <a:r>
              <a:rPr lang="sl-SI" sz="1050" dirty="0"/>
              <a:t> cikel – 19 let = 235 luninih mesecev -&gt; datumi </a:t>
            </a:r>
            <a:r>
              <a:rPr lang="sl-SI" sz="1050" dirty="0" err="1"/>
              <a:t>pashalnih</a:t>
            </a:r>
            <a:r>
              <a:rPr lang="sl-SI" sz="1050" dirty="0"/>
              <a:t> polnih lun se vsakih 19 let ponovijo</a:t>
            </a:r>
          </a:p>
          <a:p>
            <a:pPr marL="171450" indent="-171450">
              <a:buFontTx/>
              <a:buChar char="-"/>
            </a:pPr>
            <a:r>
              <a:rPr lang="sl-SI" sz="1050" dirty="0"/>
              <a:t>zlato število = položaj v ciklu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971800" cy="458787"/>
          </a:xfrm>
        </p:spPr>
        <p:txBody>
          <a:bodyPr/>
          <a:lstStyle/>
          <a:p>
            <a:fld id="{178BE90A-DB1C-4E46-BD38-792447FB06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974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sz="1050" dirty="0"/>
              <a:t>$e$ pravi (kot prej) -&gt; nedelja 21. marec 1700.</a:t>
            </a:r>
          </a:p>
          <a:p>
            <a:r>
              <a:rPr lang="sl-SI" sz="1050" dirty="0"/>
              <a:t>Dobimo:</a:t>
            </a:r>
          </a:p>
          <a:p>
            <a:r>
              <a:rPr lang="sl-SI" sz="1050" dirty="0"/>
              <a:t>$d + e + 1 + (A – 1700 – (A \</a:t>
            </a:r>
            <a:r>
              <a:rPr lang="sl-SI" sz="1050" dirty="0" err="1"/>
              <a:t>bmod</a:t>
            </a:r>
            <a:r>
              <a:rPr lang="sl-SI" sz="1050" dirty="0"/>
              <a:t> 4))/4 – C + 18 + ()/4$ … - podobno kot za julijanski koledar; izpeljavo opustimo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E90A-DB1C-4E46-BD38-792447FB06E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651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sz="1050" dirty="0"/>
              <a:t>- izjeme pri Gaussu = izjeme v tabeli (dokaz, da v obeh primerih velja ekvivalenca (? – odvisno od časa))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E90A-DB1C-4E46-BD38-792447FB06E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627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sz="1050"/>
              <a:t>$21 + ((23 – e_g) \bmod 30)$. marec   *razen za e_g = 25 in 24</a:t>
            </a:r>
          </a:p>
          <a:p>
            <a:r>
              <a:rPr lang="sl-SI" sz="1050"/>
              <a:t>$21 + (23 – (11a – k + k/4 + (8 (k + 1) + 5)/25 + 8) \bmod 30)) \bmod 30$</a:t>
            </a:r>
          </a:p>
          <a:p>
            <a:r>
              <a:rPr lang="sl-SI" sz="1050"/>
              <a:t>$21 + (23 – 11a + k - k/4 - (8 (k + 1) + 5)/25 - 8) \bmod 30$</a:t>
            </a:r>
          </a:p>
          <a:p>
            <a:r>
              <a:rPr lang="sl-SI" sz="1050"/>
              <a:t>$21 + (15 – 11a + k – p – q) \bmod 30$</a:t>
            </a:r>
          </a:p>
          <a:p>
            <a:r>
              <a:rPr lang="sl-SI" sz="1050"/>
              <a:t>$21 + (11a + M) \bmod 30$</a:t>
            </a:r>
          </a:p>
          <a:p>
            <a:r>
              <a:rPr lang="sl-SI" sz="1050"/>
              <a:t>$21 + d$</a:t>
            </a:r>
            <a:endParaRPr lang="de-DE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E90A-DB1C-4E46-BD38-792447FB06E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103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sz="1050"/>
              <a:t>- izjeme pri Gaussu = izjeme v tabeli (dokaz, da v obeh primerih velja ekvivalenca (? – odvisno od časa))</a:t>
            </a:r>
            <a:endParaRPr lang="sl-SI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E90A-DB1C-4E46-BD38-792447FB06E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483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sz="1050" dirty="0"/>
              <a:t>zgled: Gaussov rojstni 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E90A-DB1C-4E46-BD38-792447FB06E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64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l-SI" sz="1050" dirty="0"/>
              <a:t>datum PPL iz tabele, velika noč prva nedelja po njem</a:t>
            </a:r>
            <a:endParaRPr lang="sl-SI" sz="1050" b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E90A-DB1C-4E46-BD38-792447FB06E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71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l-SI" sz="1050" b="0" dirty="0">
                <a:effectLst/>
              </a:rPr>
              <a:t>1582 uvedejo gregorijanski koledar (kaj je to) – zmanjša neskladje med dolžino Zemljinega obhoda okoli sonca in leta v koledarju</a:t>
            </a:r>
          </a:p>
          <a:p>
            <a:pPr marL="171450" indent="-171450">
              <a:buFontTx/>
              <a:buChar char="-"/>
            </a:pPr>
            <a:r>
              <a:rPr lang="sl-SI" sz="1050" b="0" dirty="0">
                <a:effectLst/>
              </a:rPr>
              <a:t>poleg koledarja spremenijo tudi postopek določanja velike noči</a:t>
            </a:r>
          </a:p>
          <a:p>
            <a:pPr marL="171450" indent="-171450">
              <a:buFontTx/>
              <a:buChar char="-"/>
            </a:pPr>
            <a:endParaRPr lang="sl-SI" sz="1050" b="0" dirty="0">
              <a:effectLst/>
            </a:endParaRPr>
          </a:p>
          <a:p>
            <a:pPr marL="171450" indent="-171450">
              <a:buFontTx/>
              <a:buChar char="-"/>
            </a:pPr>
            <a:r>
              <a:rPr lang="sl-SI" sz="1050" b="0" dirty="0">
                <a:effectLst/>
              </a:rPr>
              <a:t>uvedejo epakto = mera za starost lune na določen dan; kaj je epakta leta</a:t>
            </a:r>
          </a:p>
          <a:p>
            <a:pPr marL="171450" indent="-171450">
              <a:buFontTx/>
              <a:buChar char="-"/>
            </a:pPr>
            <a:endParaRPr lang="sl-SI" sz="1050" b="0" dirty="0">
              <a:effectLst/>
            </a:endParaRPr>
          </a:p>
          <a:p>
            <a:pPr marL="171450" indent="-171450">
              <a:buFontTx/>
              <a:buChar char="-"/>
            </a:pPr>
            <a:r>
              <a:rPr lang="sl-SI" sz="1050" b="0" dirty="0">
                <a:effectLst/>
              </a:rPr>
              <a:t>epakto računamo s pomočjo zlatega števila: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l-SI" sz="1050" b="0" dirty="0">
                <a:effectLst/>
              </a:rPr>
              <a:t>v julijanskem 19 možnih epakt </a:t>
            </a:r>
            <a:r>
              <a:rPr lang="de-DE" sz="1050" b="0" dirty="0">
                <a:effectLst/>
              </a:rPr>
              <a:t>$e' = (11 \</a:t>
            </a:r>
            <a:r>
              <a:rPr lang="de-DE" sz="1050" b="0" dirty="0" err="1">
                <a:effectLst/>
              </a:rPr>
              <a:t>cdot</a:t>
            </a:r>
            <a:r>
              <a:rPr lang="de-DE" sz="1050" b="0" dirty="0">
                <a:effectLst/>
              </a:rPr>
              <a:t> (a - 1)) \</a:t>
            </a:r>
            <a:r>
              <a:rPr lang="de-DE" sz="1050" b="0" dirty="0" err="1">
                <a:effectLst/>
              </a:rPr>
              <a:t>bmod</a:t>
            </a:r>
            <a:r>
              <a:rPr lang="de-DE" sz="1050" b="0" dirty="0">
                <a:effectLst/>
              </a:rPr>
              <a:t> 30$</a:t>
            </a:r>
            <a:endParaRPr lang="sl-SI" sz="1050" b="0" dirty="0">
              <a:effectLst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l-SI" sz="1050" b="0" dirty="0">
                <a:effectLst/>
              </a:rPr>
              <a:t>v gregorijanskem uvedemo popravke pri računanju epakte</a:t>
            </a:r>
          </a:p>
          <a:p>
            <a:pPr marL="628650" lvl="1" indent="-171450">
              <a:buFontTx/>
              <a:buChar char="-"/>
            </a:pPr>
            <a:endParaRPr lang="sl-SI" sz="1050" b="0" dirty="0">
              <a:effectLst/>
            </a:endParaRPr>
          </a:p>
          <a:p>
            <a:r>
              <a:rPr lang="sl-SI" sz="1050" b="0" dirty="0">
                <a:effectLst/>
              </a:rPr>
              <a:t>Epakto v gregorijanskem koledarju določimo po naslednjem postopku, pri čemer so vsa deljenja celoštevilska: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sl-SI" sz="1050" b="0" dirty="0">
                <a:effectLst/>
              </a:rPr>
              <a:t>Uporabimo formulo za julijanski koledar </a:t>
            </a:r>
            <a:r>
              <a:rPr lang="de-DE" sz="1050" b="0" dirty="0">
                <a:effectLst/>
              </a:rPr>
              <a:t>$</a:t>
            </a:r>
            <a:r>
              <a:rPr lang="de-DE" sz="1050" b="0" dirty="0" err="1">
                <a:effectLst/>
              </a:rPr>
              <a:t>e_j</a:t>
            </a:r>
            <a:r>
              <a:rPr lang="de-DE" sz="1050" b="0" dirty="0">
                <a:effectLst/>
              </a:rPr>
              <a:t> = (11 \</a:t>
            </a:r>
            <a:r>
              <a:rPr lang="de-DE" sz="1050" b="0" dirty="0" err="1">
                <a:effectLst/>
              </a:rPr>
              <a:t>cdot</a:t>
            </a:r>
            <a:r>
              <a:rPr lang="de-DE" sz="1050" b="0" dirty="0">
                <a:effectLst/>
              </a:rPr>
              <a:t> (a - 1)) \</a:t>
            </a:r>
            <a:r>
              <a:rPr lang="de-DE" sz="1050" b="0" dirty="0" err="1">
                <a:effectLst/>
              </a:rPr>
              <a:t>bmod</a:t>
            </a:r>
            <a:r>
              <a:rPr lang="de-DE" sz="1050" b="0" dirty="0">
                <a:effectLst/>
              </a:rPr>
              <a:t> 30$</a:t>
            </a:r>
            <a:endParaRPr lang="sl-SI" sz="1050" b="0" dirty="0">
              <a:effectLst/>
            </a:endParaRPr>
          </a:p>
          <a:p>
            <a:pPr marL="228600" indent="-228600">
              <a:buAutoNum type="arabicPeriod"/>
            </a:pPr>
            <a:r>
              <a:rPr lang="sl-SI" sz="1050" b="0" dirty="0">
                <a:effectLst/>
              </a:rPr>
              <a:t>Uvedemo solarno enačbo </a:t>
            </a:r>
            <a:r>
              <a:rPr lang="de-DE" sz="1050" b="0" dirty="0">
                <a:effectLst/>
              </a:rPr>
              <a:t>$S = \</a:t>
            </a:r>
            <a:r>
              <a:rPr lang="de-DE" sz="1050" b="0" dirty="0" err="1">
                <a:effectLst/>
              </a:rPr>
              <a:t>frac</a:t>
            </a:r>
            <a:r>
              <a:rPr lang="de-DE" sz="1050" b="0" dirty="0">
                <a:effectLst/>
              </a:rPr>
              <a:t>{3 \</a:t>
            </a:r>
            <a:r>
              <a:rPr lang="de-DE" sz="1050" b="0" dirty="0" err="1">
                <a:effectLst/>
              </a:rPr>
              <a:t>cdot</a:t>
            </a:r>
            <a:r>
              <a:rPr lang="sl-SI" sz="1050" b="0" dirty="0">
                <a:effectLst/>
              </a:rPr>
              <a:t> C</a:t>
            </a:r>
            <a:r>
              <a:rPr lang="de-DE" sz="1050" b="0" dirty="0">
                <a:effectLst/>
              </a:rPr>
              <a:t>}{4}$</a:t>
            </a:r>
            <a:endParaRPr lang="sl-SI" sz="1050" b="0" dirty="0">
              <a:effectLst/>
            </a:endParaRPr>
          </a:p>
          <a:p>
            <a:pPr marL="457200" lvl="1" indent="0">
              <a:buNone/>
            </a:pPr>
            <a:r>
              <a:rPr lang="sl-SI" sz="1050" b="0" dirty="0">
                <a:effectLst/>
              </a:rPr>
              <a:t>Ta odraža razliko med julijanskim in gregorijanskim koledarjem in se vsako leto, ki je prestopno v julijanskem, ne pa tudi v gregorijanskem koledarju, poveča za 1.</a:t>
            </a:r>
          </a:p>
          <a:p>
            <a:pPr marL="228600" indent="-228600">
              <a:buAutoNum type="arabicPeriod"/>
            </a:pPr>
            <a:r>
              <a:rPr lang="sl-SI" sz="1050" b="0" dirty="0">
                <a:effectLst/>
              </a:rPr>
              <a:t>Uvedemo lunarno enačbo </a:t>
            </a:r>
            <a:r>
              <a:rPr lang="de-DE" sz="1050" b="0" dirty="0">
                <a:effectLst/>
              </a:rPr>
              <a:t>$L = \</a:t>
            </a:r>
            <a:r>
              <a:rPr lang="de-DE" sz="1050" b="0" dirty="0" err="1">
                <a:effectLst/>
              </a:rPr>
              <a:t>frac</a:t>
            </a:r>
            <a:r>
              <a:rPr lang="de-DE" sz="1050" b="0" dirty="0">
                <a:effectLst/>
              </a:rPr>
              <a:t>{8 \</a:t>
            </a:r>
            <a:r>
              <a:rPr lang="de-DE" sz="1050" b="0" dirty="0" err="1">
                <a:effectLst/>
              </a:rPr>
              <a:t>cdot</a:t>
            </a:r>
            <a:r>
              <a:rPr lang="sl-SI" sz="1050" b="0" dirty="0">
                <a:effectLst/>
              </a:rPr>
              <a:t> C</a:t>
            </a:r>
            <a:r>
              <a:rPr lang="de-DE" sz="1050" b="0" dirty="0">
                <a:effectLst/>
              </a:rPr>
              <a:t> + 5}{25}$</a:t>
            </a:r>
            <a:endParaRPr lang="sl-SI" sz="1050" b="0" dirty="0">
              <a:effectLst/>
            </a:endParaRPr>
          </a:p>
          <a:p>
            <a:pPr marL="457200" lvl="1" indent="0">
              <a:buNone/>
            </a:pPr>
            <a:r>
              <a:rPr lang="sl-SI" sz="1050" b="0" dirty="0">
                <a:effectLst/>
              </a:rPr>
              <a:t>Ta odraža napako pri uporabi </a:t>
            </a:r>
            <a:r>
              <a:rPr lang="sl-SI" sz="1050" b="0" dirty="0" err="1">
                <a:effectLst/>
              </a:rPr>
              <a:t>metonskega</a:t>
            </a:r>
            <a:r>
              <a:rPr lang="sl-SI" sz="1050" b="0" dirty="0">
                <a:effectLst/>
              </a:rPr>
              <a:t> cikla v gregorijanskem koledarju in se vsakih 2500 let osemkrat poveča za 1.</a:t>
            </a:r>
          </a:p>
          <a:p>
            <a:pPr marL="228600" indent="-228600">
              <a:buAutoNum type="arabicPeriod"/>
            </a:pPr>
            <a:r>
              <a:rPr lang="sl-SI" sz="1050" b="0" dirty="0">
                <a:effectLst/>
              </a:rPr>
              <a:t>Izračunamo </a:t>
            </a:r>
            <a:r>
              <a:rPr lang="de-DE" sz="1050" b="0" dirty="0">
                <a:effectLst/>
              </a:rPr>
              <a:t>$</a:t>
            </a:r>
            <a:r>
              <a:rPr lang="de-DE" sz="1050" b="0" dirty="0" err="1">
                <a:effectLst/>
              </a:rPr>
              <a:t>e_g</a:t>
            </a:r>
            <a:r>
              <a:rPr lang="de-DE" sz="1050" b="0" dirty="0">
                <a:effectLst/>
              </a:rPr>
              <a:t>' = </a:t>
            </a:r>
            <a:r>
              <a:rPr lang="de-DE" sz="1050" b="0" dirty="0" err="1">
                <a:effectLst/>
              </a:rPr>
              <a:t>e_j</a:t>
            </a:r>
            <a:r>
              <a:rPr lang="de-DE" sz="1050" b="0" dirty="0">
                <a:effectLst/>
              </a:rPr>
              <a:t> - S + L + 8$. </a:t>
            </a:r>
            <a:endParaRPr lang="sl-SI" sz="1050" b="0" dirty="0">
              <a:effectLst/>
            </a:endParaRPr>
          </a:p>
          <a:p>
            <a:pPr marL="228600" indent="-228600">
              <a:buAutoNum type="arabicPeriod"/>
            </a:pPr>
            <a:r>
              <a:rPr lang="sl-SI" sz="1050" b="0" dirty="0">
                <a:effectLst/>
              </a:rPr>
              <a:t>Podamo gregorijansko epakto </a:t>
            </a:r>
            <a:r>
              <a:rPr lang="de-DE" sz="1050" b="0" dirty="0">
                <a:effectLst/>
              </a:rPr>
              <a:t>$</a:t>
            </a:r>
            <a:r>
              <a:rPr lang="de-DE" sz="1050" b="0" dirty="0" err="1">
                <a:effectLst/>
              </a:rPr>
              <a:t>e_g</a:t>
            </a:r>
            <a:r>
              <a:rPr lang="de-DE" sz="1050" b="0" dirty="0">
                <a:effectLst/>
              </a:rPr>
              <a:t>' \</a:t>
            </a:r>
            <a:r>
              <a:rPr lang="de-DE" sz="1050" b="0" dirty="0" err="1">
                <a:effectLst/>
              </a:rPr>
              <a:t>bmod</a:t>
            </a:r>
            <a:r>
              <a:rPr lang="de-DE" sz="1050" b="0" dirty="0">
                <a:effectLst/>
              </a:rPr>
              <a:t> 30$, </a:t>
            </a:r>
            <a:r>
              <a:rPr lang="sl-SI" sz="1050" b="0" dirty="0">
                <a:effectLst/>
              </a:rPr>
              <a:t>pri čemer ponovno namesto 0 vzamemo </a:t>
            </a:r>
            <a:r>
              <a:rPr lang="sl-SI" sz="1050" b="0">
                <a:effectLst/>
              </a:rPr>
              <a:t>30.</a:t>
            </a:r>
            <a:endParaRPr lang="sl-SI" sz="1050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E90A-DB1C-4E46-BD38-792447FB06E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81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sz="1050" b="0" dirty="0">
                <a:effectLst/>
              </a:rPr>
              <a:t>- datum PPL iz tabele glede na epakto, velika noč na nedeljo, ki sledi</a:t>
            </a:r>
          </a:p>
          <a:p>
            <a:pPr marL="0" indent="0">
              <a:buNone/>
            </a:pPr>
            <a:endParaRPr lang="sl-SI" sz="1050" b="0" dirty="0">
              <a:effectLst/>
            </a:endParaRPr>
          </a:p>
          <a:p>
            <a:pPr marL="0" indent="0">
              <a:buNone/>
            </a:pPr>
            <a:r>
              <a:rPr lang="sl-SI" sz="1050" b="0" dirty="0">
                <a:effectLst/>
              </a:rPr>
              <a:t>- dva datuma pri epakti 25 -&gt; kdaj izberemo katerega, oba načina ekvivalentna (dokaz v članku)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E90A-DB1C-4E46-BD38-792447FB06E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94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sz="1100" dirty="0"/>
              <a:t>Primer: velika noč letos</a:t>
            </a:r>
            <a:endParaRPr lang="de-DE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E90A-DB1C-4E46-BD38-792447FB06E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864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sz="1050" dirty="0"/>
              <a:t>Primer: velika noč letos</a:t>
            </a:r>
            <a:endParaRPr lang="de-DE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E90A-DB1C-4E46-BD38-792447FB06E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05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sz="1050" dirty="0"/>
              <a:t>Gauss v svojem delu podaja enostavnejši algoritem za izračun datuma velike noči tako po julijanskem kot tudi po gregorijanskem koledarju. Najprej vpelje nekatere oznake: $a$, $b$, $c$, $d$, $e$, pri čemer sta M in N za računanje datuma v julijanskem koledarju konstanti, za računanje datuma v gregorijanskem koledarju pa ju v splošnem lahko izračunamo iz stoletja na naslednji način: … (k je za leta 100k do 100k + 99, pred uveljavitvijo pa 16 (za 1582 -)).</a:t>
            </a:r>
          </a:p>
          <a:p>
            <a:endParaRPr lang="sl-SI" sz="1050" dirty="0"/>
          </a:p>
          <a:p>
            <a:r>
              <a:rPr lang="sl-SI" sz="1050" dirty="0"/>
              <a:t>Pri tem imamo v gregorijanskem koledarju ti dve izjemi:</a:t>
            </a:r>
          </a:p>
          <a:p>
            <a:pPr marL="228600" indent="-228600">
              <a:buAutoNum type="arabicPeriod"/>
            </a:pPr>
            <a:r>
              <a:rPr lang="sl-SI" sz="1050" dirty="0"/>
              <a:t>Če za datum velike noči dobimo 26. april, namesto tega vedno vzamemo 19. april.</a:t>
            </a:r>
          </a:p>
          <a:p>
            <a:pPr marL="228600" indent="-228600">
              <a:buAutoNum type="arabicPeriod"/>
            </a:pPr>
            <a:r>
              <a:rPr lang="sl-SI" sz="1050" dirty="0"/>
              <a:t>Če dobimo d = 28 in e = 6 ter število 11M+11 pri deljenju s 30 da ostanek, manjši od 19, namesto 25. aprila vzamemo 18.</a:t>
            </a:r>
          </a:p>
          <a:p>
            <a:endParaRPr lang="sl-SI" sz="1050" dirty="0"/>
          </a:p>
          <a:p>
            <a:endParaRPr lang="sl-SI" sz="1050" dirty="0"/>
          </a:p>
          <a:p>
            <a:r>
              <a:rPr lang="sl-SI" sz="1050" dirty="0"/>
              <a:t>zgled – letošnja velika noč</a:t>
            </a:r>
          </a:p>
          <a:p>
            <a:endParaRPr lang="sl-SI" sz="1050" dirty="0"/>
          </a:p>
          <a:p>
            <a:endParaRPr lang="sl-SI" sz="1050" dirty="0"/>
          </a:p>
          <a:p>
            <a:r>
              <a:rPr lang="sl-SI" sz="1050" dirty="0"/>
              <a:t>Razmislimo, da podan algoritem velja. Začnimo pri julijanskem koledarju. Prvi korak algoritma je deljenje po modulu 19, ki ga najdemo tudi v prej opisanem postopku. Z njim namreč določimo zlato število leta.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E90A-DB1C-4E46-BD38-792447FB06E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923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sz="1050" dirty="0"/>
              <a:t>datum PPL iz tabele</a:t>
            </a:r>
            <a:endParaRPr lang="de-DE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E90A-DB1C-4E46-BD38-792447FB06E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13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421E-E1C8-62C2-CA60-B8CA00A39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7E847-DE96-C496-2FFB-63776AEBD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075BB-2845-94CF-4059-0558FE27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DD5-8117-4B97-BA48-97937E653A73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55428-02A5-0A80-6254-B7FC1A19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FFCC0-1F39-B3A7-61C7-F2C0A1F2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B49-8C7D-4ADF-83B2-93A2496CA9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23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3FFF-A91B-5A82-0445-A0E4176F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93F-1665-2BF8-3E51-A6F6BC6F3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0E90E-4DC7-BE30-3FAE-DC396EDA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DD5-8117-4B97-BA48-97937E653A73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5DE3-B0B6-892F-E340-0C69063B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9EEE8-EF75-0080-F959-52DBA550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B49-8C7D-4ADF-83B2-93A2496CA9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5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5968F-E4A0-079B-8231-3323E674E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EA84F-9BE9-9115-34A2-50B59BB4A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6A40-B2EB-3EC6-2AE3-57220CA8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DD5-8117-4B97-BA48-97937E653A73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07B21-4DA9-4BAA-9D9C-3A9E1185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5F68-7DC1-4F2A-AD6A-8341ACE0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B49-8C7D-4ADF-83B2-93A2496CA9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23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9502-242C-2287-41CA-90AF5A8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5D7B-BC91-01DE-1CA2-7B83335E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5B5DB-3B69-05B1-9924-8964CE3A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DD5-8117-4B97-BA48-97937E653A73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B20D8-D160-9194-EC71-BCBC20B9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ABB3F-2DDF-D07A-902E-1478B40F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B49-8C7D-4ADF-83B2-93A2496CA9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47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B274-A6F4-7DC2-4A18-81BFA20D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7B5D2-3CD3-AFA4-6EA4-0A0E27D34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81604-390F-F3B0-CA52-BFB275B3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DD5-8117-4B97-BA48-97937E653A73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2D9E6-4844-6721-805D-20714602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AFF57-9DDD-9746-4A53-595931B1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B49-8C7D-4ADF-83B2-93A2496CA9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2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1C41-E96B-6199-9209-04E15A84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72D57-BED0-55CF-8CBC-2CD8FD032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CC86-FBE8-75BA-1254-AA3098B75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062FC-0A27-6DBF-3337-2AE97B4D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DD5-8117-4B97-BA48-97937E653A73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9AE1B-F912-3295-A1DF-ABCFCCA6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99A13-12B2-4963-BD5A-442EB13A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B49-8C7D-4ADF-83B2-93A2496CA9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44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4514-DF5B-7438-3A9F-93114141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F8754-761F-EBC8-538B-CF22F42B1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C1A04-5B6A-D086-E533-27C5BAEC0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0A0DB-27B3-E543-D56C-F438D0FA4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26D01-FA24-CE62-ED39-D7DAA9B05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B1815-2812-9AAE-3E09-5235F7A4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DD5-8117-4B97-BA48-97937E653A73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90B73-E12B-3912-80B5-0E698D18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45BD5-84C6-8865-ED68-FBB79ED7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B49-8C7D-4ADF-83B2-93A2496CA9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00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0DCE-2264-F99E-E632-71798559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A92D4-BB65-DA56-857B-1004BD01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DD5-8117-4B97-BA48-97937E653A73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FA53E-CC04-2EA5-65FF-70EEBC28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928FC-4455-1038-9756-186F1808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B49-8C7D-4ADF-83B2-93A2496CA9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15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60A17E-A443-0BF4-3241-75AD500A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DD5-8117-4B97-BA48-97937E653A73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80C56-ED43-2F1F-66B5-A50D847A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8206-5130-FD56-8B7C-04E417E9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B49-8C7D-4ADF-83B2-93A2496CA9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86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D4AF-AB81-03DB-2713-0E173813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204A-0B48-C750-A697-327E0B9D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F1574-11D2-149B-8314-ED02EB35C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86784-D0D3-F733-555E-742F5442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DD5-8117-4B97-BA48-97937E653A73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70A75-7A44-97CA-186C-8363C79B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04AE2-B735-8B99-4694-BFEFC314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B49-8C7D-4ADF-83B2-93A2496CA9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32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47FD-7C61-C41D-A65A-3C2B56D2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2355F-5EA6-7DDF-A46D-04AB77424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34AA3-1E31-B7B7-BB13-5148F17C9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A5225-74A9-7B51-1FB3-83FB85B0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DD5-8117-4B97-BA48-97937E653A73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25F03-DAE4-9194-AB1B-728D68BA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A8B01-882F-AF03-25C7-AB61138A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B49-8C7D-4ADF-83B2-93A2496CA9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6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16A95-FA90-EEA0-A738-C959EB3E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CD17D-A981-A3F7-67FC-FCF2C30D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8B933-D8AB-B07B-73B1-9B4487BAC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6DD5-8117-4B97-BA48-97937E653A73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06A7-1B1D-5BD8-D3A9-75C3C5017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70132-67C9-324F-8B4B-761177F18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CB49-8C7D-4ADF-83B2-93A2496CA9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06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3951-4A02-2BC6-A93E-ED8BED4F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5899"/>
            <a:ext cx="9144000" cy="1833563"/>
          </a:xfrm>
        </p:spPr>
        <p:txBody>
          <a:bodyPr/>
          <a:lstStyle/>
          <a:p>
            <a:r>
              <a:rPr lang="sl-SI" b="1" dirty="0"/>
              <a:t>Gaussov algoritem za računanje datuma velike noči</a:t>
            </a:r>
            <a:endParaRPr lang="de-D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CECCF-367F-E1D0-A457-C854A8277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329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sl-SI" dirty="0"/>
              <a:t>Marjetka Zupan</a:t>
            </a:r>
          </a:p>
          <a:p>
            <a:r>
              <a:rPr lang="sl-SI" dirty="0"/>
              <a:t>Fakulteta za matematiko in fiziko</a:t>
            </a:r>
          </a:p>
          <a:p>
            <a:r>
              <a:rPr lang="sl-SI" dirty="0"/>
              <a:t>Oddelek za matematiko</a:t>
            </a:r>
          </a:p>
          <a:p>
            <a:r>
              <a:rPr lang="sl-SI" dirty="0"/>
              <a:t>13. marec 2023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087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96D67-E6FB-6CDE-D994-523C1758AB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16000" y="1811020"/>
          <a:ext cx="7560000" cy="323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78993059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6286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6778066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6653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7692302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817176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zlato število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zlato število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zlato število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1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09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99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47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29.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44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81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0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2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23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96D67-E6FB-6CDE-D994-523C1758A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4353"/>
              </p:ext>
            </p:extLst>
          </p:nvPr>
        </p:nvGraphicFramePr>
        <p:xfrm>
          <a:off x="2316000" y="1811020"/>
          <a:ext cx="7560000" cy="323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78993059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6286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6778066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6653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7692302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817176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zlato število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zlato število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zlato število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1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09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99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47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44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81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0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2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61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BEDD670B-FF5A-1817-101F-CF4D1B54B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19</m:t>
                      </m:r>
                      <m:r>
                        <a:rPr lang="sl-SI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sl-SI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✔</m:t>
                      </m:r>
                    </m:oMath>
                  </m:oMathPara>
                </a14:m>
                <a:endParaRPr lang="sl-SI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sl-SI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sl-SI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=(19⋅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sl-SI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sl-SI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30          </m:t>
                      </m:r>
                      <m:r>
                        <a:rPr lang="sl-SI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✔</m:t>
                      </m:r>
                    </m:oMath>
                  </m:oMathPara>
                </a14:m>
                <a:endParaRPr lang="sl-SI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l-SI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lang="sl-SI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sl-SI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+4⋅</m:t>
                          </m:r>
                          <m:r>
                            <a:rPr lang="sl-SI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l-SI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+6⋅</m:t>
                          </m:r>
                          <m:r>
                            <a:rPr lang="sl-SI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l-SI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l-SI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m:rPr>
                          <m:nor/>
                        </m:rPr>
                        <a:rPr lang="sl-SI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sl-SI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sl-SI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sl-SI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sl-SI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22+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sl-SI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marec</m:t>
                      </m:r>
                    </m:oMath>
                  </m:oMathPara>
                </a14:m>
                <a:endParaRPr lang="sl-SI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−9. </m:t>
                      </m:r>
                      <m:r>
                        <m:rPr>
                          <m:sty m:val="p"/>
                        </m:rP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april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BEDD670B-FF5A-1817-101F-CF4D1B54B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b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898A3B-5CC4-730C-C241-BBB4653EC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19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=(19⋅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30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+4⋅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+6⋅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sl-SI" dirty="0"/>
              </a:p>
              <a:p>
                <a:pPr marL="0" indent="0">
                  <a:buNone/>
                </a:pPr>
                <a:endParaRPr lang="sl-SI" b="0" dirty="0"/>
              </a:p>
              <a:p>
                <a:pPr marL="0" indent="0">
                  <a:buNone/>
                </a:pPr>
                <a:endParaRPr lang="sl-SI" dirty="0"/>
              </a:p>
              <a:p>
                <a:pPr marL="0" indent="0">
                  <a:buNone/>
                </a:pPr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22+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marec</m:t>
                      </m:r>
                    </m:oMath>
                  </m:oMathPara>
                </a14:m>
                <a:endParaRPr lang="sl-SI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−9. </m:t>
                      </m:r>
                      <m:r>
                        <m:rPr>
                          <m:sty m:val="p"/>
                        </m:rPr>
                        <a:rPr lang="sl-SI" b="0" i="1" smtClean="0">
                          <a:latin typeface="Cambria Math" panose="02040503050406030204" pitchFamily="18" charset="0"/>
                        </a:rPr>
                        <m:t>april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898A3B-5CC4-730C-C241-BBB4653EC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b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AAA08-D754-597A-9BFA-C220AA680A2C}"/>
                  </a:ext>
                </a:extLst>
              </p:cNvPr>
              <p:cNvSpPr txBox="1"/>
              <p:nvPr/>
            </p:nvSpPr>
            <p:spPr>
              <a:xfrm flipH="1">
                <a:off x="4989513" y="4002345"/>
                <a:ext cx="2212975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l-SI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=15          </m:t>
                      </m:r>
                      <m:r>
                        <a:rPr lang="sl-SI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✔</m:t>
                      </m:r>
                    </m:oMath>
                  </m:oMathPara>
                </a14:m>
                <a:endParaRPr lang="sl-SI" sz="2200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l-SI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de-DE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AAA08-D754-597A-9BFA-C220AA680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89513" y="4002345"/>
                <a:ext cx="2212975" cy="800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2FA727A-C845-81E0-C0ED-3058DFE4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r>
              <a:rPr lang="sl-SI" b="1" dirty="0"/>
              <a:t>Gaussov algoritem – julijanski koledar</a:t>
            </a:r>
            <a:endParaRPr lang="de-DE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EBABCD-11BC-B7D9-D501-9984E678B8C4}"/>
              </a:ext>
            </a:extLst>
          </p:cNvPr>
          <p:cNvCxnSpPr>
            <a:cxnSpLocks/>
          </p:cNvCxnSpPr>
          <p:nvPr/>
        </p:nvCxnSpPr>
        <p:spPr>
          <a:xfrm>
            <a:off x="2908300" y="5054600"/>
            <a:ext cx="6375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455101-3D1C-6B15-2C73-472BB8997233}"/>
                  </a:ext>
                </a:extLst>
              </p:cNvPr>
              <p:cNvSpPr txBox="1"/>
              <p:nvPr/>
            </p:nvSpPr>
            <p:spPr>
              <a:xfrm flipH="1">
                <a:off x="5480050" y="4002345"/>
                <a:ext cx="12319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sl-SI" sz="2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de-DE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455101-3D1C-6B15-2C73-472BB8997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80050" y="4002345"/>
                <a:ext cx="1231900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72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7CB3AD-4947-8C04-C35A-199582A81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42950"/>
                <a:ext cx="10515600" cy="52490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22+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marec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sl-SI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19. 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april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1500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−28+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+365</m:t>
                      </m:r>
                      <m:d>
                        <m:d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 −1500</m:t>
                          </m:r>
                        </m:e>
                      </m:d>
                    </m:oMath>
                  </m:oMathPara>
                </a14:m>
                <a:endParaRPr lang="sl-SI" b="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 −1500</m:t>
                              </m:r>
                            </m:num>
                            <m:den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 −1500 −(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sl-SI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 4)</m:t>
                          </m:r>
                        </m:num>
                        <m:den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l-SI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sl-SI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sl-SI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sl-SI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 + 4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 + 6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7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sl-SI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sl-SI" sz="16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sl-SI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7CB3AD-4947-8C04-C35A-199582A81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42950"/>
                <a:ext cx="10515600" cy="524906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429EE8-F048-4187-B8C1-2C5C33B71817}"/>
                  </a:ext>
                </a:extLst>
              </p:cNvPr>
              <p:cNvSpPr txBox="1"/>
              <p:nvPr/>
            </p:nvSpPr>
            <p:spPr>
              <a:xfrm>
                <a:off x="1009650" y="3276599"/>
                <a:ext cx="10172700" cy="9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−28+ </m:t>
                      </m:r>
                      <m:f>
                        <m:fPr>
                          <m:ctrlPr>
                            <a:rPr lang="sl-SI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l-SI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−1500−</m:t>
                          </m:r>
                          <m:r>
                            <a:rPr lang="sl-SI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l-SI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l-SI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+365</m:t>
                      </m:r>
                      <m:d>
                        <m:dPr>
                          <m:ctrlPr>
                            <a:rPr lang="sl-SI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l-SI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−1500</m:t>
                          </m:r>
                        </m:e>
                      </m:d>
                      <m:r>
                        <a:rPr lang="sl-SI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7=0</m:t>
                      </m:r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429EE8-F048-4187-B8C1-2C5C33B71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0" y="3276599"/>
                <a:ext cx="10172700" cy="907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C92576-4D52-F267-F808-641C8A2CF1D8}"/>
                  </a:ext>
                </a:extLst>
              </p:cNvPr>
              <p:cNvSpPr txBox="1"/>
              <p:nvPr/>
            </p:nvSpPr>
            <p:spPr>
              <a:xfrm>
                <a:off x="1790700" y="3276600"/>
                <a:ext cx="8610600" cy="9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−28+ </m:t>
                      </m:r>
                      <m:f>
                        <m:fPr>
                          <m:ctrlPr>
                            <a:rPr lang="sl-SI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l-SI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−1500−</m:t>
                          </m:r>
                          <m:r>
                            <a:rPr lang="sl-SI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l-SI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l-SI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+365</m:t>
                      </m:r>
                      <m:d>
                        <m:dPr>
                          <m:ctrlPr>
                            <a:rPr lang="sl-SI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l-SI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−1500</m:t>
                          </m:r>
                        </m:e>
                      </m:d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C92576-4D52-F267-F808-641C8A2CF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00" y="3276600"/>
                <a:ext cx="8610600" cy="9077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80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898A3B-5CC4-730C-C241-BBB4653EC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19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=(19⋅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30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+4⋅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+6⋅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sl-SI" dirty="0"/>
              </a:p>
              <a:p>
                <a:pPr marL="0" indent="0">
                  <a:buNone/>
                </a:pPr>
                <a:endParaRPr lang="sl-SI" b="0" dirty="0"/>
              </a:p>
              <a:p>
                <a:pPr marL="0" indent="0">
                  <a:buNone/>
                </a:pPr>
                <a:endParaRPr lang="sl-SI" dirty="0"/>
              </a:p>
              <a:p>
                <a:pPr marL="0" indent="0">
                  <a:buNone/>
                </a:pPr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22+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marec</m:t>
                      </m:r>
                    </m:oMath>
                  </m:oMathPara>
                </a14:m>
                <a:endParaRPr lang="sl-SI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−9. </m:t>
                      </m:r>
                      <m:r>
                        <m:rPr>
                          <m:sty m:val="p"/>
                        </m:rPr>
                        <a:rPr lang="sl-SI" b="0" i="1" smtClean="0">
                          <a:latin typeface="Cambria Math" panose="02040503050406030204" pitchFamily="18" charset="0"/>
                        </a:rPr>
                        <m:t>april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898A3B-5CC4-730C-C241-BBB4653EC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b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2FA727A-C845-81E0-C0ED-3058DFE4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Gaussov algoritem – julijanski koledar</a:t>
            </a:r>
            <a:endParaRPr lang="de-DE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EBABCD-11BC-B7D9-D501-9984E678B8C4}"/>
              </a:ext>
            </a:extLst>
          </p:cNvPr>
          <p:cNvCxnSpPr>
            <a:cxnSpLocks/>
          </p:cNvCxnSpPr>
          <p:nvPr/>
        </p:nvCxnSpPr>
        <p:spPr>
          <a:xfrm>
            <a:off x="2908300" y="5054600"/>
            <a:ext cx="6375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455101-3D1C-6B15-2C73-472BB8997233}"/>
                  </a:ext>
                </a:extLst>
              </p:cNvPr>
              <p:cNvSpPr txBox="1"/>
              <p:nvPr/>
            </p:nvSpPr>
            <p:spPr>
              <a:xfrm flipH="1">
                <a:off x="5480050" y="4002345"/>
                <a:ext cx="12319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sl-SI" sz="2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de-DE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455101-3D1C-6B15-2C73-472BB8997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80050" y="4002345"/>
                <a:ext cx="123190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15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727A-C845-81E0-C0ED-3058DFE4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Gaussov algoritem – gregorijanski koledar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898A3B-5CC4-730C-C241-BBB4653EC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19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=(19⋅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30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+4⋅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+6⋅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sl-SI" dirty="0"/>
              </a:p>
              <a:p>
                <a:pPr marL="0" indent="0">
                  <a:buNone/>
                </a:pPr>
                <a:endParaRPr lang="sl-SI" b="0" dirty="0"/>
              </a:p>
              <a:p>
                <a:pPr marL="0" indent="0">
                  <a:buNone/>
                </a:pPr>
                <a:endParaRPr lang="sl-SI" dirty="0"/>
              </a:p>
              <a:p>
                <a:pPr marL="0" indent="0">
                  <a:buNone/>
                </a:pPr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22+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marec</m:t>
                      </m:r>
                    </m:oMath>
                  </m:oMathPara>
                </a14:m>
                <a:endParaRPr lang="sl-SI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−9. </m:t>
                      </m:r>
                      <m:r>
                        <m:rPr>
                          <m:sty m:val="p"/>
                        </m:rPr>
                        <a:rPr lang="sl-SI" b="0" i="1" smtClean="0">
                          <a:latin typeface="Cambria Math" panose="02040503050406030204" pitchFamily="18" charset="0"/>
                        </a:rPr>
                        <m:t>april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898A3B-5CC4-730C-C241-BBB4653EC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b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EBABCD-11BC-B7D9-D501-9984E678B8C4}"/>
              </a:ext>
            </a:extLst>
          </p:cNvPr>
          <p:cNvCxnSpPr>
            <a:cxnSpLocks/>
          </p:cNvCxnSpPr>
          <p:nvPr/>
        </p:nvCxnSpPr>
        <p:spPr>
          <a:xfrm>
            <a:off x="2908300" y="5054600"/>
            <a:ext cx="6375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20A421-FE74-4AF1-43AD-A56234215484}"/>
                  </a:ext>
                </a:extLst>
              </p:cNvPr>
              <p:cNvSpPr txBox="1"/>
              <p:nvPr/>
            </p:nvSpPr>
            <p:spPr>
              <a:xfrm>
                <a:off x="4158226" y="3803669"/>
                <a:ext cx="3875548" cy="1166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sl-SI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l-SI" sz="2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sl-SI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sl-SI" sz="22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  <m:t>+13</m:t>
                                </m:r>
                              </m:num>
                              <m:den>
                                <m: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sl-SI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l-SI" sz="2200" b="0" dirty="0"/>
                  <a:t>	</a:t>
                </a:r>
                <a14:m>
                  <m:oMath xmlns:m="http://schemas.openxmlformats.org/officeDocument/2006/math">
                    <m:r>
                      <a:rPr lang="sl-SI" sz="2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l-SI" sz="2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sl-SI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sl-SI" sz="22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sl-SI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l-SI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sl-SI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2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l-SI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l-SI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15+</m:t>
                          </m:r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m:rPr>
                          <m:nor/>
                        </m:rPr>
                        <a:rPr lang="sl-SI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sz="22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sl-SI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sl-SI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l-SI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4+</m:t>
                          </m:r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m:rPr>
                          <m:nor/>
                        </m:rPr>
                        <a:rPr lang="sl-SI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sz="22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sl-SI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20A421-FE74-4AF1-43AD-A56234215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226" y="3803669"/>
                <a:ext cx="3875548" cy="1166794"/>
              </a:xfrm>
              <a:prstGeom prst="rect">
                <a:avLst/>
              </a:prstGeom>
              <a:blipFill>
                <a:blip r:embed="rId4"/>
                <a:stretch>
                  <a:fillRect b="-31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05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8AFB-AEDA-6734-EBDD-937D9967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Kdaj sploh praznujemo veliko noč?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1CB094-6A81-0D26-C090-82CA1F314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dirty="0"/>
                  <a:t>„prva nedelja po prvi spomladanski polni luni“</a:t>
                </a:r>
              </a:p>
              <a:p>
                <a:pPr marL="0" indent="0">
                  <a:buNone/>
                </a:pPr>
                <a:endParaRPr lang="sl-SI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19)+1</m:t>
                      </m:r>
                    </m:oMath>
                  </m:oMathPara>
                </a14:m>
                <a:endParaRPr lang="sl-SI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=(11⋅</m:t>
                      </m:r>
                      <m:d>
                        <m:d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30</m:t>
                      </m:r>
                    </m:oMath>
                  </m:oMathPara>
                </a14:m>
                <a:endParaRPr lang="sl-SI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sl-SI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sl-SI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l-SI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3⋅</m:t>
                            </m:r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sl-SI" dirty="0"/>
                  <a:t> 		</a:t>
                </a:r>
                <a14:m>
                  <m:oMath xmlns:m="http://schemas.openxmlformats.org/officeDocument/2006/math">
                    <m:r>
                      <a:rPr lang="sl-SI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sl-SI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l-SI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8⋅</m:t>
                            </m:r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+5</m:t>
                            </m:r>
                          </m:num>
                          <m:den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</m:e>
                    </m:d>
                  </m:oMath>
                </a14:m>
                <a:endParaRPr lang="sl-SI" b="0" dirty="0"/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l-SI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30</m:t>
                      </m:r>
                    </m:oMath>
                  </m:oMathPara>
                </a14:m>
                <a:endParaRPr lang="sl-SI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1CB094-6A81-0D26-C090-82CA1F314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A9D87-822A-024D-095D-8273D9B0F606}"/>
              </a:ext>
            </a:extLst>
          </p:cNvPr>
          <p:cNvCxnSpPr>
            <a:cxnSpLocks/>
          </p:cNvCxnSpPr>
          <p:nvPr/>
        </p:nvCxnSpPr>
        <p:spPr>
          <a:xfrm>
            <a:off x="1155700" y="2070100"/>
            <a:ext cx="66675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15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96D67-E6FB-6CDE-D994-523C1758AB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16000" y="1254760"/>
          <a:ext cx="7560000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78993059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6286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6778066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665302"/>
                    </a:ext>
                  </a:extLst>
                </a:gridCol>
                <a:gridCol w="885600">
                  <a:extLst>
                    <a:ext uri="{9D8B030D-6E8A-4147-A177-3AD203B41FA5}">
                      <a16:colId xmlns:a16="http://schemas.microsoft.com/office/drawing/2014/main" val="2076923025"/>
                    </a:ext>
                  </a:extLst>
                </a:gridCol>
                <a:gridCol w="1634400">
                  <a:extLst>
                    <a:ext uri="{9D8B030D-6E8A-4147-A177-3AD203B41FA5}">
                      <a16:colId xmlns:a16="http://schemas.microsoft.com/office/drawing/2014/main" val="1817176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epakta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epakta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epakta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1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09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99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31.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47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44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29.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18. ali 17.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81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28.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0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92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26.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2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01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2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534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96D67-E6FB-6CDE-D994-523C1758A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990008"/>
              </p:ext>
            </p:extLst>
          </p:nvPr>
        </p:nvGraphicFramePr>
        <p:xfrm>
          <a:off x="2316000" y="1254760"/>
          <a:ext cx="7560000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78993059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6286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6778066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665302"/>
                    </a:ext>
                  </a:extLst>
                </a:gridCol>
                <a:gridCol w="885600">
                  <a:extLst>
                    <a:ext uri="{9D8B030D-6E8A-4147-A177-3AD203B41FA5}">
                      <a16:colId xmlns:a16="http://schemas.microsoft.com/office/drawing/2014/main" val="2076923025"/>
                    </a:ext>
                  </a:extLst>
                </a:gridCol>
                <a:gridCol w="1634400">
                  <a:extLst>
                    <a:ext uri="{9D8B030D-6E8A-4147-A177-3AD203B41FA5}">
                      <a16:colId xmlns:a16="http://schemas.microsoft.com/office/drawing/2014/main" val="1817176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epakta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epakta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epakta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1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09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99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47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44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28 ali 27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81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0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92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2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01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2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03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10BE87-B755-D396-E10F-3E2CA5919351}"/>
                  </a:ext>
                </a:extLst>
              </p:cNvPr>
              <p:cNvSpPr txBox="1"/>
              <p:nvPr/>
            </p:nvSpPr>
            <p:spPr>
              <a:xfrm>
                <a:off x="3719804" y="3798533"/>
                <a:ext cx="4752391" cy="1197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l-SI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sl-SI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sl-SI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sl-SI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sl-SI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l-SI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sl-SI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sl-SI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+13</m:t>
                                </m:r>
                              </m:num>
                              <m:den>
                                <m:r>
                                  <a:rPr lang="sl-SI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sl-SI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sl-SI" sz="2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✔</m:t>
                    </m:r>
                  </m:oMath>
                </a14:m>
                <a:r>
                  <a:rPr lang="sl-SI" sz="2200" b="0" dirty="0">
                    <a:solidFill>
                      <a:schemeClr val="bg1"/>
                    </a:solidFill>
                  </a:rPr>
                  <a:t>	       </a:t>
                </a:r>
                <a14:m>
                  <m:oMath xmlns:m="http://schemas.openxmlformats.org/officeDocument/2006/math">
                    <m:r>
                      <a:rPr lang="sl-SI" sz="2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✔</m:t>
                    </m:r>
                  </m:oMath>
                </a14:m>
                <a:endParaRPr lang="sl-SI" sz="22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l-SI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l-SI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15+</m:t>
                          </m:r>
                          <m:r>
                            <a:rPr lang="sl-SI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l-SI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sl-SI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m:rPr>
                          <m:nor/>
                        </m:rPr>
                        <a:rPr lang="sl-SI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sl-SI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l-SI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30          </m:t>
                      </m:r>
                      <m:r>
                        <a:rPr lang="sl-SI" sz="22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✔</m:t>
                      </m:r>
                    </m:oMath>
                  </m:oMathPara>
                </a14:m>
                <a:endParaRPr lang="sl-SI" sz="22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l-SI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l-SI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4+</m:t>
                          </m:r>
                          <m:r>
                            <a:rPr lang="sl-SI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l-SI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m:rPr>
                          <m:nor/>
                        </m:rPr>
                        <a:rPr lang="sl-SI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sl-SI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10BE87-B755-D396-E10F-3E2CA5919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804" y="3798533"/>
                <a:ext cx="4752391" cy="1197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F489EA61-B957-0E24-0E6A-3148BD8851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𝑙𝑒𝑡𝑜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19</m:t>
                      </m:r>
                      <m:r>
                        <a:rPr lang="sl-SI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sl-SI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✔</m:t>
                      </m:r>
                    </m:oMath>
                  </m:oMathPara>
                </a14:m>
                <a:endParaRPr lang="sl-SI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𝑙𝑒𝑡𝑜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sl-SI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𝑙𝑒𝑡𝑜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sl-SI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=(19⋅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sl-SI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sl-SI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30          </m:t>
                      </m:r>
                      <m:r>
                        <a:rPr lang="sl-SI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✔</m:t>
                      </m:r>
                    </m:oMath>
                  </m:oMathPara>
                </a14:m>
                <a:endParaRPr lang="sl-SI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l-SI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lang="sl-SI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sl-SI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+4⋅</m:t>
                          </m:r>
                          <m:r>
                            <a:rPr lang="sl-SI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l-SI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+6⋅</m:t>
                          </m:r>
                          <m:r>
                            <a:rPr lang="sl-SI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l-SI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l-SI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m:rPr>
                          <m:nor/>
                        </m:rPr>
                        <a:rPr lang="sl-SI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sl-SI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sl-SI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sl-SI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sl-SI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22+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sl-SI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marec</m:t>
                      </m:r>
                    </m:oMath>
                  </m:oMathPara>
                </a14:m>
                <a:endParaRPr lang="sl-SI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−9. </m:t>
                      </m:r>
                      <m:r>
                        <m:rPr>
                          <m:sty m:val="p"/>
                        </m:rPr>
                        <a:rPr lang="sl-SI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april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F489EA61-B957-0E24-0E6A-3148BD885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b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20A421-FE74-4AF1-43AD-A56234215484}"/>
                  </a:ext>
                </a:extLst>
              </p:cNvPr>
              <p:cNvSpPr txBox="1"/>
              <p:nvPr/>
            </p:nvSpPr>
            <p:spPr>
              <a:xfrm>
                <a:off x="4158226" y="3803669"/>
                <a:ext cx="3875548" cy="1166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sl-SI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l-SI" sz="2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sl-SI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sl-SI" sz="22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  <m:t>+13</m:t>
                                </m:r>
                              </m:num>
                              <m:den>
                                <m: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sl-SI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l-SI" sz="2200" b="0" dirty="0"/>
                  <a:t>	</a:t>
                </a:r>
                <a14:m>
                  <m:oMath xmlns:m="http://schemas.openxmlformats.org/officeDocument/2006/math">
                    <m:r>
                      <a:rPr lang="sl-SI" sz="2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l-SI" sz="2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sl-SI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sl-SI" sz="22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sl-SI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l-SI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sl-SI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2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l-SI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l-SI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15+</m:t>
                          </m:r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m:rPr>
                          <m:nor/>
                        </m:rPr>
                        <a:rPr lang="sl-SI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sz="22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sl-SI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sl-SI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l-SI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4+</m:t>
                          </m:r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m:rPr>
                          <m:nor/>
                        </m:rPr>
                        <a:rPr lang="sl-SI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sz="22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sl-SI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20A421-FE74-4AF1-43AD-A56234215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226" y="3803669"/>
                <a:ext cx="3875548" cy="1166794"/>
              </a:xfrm>
              <a:prstGeom prst="rect">
                <a:avLst/>
              </a:prstGeom>
              <a:blipFill>
                <a:blip r:embed="rId5"/>
                <a:stretch>
                  <a:fillRect b="-31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898A3B-5CC4-730C-C241-BBB4653EC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19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=(19⋅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30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+4⋅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+6⋅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sl-SI" dirty="0"/>
              </a:p>
              <a:p>
                <a:pPr marL="0" indent="0">
                  <a:buNone/>
                </a:pPr>
                <a:endParaRPr lang="sl-SI" b="0" dirty="0"/>
              </a:p>
              <a:p>
                <a:pPr marL="0" indent="0">
                  <a:buNone/>
                </a:pPr>
                <a:endParaRPr lang="sl-SI" dirty="0"/>
              </a:p>
              <a:p>
                <a:pPr marL="0" indent="0">
                  <a:buNone/>
                </a:pPr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22+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marec</m:t>
                      </m:r>
                    </m:oMath>
                  </m:oMathPara>
                </a14:m>
                <a:endParaRPr lang="sl-SI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−9. </m:t>
                      </m:r>
                      <m:r>
                        <m:rPr>
                          <m:sty m:val="p"/>
                        </m:rPr>
                        <a:rPr lang="sl-SI" b="0" i="1" smtClean="0">
                          <a:latin typeface="Cambria Math" panose="02040503050406030204" pitchFamily="18" charset="0"/>
                        </a:rPr>
                        <m:t>april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898A3B-5CC4-730C-C241-BBB4653EC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b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2FA727A-C845-81E0-C0ED-3058DFE4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Gaussov algoritem – gregorijanski koledar</a:t>
            </a:r>
            <a:endParaRPr lang="de-DE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EBABCD-11BC-B7D9-D501-9984E678B8C4}"/>
              </a:ext>
            </a:extLst>
          </p:cNvPr>
          <p:cNvCxnSpPr>
            <a:cxnSpLocks/>
          </p:cNvCxnSpPr>
          <p:nvPr/>
        </p:nvCxnSpPr>
        <p:spPr>
          <a:xfrm>
            <a:off x="2908300" y="5054600"/>
            <a:ext cx="6375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9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8AFB-AEDA-6734-EBDD-937D9967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Kdaj sploh praznujemo veliko noč?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1CB094-6A81-0D26-C090-82CA1F314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dirty="0"/>
                  <a:t>„prva nedelja po prvi spomladanski polni luni“</a:t>
                </a:r>
              </a:p>
              <a:p>
                <a:pPr marL="0" indent="0">
                  <a:buNone/>
                </a:pPr>
                <a:endParaRPr lang="sl-SI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19)+1</m:t>
                      </m:r>
                    </m:oMath>
                  </m:oMathPara>
                </a14:m>
                <a:endParaRPr lang="sl-SI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1CB094-6A81-0D26-C090-82CA1F314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A9D87-822A-024D-095D-8273D9B0F606}"/>
              </a:ext>
            </a:extLst>
          </p:cNvPr>
          <p:cNvCxnSpPr>
            <a:cxnSpLocks/>
          </p:cNvCxnSpPr>
          <p:nvPr/>
        </p:nvCxnSpPr>
        <p:spPr>
          <a:xfrm>
            <a:off x="1155700" y="2070100"/>
            <a:ext cx="66675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0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BD05E5A-0A8E-A689-DA51-650E09F7D9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42950"/>
                <a:ext cx="10515600" cy="524906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22+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marec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sl-SI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marec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1700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+1+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+365 </m:t>
                      </m:r>
                      <m:d>
                        <m:d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 −1700</m:t>
                          </m:r>
                        </m:e>
                      </m:d>
                    </m:oMath>
                  </m:oMathPara>
                </a14:m>
                <a:endParaRPr lang="sl-SI" b="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 −1700</m:t>
                              </m:r>
                            </m:num>
                            <m:den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 −1700</m:t>
                              </m:r>
                            </m:num>
                            <m:den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 −1700</m:t>
                              </m:r>
                            </m:num>
                            <m:den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400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sl-SI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l-SI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 −1700−(</m:t>
                          </m:r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sl-SI" sz="22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 4)</m:t>
                          </m:r>
                        </m:num>
                        <m:den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+18+</m:t>
                      </m:r>
                      <m:f>
                        <m:fPr>
                          <m:ctrlPr>
                            <a:rPr lang="sl-SI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 −17 −((</m:t>
                          </m:r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 −1) </m:t>
                          </m:r>
                          <m:r>
                            <m:rPr>
                              <m:nor/>
                            </m:rPr>
                            <a:rPr lang="sl-SI" sz="22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 4)</m:t>
                          </m:r>
                        </m:num>
                        <m:den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l-SI" sz="22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sl-SI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i="1">
                          <a:latin typeface="Cambria Math" panose="02040503050406030204" pitchFamily="18" charset="0"/>
                        </a:rPr>
                        <m:t>+1+</m:t>
                      </m:r>
                      <m:r>
                        <a:rPr lang="sl-SI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l-SI" i="1">
                          <a:latin typeface="Cambria Math" panose="02040503050406030204" pitchFamily="18" charset="0"/>
                        </a:rPr>
                        <m:t>+365 </m:t>
                      </m:r>
                      <m:d>
                        <m:d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 −1700</m:t>
                          </m:r>
                        </m:e>
                      </m:d>
                      <m:r>
                        <a:rPr lang="sl-SI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i="1">
                          <a:latin typeface="Cambria Math" panose="02040503050406030204" pitchFamily="18" charset="0"/>
                        </a:rPr>
                        <m:t> 7=0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sl-SI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 + 4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 + 6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7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=(4+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sl-SI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BD05E5A-0A8E-A689-DA51-650E09F7D9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42950"/>
                <a:ext cx="10515600" cy="524906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47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A400-DB05-D506-A380-0DB5756E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Izjemi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054876-E731-01EA-87D9-D4F8A6745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sl-SI" dirty="0"/>
                  <a:t>Če za datum velike noči dobimo 26. april, namesto tega vedno vzamemo 19. april.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sl-SI" dirty="0"/>
                  <a:t>Če dobimo </a:t>
                </a:r>
                <a14:m>
                  <m:oMath xmlns:m="http://schemas.openxmlformats.org/officeDocument/2006/math">
                    <m:r>
                      <a:rPr lang="sl-SI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=28</m:t>
                    </m:r>
                  </m:oMath>
                </a14:m>
                <a:r>
                  <a:rPr lang="sl-SI" dirty="0"/>
                  <a:t> in </a:t>
                </a:r>
                <a14:m>
                  <m:oMath xmlns:m="http://schemas.openxmlformats.org/officeDocument/2006/math">
                    <m:r>
                      <a:rPr lang="sl-SI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sl-SI" dirty="0"/>
                  <a:t> ter število </a:t>
                </a:r>
                <a14:m>
                  <m:oMath xmlns:m="http://schemas.openxmlformats.org/officeDocument/2006/math">
                    <m:r>
                      <a:rPr lang="sl-SI" b="0" i="1" smtClean="0">
                        <a:latin typeface="Cambria Math" panose="02040503050406030204" pitchFamily="18" charset="0"/>
                      </a:rPr>
                      <m:t>11⋅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+11</m:t>
                    </m:r>
                  </m:oMath>
                </a14:m>
                <a:r>
                  <a:rPr lang="sl-SI" dirty="0"/>
                  <a:t> pri deljenju s 30 da ostanek, manjši od 19, namesto 25. aprila vzamemo 18.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054876-E731-01EA-87D9-D4F8A6745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 r="-1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085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96D67-E6FB-6CDE-D994-523C1758AB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16000" y="1254760"/>
          <a:ext cx="7560000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78993059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6286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6778066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665302"/>
                    </a:ext>
                  </a:extLst>
                </a:gridCol>
                <a:gridCol w="885600">
                  <a:extLst>
                    <a:ext uri="{9D8B030D-6E8A-4147-A177-3AD203B41FA5}">
                      <a16:colId xmlns:a16="http://schemas.microsoft.com/office/drawing/2014/main" val="2076923025"/>
                    </a:ext>
                  </a:extLst>
                </a:gridCol>
                <a:gridCol w="1634400">
                  <a:extLst>
                    <a:ext uri="{9D8B030D-6E8A-4147-A177-3AD203B41FA5}">
                      <a16:colId xmlns:a16="http://schemas.microsoft.com/office/drawing/2014/main" val="1817176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epakta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epakta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epakta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1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09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99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47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44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28 ali 27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81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0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92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2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01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2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031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A400-DB05-D506-A380-0DB5756E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Izjemi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054876-E731-01EA-87D9-D4F8A6745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sl-SI" dirty="0"/>
                  <a:t>Če za datum velike noči dobimo 26. april, namesto tega vedno vzamemo 19. april.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sl-SI" dirty="0"/>
                  <a:t>Če dobimo </a:t>
                </a:r>
                <a14:m>
                  <m:oMath xmlns:m="http://schemas.openxmlformats.org/officeDocument/2006/math">
                    <m:r>
                      <a:rPr lang="sl-SI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=28</m:t>
                    </m:r>
                  </m:oMath>
                </a14:m>
                <a:r>
                  <a:rPr lang="sl-SI" dirty="0"/>
                  <a:t> in </a:t>
                </a:r>
                <a14:m>
                  <m:oMath xmlns:m="http://schemas.openxmlformats.org/officeDocument/2006/math">
                    <m:r>
                      <a:rPr lang="sl-SI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sl-SI" dirty="0"/>
                  <a:t> ter število </a:t>
                </a:r>
                <a14:m>
                  <m:oMath xmlns:m="http://schemas.openxmlformats.org/officeDocument/2006/math">
                    <m:r>
                      <a:rPr lang="sl-SI" b="0" i="1" smtClean="0">
                        <a:latin typeface="Cambria Math" panose="02040503050406030204" pitchFamily="18" charset="0"/>
                      </a:rPr>
                      <m:t>11⋅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+11</m:t>
                    </m:r>
                  </m:oMath>
                </a14:m>
                <a:r>
                  <a:rPr lang="sl-SI" dirty="0"/>
                  <a:t> pri deljenju s 30 da ostanek, manjši od 19, namesto 25. aprila vzamemo 18.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054876-E731-01EA-87D9-D4F8A6745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 r="-1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358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727A-C845-81E0-C0ED-3058DFE4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Gaussov algoritem – gregorijanski koledar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898A3B-5CC4-730C-C241-BBB4653EC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19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=(19⋅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30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+4⋅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+6⋅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sl-SI" dirty="0"/>
              </a:p>
              <a:p>
                <a:pPr marL="0" indent="0">
                  <a:buNone/>
                </a:pPr>
                <a:endParaRPr lang="sl-SI" b="0" dirty="0"/>
              </a:p>
              <a:p>
                <a:pPr marL="0" indent="0">
                  <a:buNone/>
                </a:pPr>
                <a:endParaRPr lang="sl-SI" dirty="0"/>
              </a:p>
              <a:p>
                <a:pPr marL="0" indent="0">
                  <a:buNone/>
                </a:pPr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22+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marec</m:t>
                      </m:r>
                    </m:oMath>
                  </m:oMathPara>
                </a14:m>
                <a:endParaRPr lang="sl-SI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−9. </m:t>
                      </m:r>
                      <m:r>
                        <m:rPr>
                          <m:sty m:val="p"/>
                        </m:rPr>
                        <a:rPr lang="sl-SI" b="0" i="1" smtClean="0">
                          <a:latin typeface="Cambria Math" panose="02040503050406030204" pitchFamily="18" charset="0"/>
                        </a:rPr>
                        <m:t>april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898A3B-5CC4-730C-C241-BBB4653EC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b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EBABCD-11BC-B7D9-D501-9984E678B8C4}"/>
              </a:ext>
            </a:extLst>
          </p:cNvPr>
          <p:cNvCxnSpPr>
            <a:cxnSpLocks/>
          </p:cNvCxnSpPr>
          <p:nvPr/>
        </p:nvCxnSpPr>
        <p:spPr>
          <a:xfrm>
            <a:off x="2908300" y="5054600"/>
            <a:ext cx="6375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20A421-FE74-4AF1-43AD-A56234215484}"/>
                  </a:ext>
                </a:extLst>
              </p:cNvPr>
              <p:cNvSpPr txBox="1"/>
              <p:nvPr/>
            </p:nvSpPr>
            <p:spPr>
              <a:xfrm>
                <a:off x="4158226" y="3803669"/>
                <a:ext cx="3875548" cy="1166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sl-SI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l-SI" sz="2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sl-SI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sl-SI" sz="22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  <m:t>+13</m:t>
                                </m:r>
                              </m:num>
                              <m:den>
                                <m: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sl-SI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l-SI" sz="2200" b="0" dirty="0"/>
                  <a:t>	</a:t>
                </a:r>
                <a14:m>
                  <m:oMath xmlns:m="http://schemas.openxmlformats.org/officeDocument/2006/math">
                    <m:r>
                      <a:rPr lang="sl-SI" sz="2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l-SI" sz="2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sl-SI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sl-SI" sz="22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sl-SI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l-SI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sl-SI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2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l-SI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l-SI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15+</m:t>
                          </m:r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m:rPr>
                          <m:nor/>
                        </m:rPr>
                        <a:rPr lang="sl-SI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sz="22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sl-SI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sl-SI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l-SI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4+</m:t>
                          </m:r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m:rPr>
                          <m:nor/>
                        </m:rPr>
                        <a:rPr lang="sl-SI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sz="22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sl-SI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20A421-FE74-4AF1-43AD-A56234215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226" y="3803669"/>
                <a:ext cx="3875548" cy="1166794"/>
              </a:xfrm>
              <a:prstGeom prst="rect">
                <a:avLst/>
              </a:prstGeom>
              <a:blipFill>
                <a:blip r:embed="rId4"/>
                <a:stretch>
                  <a:fillRect b="-31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63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96D67-E6FB-6CDE-D994-523C1758A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800881"/>
              </p:ext>
            </p:extLst>
          </p:nvPr>
        </p:nvGraphicFramePr>
        <p:xfrm>
          <a:off x="2316000" y="1811020"/>
          <a:ext cx="7560000" cy="323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78993059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6286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6778066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6653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7692302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817176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zlato število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zlato število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zlato število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1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09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99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47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29.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44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81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0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2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85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8AFB-AEDA-6734-EBDD-937D9967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Kdaj sploh praznujemo veliko noč?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1CB094-6A81-0D26-C090-82CA1F314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dirty="0"/>
                  <a:t>„prva nedelja po prvi spomladanski polni luni“</a:t>
                </a:r>
              </a:p>
              <a:p>
                <a:pPr marL="0" indent="0">
                  <a:buNone/>
                </a:pPr>
                <a:endParaRPr lang="sl-SI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19)+1</m:t>
                      </m:r>
                    </m:oMath>
                  </m:oMathPara>
                </a14:m>
                <a:endParaRPr lang="sl-SI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=(11⋅</m:t>
                      </m:r>
                      <m:d>
                        <m:d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30</m:t>
                      </m:r>
                    </m:oMath>
                  </m:oMathPara>
                </a14:m>
                <a:endParaRPr lang="sl-SI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sl-SI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sl-SI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l-SI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3⋅</m:t>
                            </m:r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sl-SI" dirty="0"/>
                  <a:t>		</a:t>
                </a:r>
                <a14:m>
                  <m:oMath xmlns:m="http://schemas.openxmlformats.org/officeDocument/2006/math">
                    <m:r>
                      <a:rPr lang="sl-SI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sl-SI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l-SI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8⋅</m:t>
                            </m:r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+5</m:t>
                            </m:r>
                          </m:num>
                          <m:den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</m:e>
                    </m:d>
                  </m:oMath>
                </a14:m>
                <a:endParaRPr lang="sl-SI" b="0" dirty="0"/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l-SI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30</m:t>
                      </m:r>
                    </m:oMath>
                  </m:oMathPara>
                </a14:m>
                <a:endParaRPr lang="sl-SI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1CB094-6A81-0D26-C090-82CA1F314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A9D87-822A-024D-095D-8273D9B0F606}"/>
              </a:ext>
            </a:extLst>
          </p:cNvPr>
          <p:cNvCxnSpPr>
            <a:cxnSpLocks/>
          </p:cNvCxnSpPr>
          <p:nvPr/>
        </p:nvCxnSpPr>
        <p:spPr>
          <a:xfrm>
            <a:off x="1155700" y="2070100"/>
            <a:ext cx="66675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07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96D67-E6FB-6CDE-D994-523C1758A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813127"/>
              </p:ext>
            </p:extLst>
          </p:nvPr>
        </p:nvGraphicFramePr>
        <p:xfrm>
          <a:off x="2316000" y="1254760"/>
          <a:ext cx="7560000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78993059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6286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6778066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665302"/>
                    </a:ext>
                  </a:extLst>
                </a:gridCol>
                <a:gridCol w="885600">
                  <a:extLst>
                    <a:ext uri="{9D8B030D-6E8A-4147-A177-3AD203B41FA5}">
                      <a16:colId xmlns:a16="http://schemas.microsoft.com/office/drawing/2014/main" val="2076923025"/>
                    </a:ext>
                  </a:extLst>
                </a:gridCol>
                <a:gridCol w="1634400">
                  <a:extLst>
                    <a:ext uri="{9D8B030D-6E8A-4147-A177-3AD203B41FA5}">
                      <a16:colId xmlns:a16="http://schemas.microsoft.com/office/drawing/2014/main" val="1817176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epakta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epakta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epakta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1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09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99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31.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47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44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29.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18. ali 17.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81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28.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0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92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26.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2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01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2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71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8AFB-AEDA-6734-EBDD-937D9967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Kdaj sploh praznujemo veliko noč?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1CB094-6A81-0D26-C090-82CA1F314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dirty="0"/>
                  <a:t>„prva nedelja po prvi spomladanski polni luni“</a:t>
                </a:r>
              </a:p>
              <a:p>
                <a:pPr marL="0" indent="0">
                  <a:buNone/>
                </a:pPr>
                <a:endParaRPr lang="sl-SI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19)+1</m:t>
                      </m:r>
                    </m:oMath>
                  </m:oMathPara>
                </a14:m>
                <a:endParaRPr lang="sl-SI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=(11⋅</m:t>
                      </m:r>
                      <m:d>
                        <m:d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30</m:t>
                      </m:r>
                    </m:oMath>
                  </m:oMathPara>
                </a14:m>
                <a:endParaRPr lang="sl-SI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sl-SI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sl-SI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l-SI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3⋅</m:t>
                            </m:r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sl-SI" dirty="0"/>
                  <a:t> 		</a:t>
                </a:r>
                <a14:m>
                  <m:oMath xmlns:m="http://schemas.openxmlformats.org/officeDocument/2006/math">
                    <m:r>
                      <a:rPr lang="sl-SI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sl-SI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l-SI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8⋅</m:t>
                            </m:r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+5</m:t>
                            </m:r>
                          </m:num>
                          <m:den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</m:e>
                    </m:d>
                  </m:oMath>
                </a14:m>
                <a:endParaRPr lang="sl-SI" b="0" dirty="0"/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sl-SI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l-SI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30</m:t>
                      </m:r>
                    </m:oMath>
                  </m:oMathPara>
                </a14:m>
                <a:endParaRPr lang="sl-SI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1CB094-6A81-0D26-C090-82CA1F314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A9D87-822A-024D-095D-8273D9B0F606}"/>
              </a:ext>
            </a:extLst>
          </p:cNvPr>
          <p:cNvCxnSpPr>
            <a:cxnSpLocks/>
          </p:cNvCxnSpPr>
          <p:nvPr/>
        </p:nvCxnSpPr>
        <p:spPr>
          <a:xfrm>
            <a:off x="1155700" y="2070100"/>
            <a:ext cx="66675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13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96D67-E6FB-6CDE-D994-523C1758AB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16000" y="1254760"/>
          <a:ext cx="7560000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78993059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6286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6778066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665302"/>
                    </a:ext>
                  </a:extLst>
                </a:gridCol>
                <a:gridCol w="885600">
                  <a:extLst>
                    <a:ext uri="{9D8B030D-6E8A-4147-A177-3AD203B41FA5}">
                      <a16:colId xmlns:a16="http://schemas.microsoft.com/office/drawing/2014/main" val="2076923025"/>
                    </a:ext>
                  </a:extLst>
                </a:gridCol>
                <a:gridCol w="1634400">
                  <a:extLst>
                    <a:ext uri="{9D8B030D-6E8A-4147-A177-3AD203B41FA5}">
                      <a16:colId xmlns:a16="http://schemas.microsoft.com/office/drawing/2014/main" val="1817176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epakta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epakta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epakta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pashalna</a:t>
                      </a: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polna luna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1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09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99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31.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47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44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29.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18. ali 17.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81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28.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26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0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92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26.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28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2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29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01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24. marec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 april</a:t>
                      </a:r>
                      <a:endPara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2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81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727A-C845-81E0-C0ED-3058DFE4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Gaussov algoritem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898A3B-5CC4-730C-C241-BBB4653EC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19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=(19⋅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30</m:t>
                      </m:r>
                    </m:oMath>
                  </m:oMathPara>
                </a14:m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+4⋅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+6⋅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sl-SI" dirty="0"/>
              </a:p>
              <a:p>
                <a:pPr marL="0" indent="0">
                  <a:buNone/>
                </a:pPr>
                <a:endParaRPr lang="sl-SI" b="0" dirty="0"/>
              </a:p>
              <a:p>
                <a:pPr marL="0" indent="0">
                  <a:buNone/>
                </a:pPr>
                <a:endParaRPr lang="sl-SI" dirty="0"/>
              </a:p>
              <a:p>
                <a:pPr marL="0" indent="0">
                  <a:buNone/>
                </a:pPr>
                <a:endParaRPr lang="sl-SI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22+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marec</m:t>
                      </m:r>
                    </m:oMath>
                  </m:oMathPara>
                </a14:m>
                <a:endParaRPr lang="sl-SI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−9. </m:t>
                      </m:r>
                      <m:r>
                        <m:rPr>
                          <m:sty m:val="p"/>
                        </m:rPr>
                        <a:rPr lang="sl-SI" b="0" i="1" smtClean="0">
                          <a:latin typeface="Cambria Math" panose="02040503050406030204" pitchFamily="18" charset="0"/>
                        </a:rPr>
                        <m:t>april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898A3B-5CC4-730C-C241-BBB4653EC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b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EBABCD-11BC-B7D9-D501-9984E678B8C4}"/>
              </a:ext>
            </a:extLst>
          </p:cNvPr>
          <p:cNvCxnSpPr>
            <a:cxnSpLocks/>
          </p:cNvCxnSpPr>
          <p:nvPr/>
        </p:nvCxnSpPr>
        <p:spPr>
          <a:xfrm>
            <a:off x="2908300" y="5054600"/>
            <a:ext cx="6375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20A421-FE74-4AF1-43AD-A56234215484}"/>
                  </a:ext>
                </a:extLst>
              </p:cNvPr>
              <p:cNvSpPr txBox="1"/>
              <p:nvPr/>
            </p:nvSpPr>
            <p:spPr>
              <a:xfrm>
                <a:off x="7345926" y="3803669"/>
                <a:ext cx="3875548" cy="1166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sl-SI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l-SI" sz="2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sl-SI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sl-SI" sz="22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  <m:t>+13</m:t>
                                </m:r>
                              </m:num>
                              <m:den>
                                <m: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sl-SI" sz="2200" b="0" dirty="0"/>
                  <a:t> 	</a:t>
                </a:r>
                <a14:m>
                  <m:oMath xmlns:m="http://schemas.openxmlformats.org/officeDocument/2006/math">
                    <m:r>
                      <a:rPr lang="sl-SI" sz="2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l-SI" sz="2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sl-SI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sl-SI" sz="22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sl-SI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l-SI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sl-SI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sl-SI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2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l-SI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l-SI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15+</m:t>
                          </m:r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m:rPr>
                          <m:nor/>
                        </m:rPr>
                        <a:rPr lang="sl-SI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sz="22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sl-SI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sl-SI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l-SI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4+</m:t>
                          </m:r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m:rPr>
                          <m:nor/>
                        </m:rPr>
                        <a:rPr lang="sl-SI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sz="22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sl-SI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20A421-FE74-4AF1-43AD-A56234215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926" y="3803669"/>
                <a:ext cx="3875548" cy="1166794"/>
              </a:xfrm>
              <a:prstGeom prst="rect">
                <a:avLst/>
              </a:prstGeom>
              <a:blipFill>
                <a:blip r:embed="rId4"/>
                <a:stretch>
                  <a:fillRect b="-31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455101-3D1C-6B15-2C73-472BB8997233}"/>
                  </a:ext>
                </a:extLst>
              </p:cNvPr>
              <p:cNvSpPr txBox="1"/>
              <p:nvPr/>
            </p:nvSpPr>
            <p:spPr>
              <a:xfrm flipH="1">
                <a:off x="2292350" y="4002345"/>
                <a:ext cx="12319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sl-SI" sz="2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l-SI" sz="22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de-DE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455101-3D1C-6B15-2C73-472BB8997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92350" y="4002345"/>
                <a:ext cx="123190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F9D8E4-03C4-05EB-4897-3D75EB8A1023}"/>
              </a:ext>
            </a:extLst>
          </p:cNvPr>
          <p:cNvSpPr txBox="1"/>
          <p:nvPr/>
        </p:nvSpPr>
        <p:spPr>
          <a:xfrm>
            <a:off x="4916558" y="616681"/>
            <a:ext cx="4827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4400" b="1" dirty="0">
                <a:latin typeface="+mj-lt"/>
              </a:rPr>
              <a:t> – julijanski koledar</a:t>
            </a:r>
            <a:endParaRPr lang="de-DE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662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26146 -0.00069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7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  <p:bldP spid="3" grpId="1"/>
      <p:bldP spid="4" grpId="0"/>
      <p:bldP spid="4" grpId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8AFB-AEDA-6734-EBDD-937D9967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Kdaj sploh praznujemo veliko noč?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1CB094-6A81-0D26-C090-82CA1F314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dirty="0"/>
                  <a:t>„prva nedelja po prvi spomladanski polni luni“</a:t>
                </a:r>
              </a:p>
              <a:p>
                <a:pPr marL="0" indent="0">
                  <a:buNone/>
                </a:pPr>
                <a:endParaRPr lang="sl-SI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 19)+1</m:t>
                      </m:r>
                    </m:oMath>
                  </m:oMathPara>
                </a14:m>
                <a:endParaRPr lang="sl-SI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1CB094-6A81-0D26-C090-82CA1F314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A9D87-822A-024D-095D-8273D9B0F606}"/>
              </a:ext>
            </a:extLst>
          </p:cNvPr>
          <p:cNvCxnSpPr>
            <a:cxnSpLocks/>
          </p:cNvCxnSpPr>
          <p:nvPr/>
        </p:nvCxnSpPr>
        <p:spPr>
          <a:xfrm>
            <a:off x="1155700" y="2070100"/>
            <a:ext cx="66675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76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3200</Words>
  <Application>Microsoft Office PowerPoint</Application>
  <PresentationFormat>Widescreen</PresentationFormat>
  <Paragraphs>747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Gaussov algoritem za računanje datuma velike noči</vt:lpstr>
      <vt:lpstr>Kdaj sploh praznujemo veliko noč?</vt:lpstr>
      <vt:lpstr>PowerPoint Presentation</vt:lpstr>
      <vt:lpstr>Kdaj sploh praznujemo veliko noč?</vt:lpstr>
      <vt:lpstr>PowerPoint Presentation</vt:lpstr>
      <vt:lpstr>Kdaj sploh praznujemo veliko noč?</vt:lpstr>
      <vt:lpstr>PowerPoint Presentation</vt:lpstr>
      <vt:lpstr>Gaussov algoritem</vt:lpstr>
      <vt:lpstr>Kdaj sploh praznujemo veliko noč?</vt:lpstr>
      <vt:lpstr>PowerPoint Presentation</vt:lpstr>
      <vt:lpstr>PowerPoint Presentation</vt:lpstr>
      <vt:lpstr>Gaussov algoritem – julijanski koledar</vt:lpstr>
      <vt:lpstr>PowerPoint Presentation</vt:lpstr>
      <vt:lpstr>Gaussov algoritem – julijanski koledar</vt:lpstr>
      <vt:lpstr>Gaussov algoritem – gregorijanski koledar</vt:lpstr>
      <vt:lpstr>Kdaj sploh praznujemo veliko noč?</vt:lpstr>
      <vt:lpstr>PowerPoint Presentation</vt:lpstr>
      <vt:lpstr>PowerPoint Presentation</vt:lpstr>
      <vt:lpstr>Gaussov algoritem – gregorijanski koledar</vt:lpstr>
      <vt:lpstr>PowerPoint Presentation</vt:lpstr>
      <vt:lpstr>Izjemi</vt:lpstr>
      <vt:lpstr>PowerPoint Presentation</vt:lpstr>
      <vt:lpstr>Izjemi</vt:lpstr>
      <vt:lpstr>Gaussov algoritem – gregorijanski koledar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Gaussov algoritem za računanje datuma velike noči</dc:title>
  <dc:creator>Marjetka Zupan</dc:creator>
  <cp:lastModifiedBy>Marjetka Zupan</cp:lastModifiedBy>
  <cp:revision>1</cp:revision>
  <dcterms:created xsi:type="dcterms:W3CDTF">2023-02-14T12:20:08Z</dcterms:created>
  <dcterms:modified xsi:type="dcterms:W3CDTF">2023-03-12T15:16:11Z</dcterms:modified>
</cp:coreProperties>
</file>