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77"/>
  </p:notesMasterIdLst>
  <p:sldIdLst>
    <p:sldId id="258" r:id="rId2"/>
    <p:sldId id="307" r:id="rId3"/>
    <p:sldId id="479" r:id="rId4"/>
    <p:sldId id="482" r:id="rId5"/>
    <p:sldId id="481" r:id="rId6"/>
    <p:sldId id="480" r:id="rId7"/>
    <p:sldId id="483" r:id="rId8"/>
    <p:sldId id="484" r:id="rId9"/>
    <p:sldId id="485" r:id="rId10"/>
    <p:sldId id="486" r:id="rId11"/>
    <p:sldId id="489" r:id="rId12"/>
    <p:sldId id="487" r:id="rId13"/>
    <p:sldId id="490" r:id="rId14"/>
    <p:sldId id="488" r:id="rId15"/>
    <p:sldId id="491" r:id="rId16"/>
    <p:sldId id="493" r:id="rId17"/>
    <p:sldId id="494" r:id="rId18"/>
    <p:sldId id="495" r:id="rId19"/>
    <p:sldId id="492" r:id="rId20"/>
    <p:sldId id="496" r:id="rId21"/>
    <p:sldId id="394" r:id="rId22"/>
    <p:sldId id="403" r:id="rId23"/>
    <p:sldId id="503" r:id="rId24"/>
    <p:sldId id="502" r:id="rId25"/>
    <p:sldId id="504" r:id="rId26"/>
    <p:sldId id="465" r:id="rId27"/>
    <p:sldId id="466" r:id="rId28"/>
    <p:sldId id="467" r:id="rId29"/>
    <p:sldId id="471" r:id="rId30"/>
    <p:sldId id="472" r:id="rId31"/>
    <p:sldId id="468" r:id="rId32"/>
    <p:sldId id="469" r:id="rId33"/>
    <p:sldId id="470" r:id="rId34"/>
    <p:sldId id="505" r:id="rId35"/>
    <p:sldId id="506" r:id="rId36"/>
    <p:sldId id="507" r:id="rId37"/>
    <p:sldId id="508" r:id="rId38"/>
    <p:sldId id="510" r:id="rId39"/>
    <p:sldId id="509" r:id="rId40"/>
    <p:sldId id="512" r:id="rId41"/>
    <p:sldId id="513" r:id="rId42"/>
    <p:sldId id="514" r:id="rId43"/>
    <p:sldId id="516" r:id="rId44"/>
    <p:sldId id="561" r:id="rId45"/>
    <p:sldId id="562" r:id="rId46"/>
    <p:sldId id="563" r:id="rId47"/>
    <p:sldId id="564" r:id="rId48"/>
    <p:sldId id="515" r:id="rId49"/>
    <p:sldId id="511" r:id="rId50"/>
    <p:sldId id="519" r:id="rId51"/>
    <p:sldId id="530" r:id="rId52"/>
    <p:sldId id="531" r:id="rId53"/>
    <p:sldId id="521" r:id="rId54"/>
    <p:sldId id="524" r:id="rId55"/>
    <p:sldId id="525" r:id="rId56"/>
    <p:sldId id="532" r:id="rId57"/>
    <p:sldId id="518" r:id="rId58"/>
    <p:sldId id="534" r:id="rId59"/>
    <p:sldId id="536" r:id="rId60"/>
    <p:sldId id="537" r:id="rId61"/>
    <p:sldId id="535" r:id="rId62"/>
    <p:sldId id="538" r:id="rId63"/>
    <p:sldId id="545" r:id="rId64"/>
    <p:sldId id="533" r:id="rId65"/>
    <p:sldId id="542" r:id="rId66"/>
    <p:sldId id="541" r:id="rId67"/>
    <p:sldId id="546" r:id="rId68"/>
    <p:sldId id="477" r:id="rId69"/>
    <p:sldId id="552" r:id="rId70"/>
    <p:sldId id="554" r:id="rId71"/>
    <p:sldId id="555" r:id="rId72"/>
    <p:sldId id="558" r:id="rId73"/>
    <p:sldId id="559" r:id="rId74"/>
    <p:sldId id="560" r:id="rId75"/>
    <p:sldId id="551" r:id="rId76"/>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503" autoAdjust="0"/>
  </p:normalViewPr>
  <p:slideViewPr>
    <p:cSldViewPr>
      <p:cViewPr varScale="1">
        <p:scale>
          <a:sx n="61" d="100"/>
          <a:sy n="61" d="100"/>
        </p:scale>
        <p:origin x="2002"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2103D-F5A9-4017-B76B-F5E4617DF682}" type="datetimeFigureOut">
              <a:rPr lang="nl-NL" smtClean="0"/>
              <a:t>15-6-2023</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BEF5E-4243-4F37-9A28-A7635A7FCC41}" type="slidenum">
              <a:rPr lang="nl-NL" smtClean="0"/>
              <a:t>‹#›</a:t>
            </a:fld>
            <a:endParaRPr lang="nl-NL"/>
          </a:p>
        </p:txBody>
      </p:sp>
    </p:spTree>
    <p:extLst>
      <p:ext uri="{BB962C8B-B14F-4D97-AF65-F5344CB8AC3E}">
        <p14:creationId xmlns:p14="http://schemas.microsoft.com/office/powerpoint/2010/main" val="2375712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612FEE0-5D86-7AC3-3999-3E7C2040EA5D}"/>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B184ADA-5305-4A32-9DCA-49E3687978B3}" type="slidenum">
              <a:rPr lang="en-US" altLang="en-US"/>
              <a:pPr eaLnBrk="1" hangingPunct="1">
                <a:spcBef>
                  <a:spcPct val="0"/>
                </a:spcBef>
              </a:pPr>
              <a:t>1</a:t>
            </a:fld>
            <a:endParaRPr lang="en-US" altLang="en-US"/>
          </a:p>
        </p:txBody>
      </p:sp>
      <p:sp>
        <p:nvSpPr>
          <p:cNvPr id="82947" name="Rectangle 2">
            <a:extLst>
              <a:ext uri="{FF2B5EF4-FFF2-40B4-BE49-F238E27FC236}">
                <a16:creationId xmlns:a16="http://schemas.microsoft.com/office/drawing/2014/main" id="{EDDDBDE5-1683-9C2A-1B97-04296F4866BC}"/>
              </a:ext>
            </a:extLst>
          </p:cNvPr>
          <p:cNvSpPr>
            <a:spLocks noRot="1" noChangeArrowheads="1" noTextEdit="1"/>
          </p:cNvSpPr>
          <p:nvPr>
            <p:ph type="sldImg"/>
          </p:nvPr>
        </p:nvSpPr>
        <p:spPr>
          <a:ln/>
        </p:spPr>
      </p:sp>
      <p:sp>
        <p:nvSpPr>
          <p:cNvPr id="82948" name="Rectangle 3">
            <a:extLst>
              <a:ext uri="{FF2B5EF4-FFF2-40B4-BE49-F238E27FC236}">
                <a16:creationId xmlns:a16="http://schemas.microsoft.com/office/drawing/2014/main" id="{3AAD5292-9630-2101-706F-0CD14A7184E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7C3F8B61-4901-8ECC-D1B0-2ACF08A8F93A}"/>
              </a:ext>
            </a:extLst>
          </p:cNvPr>
          <p:cNvSpPr>
            <a:spLocks noGrp="1" noRot="1" noChangeAspect="1" noTextEdit="1"/>
          </p:cNvSpPr>
          <p:nvPr>
            <p:ph type="sldImg"/>
          </p:nvPr>
        </p:nvSpPr>
        <p:spPr>
          <a:ln/>
        </p:spPr>
      </p:sp>
      <p:sp>
        <p:nvSpPr>
          <p:cNvPr id="93187" name="Notes Placeholder 2">
            <a:extLst>
              <a:ext uri="{FF2B5EF4-FFF2-40B4-BE49-F238E27FC236}">
                <a16:creationId xmlns:a16="http://schemas.microsoft.com/office/drawing/2014/main" id="{4EEAB953-D0F2-59D7-B676-B2868F8700B0}"/>
              </a:ext>
            </a:extLst>
          </p:cNvPr>
          <p:cNvSpPr>
            <a:spLocks noGrp="1"/>
          </p:cNvSpPr>
          <p:nvPr>
            <p:ph type="body" idx="1"/>
          </p:nvPr>
        </p:nvSpPr>
        <p:spPr>
          <a:noFill/>
        </p:spPr>
        <p:txBody>
          <a:bodyPr/>
          <a:lstStyle/>
          <a:p>
            <a:endParaRPr lang="nl-NL" altLang="en-US"/>
          </a:p>
        </p:txBody>
      </p:sp>
      <p:sp>
        <p:nvSpPr>
          <p:cNvPr id="93188" name="Slide Number Placeholder 3">
            <a:extLst>
              <a:ext uri="{FF2B5EF4-FFF2-40B4-BE49-F238E27FC236}">
                <a16:creationId xmlns:a16="http://schemas.microsoft.com/office/drawing/2014/main" id="{66D55714-F190-116E-FEA8-9CA5CDD675D3}"/>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6BAF476-4F3D-4EB0-9384-088E113F0C57}" type="slidenum">
              <a:rPr lang="en-US" altLang="en-US"/>
              <a:pPr eaLnBrk="1" hangingPunct="1">
                <a:spcBef>
                  <a:spcPct val="0"/>
                </a:spcBef>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15FF3E50-59E6-F368-F53C-2761593F9C51}"/>
              </a:ext>
            </a:extLst>
          </p:cNvPr>
          <p:cNvSpPr>
            <a:spLocks noGrp="1" noRot="1" noChangeAspect="1" noTextEdit="1"/>
          </p:cNvSpPr>
          <p:nvPr>
            <p:ph type="sldImg"/>
          </p:nvPr>
        </p:nvSpPr>
        <p:spPr>
          <a:ln/>
        </p:spPr>
      </p:sp>
      <p:sp>
        <p:nvSpPr>
          <p:cNvPr id="94211" name="Notes Placeholder 2">
            <a:extLst>
              <a:ext uri="{FF2B5EF4-FFF2-40B4-BE49-F238E27FC236}">
                <a16:creationId xmlns:a16="http://schemas.microsoft.com/office/drawing/2014/main" id="{6FB56BDA-EAA3-B6EB-0A3D-3DE6418FC5CB}"/>
              </a:ext>
            </a:extLst>
          </p:cNvPr>
          <p:cNvSpPr>
            <a:spLocks noGrp="1"/>
          </p:cNvSpPr>
          <p:nvPr>
            <p:ph type="body" idx="1"/>
          </p:nvPr>
        </p:nvSpPr>
        <p:spPr>
          <a:noFill/>
        </p:spPr>
        <p:txBody>
          <a:bodyPr/>
          <a:lstStyle/>
          <a:p>
            <a:endParaRPr lang="nl-NL" altLang="en-US"/>
          </a:p>
        </p:txBody>
      </p:sp>
      <p:sp>
        <p:nvSpPr>
          <p:cNvPr id="94212" name="Slide Number Placeholder 3">
            <a:extLst>
              <a:ext uri="{FF2B5EF4-FFF2-40B4-BE49-F238E27FC236}">
                <a16:creationId xmlns:a16="http://schemas.microsoft.com/office/drawing/2014/main" id="{945B7FC5-88B5-272A-D0F8-76A906756BD7}"/>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601C34C-AC94-4974-A79B-C574B919FA64}" type="slidenum">
              <a:rPr lang="en-US" altLang="en-US"/>
              <a:pPr eaLnBrk="1" hangingPunct="1">
                <a:spcBef>
                  <a:spcPct val="0"/>
                </a:spcBef>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0C09FFBC-83AB-7DFE-2139-F1568E38C8F9}"/>
              </a:ext>
            </a:extLst>
          </p:cNvPr>
          <p:cNvSpPr>
            <a:spLocks noGrp="1" noRot="1" noChangeAspect="1" noTextEdit="1"/>
          </p:cNvSpPr>
          <p:nvPr>
            <p:ph type="sldImg"/>
          </p:nvPr>
        </p:nvSpPr>
        <p:spPr>
          <a:ln/>
        </p:spPr>
      </p:sp>
      <p:sp>
        <p:nvSpPr>
          <p:cNvPr id="95235" name="Notes Placeholder 2">
            <a:extLst>
              <a:ext uri="{FF2B5EF4-FFF2-40B4-BE49-F238E27FC236}">
                <a16:creationId xmlns:a16="http://schemas.microsoft.com/office/drawing/2014/main" id="{4CDE8B1A-C1FE-D82E-6680-F0B4ABA68EF5}"/>
              </a:ext>
            </a:extLst>
          </p:cNvPr>
          <p:cNvSpPr>
            <a:spLocks noGrp="1"/>
          </p:cNvSpPr>
          <p:nvPr>
            <p:ph type="body" idx="1"/>
          </p:nvPr>
        </p:nvSpPr>
        <p:spPr>
          <a:noFill/>
        </p:spPr>
        <p:txBody>
          <a:bodyPr/>
          <a:lstStyle/>
          <a:p>
            <a:endParaRPr lang="nl-NL" altLang="en-US"/>
          </a:p>
        </p:txBody>
      </p:sp>
      <p:sp>
        <p:nvSpPr>
          <p:cNvPr id="95236" name="Slide Number Placeholder 3">
            <a:extLst>
              <a:ext uri="{FF2B5EF4-FFF2-40B4-BE49-F238E27FC236}">
                <a16:creationId xmlns:a16="http://schemas.microsoft.com/office/drawing/2014/main" id="{3BB641F1-F368-7315-92ED-BE245189588B}"/>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0D9A2F0-0258-4E3D-8822-9F7120E2FEA1}" type="slidenum">
              <a:rPr lang="en-US" altLang="en-US"/>
              <a:pPr eaLnBrk="1" hangingPunct="1">
                <a:spcBef>
                  <a:spcPct val="0"/>
                </a:spcBef>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86DD20A2-2410-C80D-875E-16EFC2A2BD42}"/>
              </a:ext>
            </a:extLst>
          </p:cNvPr>
          <p:cNvSpPr>
            <a:spLocks noGrp="1" noRot="1" noChangeAspect="1" noTextEdit="1"/>
          </p:cNvSpPr>
          <p:nvPr>
            <p:ph type="sldImg"/>
          </p:nvPr>
        </p:nvSpPr>
        <p:spPr>
          <a:ln/>
        </p:spPr>
      </p:sp>
      <p:sp>
        <p:nvSpPr>
          <p:cNvPr id="96259" name="Notes Placeholder 2">
            <a:extLst>
              <a:ext uri="{FF2B5EF4-FFF2-40B4-BE49-F238E27FC236}">
                <a16:creationId xmlns:a16="http://schemas.microsoft.com/office/drawing/2014/main" id="{1ED4C3A9-BDFB-82AD-F106-8723AE9EB58E}"/>
              </a:ext>
            </a:extLst>
          </p:cNvPr>
          <p:cNvSpPr>
            <a:spLocks noGrp="1"/>
          </p:cNvSpPr>
          <p:nvPr>
            <p:ph type="body" idx="1"/>
          </p:nvPr>
        </p:nvSpPr>
        <p:spPr>
          <a:noFill/>
        </p:spPr>
        <p:txBody>
          <a:bodyPr/>
          <a:lstStyle/>
          <a:p>
            <a:endParaRPr lang="nl-NL" altLang="en-US"/>
          </a:p>
        </p:txBody>
      </p:sp>
      <p:sp>
        <p:nvSpPr>
          <p:cNvPr id="96260" name="Slide Number Placeholder 3">
            <a:extLst>
              <a:ext uri="{FF2B5EF4-FFF2-40B4-BE49-F238E27FC236}">
                <a16:creationId xmlns:a16="http://schemas.microsoft.com/office/drawing/2014/main" id="{ECFAAAF7-C34E-7606-092D-4DD2486C4EDE}"/>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705E031-22B2-4778-83D0-0E96698CA656}" type="slidenum">
              <a:rPr lang="en-US" altLang="en-US"/>
              <a:pPr eaLnBrk="1" hangingPunct="1">
                <a:spcBef>
                  <a:spcPct val="0"/>
                </a:spcBef>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7CB18B5F-2906-FBB0-B015-5FC58A5CE3A8}"/>
              </a:ext>
            </a:extLst>
          </p:cNvPr>
          <p:cNvSpPr>
            <a:spLocks noGrp="1" noRot="1" noChangeAspect="1" noTextEdit="1"/>
          </p:cNvSpPr>
          <p:nvPr>
            <p:ph type="sldImg"/>
          </p:nvPr>
        </p:nvSpPr>
        <p:spPr>
          <a:ln/>
        </p:spPr>
      </p:sp>
      <p:sp>
        <p:nvSpPr>
          <p:cNvPr id="97283" name="Notes Placeholder 2">
            <a:extLst>
              <a:ext uri="{FF2B5EF4-FFF2-40B4-BE49-F238E27FC236}">
                <a16:creationId xmlns:a16="http://schemas.microsoft.com/office/drawing/2014/main" id="{9285315F-4395-DB91-6448-635B299F6B82}"/>
              </a:ext>
            </a:extLst>
          </p:cNvPr>
          <p:cNvSpPr>
            <a:spLocks noGrp="1"/>
          </p:cNvSpPr>
          <p:nvPr>
            <p:ph type="body" idx="1"/>
          </p:nvPr>
        </p:nvSpPr>
        <p:spPr>
          <a:noFill/>
        </p:spPr>
        <p:txBody>
          <a:bodyPr/>
          <a:lstStyle/>
          <a:p>
            <a:endParaRPr lang="nl-NL" altLang="en-US"/>
          </a:p>
        </p:txBody>
      </p:sp>
      <p:sp>
        <p:nvSpPr>
          <p:cNvPr id="97284" name="Slide Number Placeholder 3">
            <a:extLst>
              <a:ext uri="{FF2B5EF4-FFF2-40B4-BE49-F238E27FC236}">
                <a16:creationId xmlns:a16="http://schemas.microsoft.com/office/drawing/2014/main" id="{C9AB1526-64C5-34C4-12D7-A1F3642F260E}"/>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73DEA51-2252-49C0-8B08-68151BAA6671}" type="slidenum">
              <a:rPr lang="en-US" altLang="en-US"/>
              <a:pPr eaLnBrk="1" hangingPunct="1">
                <a:spcBef>
                  <a:spcPct val="0"/>
                </a:spcBef>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69C27678-6188-0BA6-12CE-0B09847E1D70}"/>
              </a:ext>
            </a:extLst>
          </p:cNvPr>
          <p:cNvSpPr>
            <a:spLocks noGrp="1" noRot="1" noChangeAspect="1" noTextEdit="1"/>
          </p:cNvSpPr>
          <p:nvPr>
            <p:ph type="sldImg"/>
          </p:nvPr>
        </p:nvSpPr>
        <p:spPr>
          <a:ln/>
        </p:spPr>
      </p:sp>
      <p:sp>
        <p:nvSpPr>
          <p:cNvPr id="98307" name="Notes Placeholder 2">
            <a:extLst>
              <a:ext uri="{FF2B5EF4-FFF2-40B4-BE49-F238E27FC236}">
                <a16:creationId xmlns:a16="http://schemas.microsoft.com/office/drawing/2014/main" id="{93CD9664-AB87-9965-9C53-0E47994BD035}"/>
              </a:ext>
            </a:extLst>
          </p:cNvPr>
          <p:cNvSpPr>
            <a:spLocks noGrp="1"/>
          </p:cNvSpPr>
          <p:nvPr>
            <p:ph type="body" idx="1"/>
          </p:nvPr>
        </p:nvSpPr>
        <p:spPr>
          <a:noFill/>
        </p:spPr>
        <p:txBody>
          <a:bodyPr/>
          <a:lstStyle/>
          <a:p>
            <a:endParaRPr lang="nl-NL" altLang="en-US"/>
          </a:p>
        </p:txBody>
      </p:sp>
      <p:sp>
        <p:nvSpPr>
          <p:cNvPr id="98308" name="Slide Number Placeholder 3">
            <a:extLst>
              <a:ext uri="{FF2B5EF4-FFF2-40B4-BE49-F238E27FC236}">
                <a16:creationId xmlns:a16="http://schemas.microsoft.com/office/drawing/2014/main" id="{2C6A6ABB-9EC9-7011-17A8-88FE675FBE0F}"/>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83E1C59-6234-467F-9113-12D9E9C58F15}" type="slidenum">
              <a:rPr lang="en-US" altLang="en-US"/>
              <a:pPr eaLnBrk="1" hangingPunct="1">
                <a:spcBef>
                  <a:spcPct val="0"/>
                </a:spcBef>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577161E7-0CCF-3CB0-0A61-F4CCC5B52D80}"/>
              </a:ext>
            </a:extLst>
          </p:cNvPr>
          <p:cNvSpPr>
            <a:spLocks noGrp="1" noRot="1" noChangeAspect="1" noTextEdit="1"/>
          </p:cNvSpPr>
          <p:nvPr>
            <p:ph type="sldImg"/>
          </p:nvPr>
        </p:nvSpPr>
        <p:spPr>
          <a:ln/>
        </p:spPr>
      </p:sp>
      <p:sp>
        <p:nvSpPr>
          <p:cNvPr id="99331" name="Notes Placeholder 2">
            <a:extLst>
              <a:ext uri="{FF2B5EF4-FFF2-40B4-BE49-F238E27FC236}">
                <a16:creationId xmlns:a16="http://schemas.microsoft.com/office/drawing/2014/main" id="{2940FC2B-5567-8728-F4DD-F5655978CE37}"/>
              </a:ext>
            </a:extLst>
          </p:cNvPr>
          <p:cNvSpPr>
            <a:spLocks noGrp="1"/>
          </p:cNvSpPr>
          <p:nvPr>
            <p:ph type="body" idx="1"/>
          </p:nvPr>
        </p:nvSpPr>
        <p:spPr>
          <a:noFill/>
        </p:spPr>
        <p:txBody>
          <a:bodyPr/>
          <a:lstStyle/>
          <a:p>
            <a:endParaRPr lang="nl-NL" altLang="en-US"/>
          </a:p>
        </p:txBody>
      </p:sp>
      <p:sp>
        <p:nvSpPr>
          <p:cNvPr id="99332" name="Slide Number Placeholder 3">
            <a:extLst>
              <a:ext uri="{FF2B5EF4-FFF2-40B4-BE49-F238E27FC236}">
                <a16:creationId xmlns:a16="http://schemas.microsoft.com/office/drawing/2014/main" id="{75B659E0-5710-130E-DDC9-50AD4BEAD4EB}"/>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82428D2-AA23-4223-8599-2D1AC39401DB}" type="slidenum">
              <a:rPr lang="en-US" altLang="en-US"/>
              <a:pPr eaLnBrk="1" hangingPunct="1">
                <a:spcBef>
                  <a:spcPct val="0"/>
                </a:spcBef>
              </a:pPr>
              <a:t>16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DE5739FC-B312-79BF-722E-02DFBD7F514A}"/>
              </a:ext>
            </a:extLst>
          </p:cNvPr>
          <p:cNvSpPr>
            <a:spLocks noGrp="1" noRot="1" noChangeAspect="1" noTextEdit="1"/>
          </p:cNvSpPr>
          <p:nvPr>
            <p:ph type="sldImg"/>
          </p:nvPr>
        </p:nvSpPr>
        <p:spPr>
          <a:ln/>
        </p:spPr>
      </p:sp>
      <p:sp>
        <p:nvSpPr>
          <p:cNvPr id="100355" name="Notes Placeholder 2">
            <a:extLst>
              <a:ext uri="{FF2B5EF4-FFF2-40B4-BE49-F238E27FC236}">
                <a16:creationId xmlns:a16="http://schemas.microsoft.com/office/drawing/2014/main" id="{D69F6028-6412-DB1B-AFB9-24F951FB7121}"/>
              </a:ext>
            </a:extLst>
          </p:cNvPr>
          <p:cNvSpPr>
            <a:spLocks noGrp="1"/>
          </p:cNvSpPr>
          <p:nvPr>
            <p:ph type="body" idx="1"/>
          </p:nvPr>
        </p:nvSpPr>
        <p:spPr>
          <a:noFill/>
        </p:spPr>
        <p:txBody>
          <a:bodyPr/>
          <a:lstStyle/>
          <a:p>
            <a:endParaRPr lang="nl-NL" altLang="en-US"/>
          </a:p>
        </p:txBody>
      </p:sp>
      <p:sp>
        <p:nvSpPr>
          <p:cNvPr id="100356" name="Slide Number Placeholder 3">
            <a:extLst>
              <a:ext uri="{FF2B5EF4-FFF2-40B4-BE49-F238E27FC236}">
                <a16:creationId xmlns:a16="http://schemas.microsoft.com/office/drawing/2014/main" id="{1E6EB2BF-0B85-3CED-DDC1-AA51307947A1}"/>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F9DB7E7-09AC-41F8-8E4A-106FF6599666}" type="slidenum">
              <a:rPr lang="en-US" altLang="en-US"/>
              <a:pPr eaLnBrk="1" hangingPunct="1">
                <a:spcBef>
                  <a:spcPct val="0"/>
                </a:spcBef>
              </a:pPr>
              <a:t>17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984F0442-1C3E-278D-7DA9-B87CE7DB0D9F}"/>
              </a:ext>
            </a:extLst>
          </p:cNvPr>
          <p:cNvSpPr>
            <a:spLocks noGrp="1" noRot="1" noChangeAspect="1" noTextEdit="1"/>
          </p:cNvSpPr>
          <p:nvPr>
            <p:ph type="sldImg"/>
          </p:nvPr>
        </p:nvSpPr>
        <p:spPr>
          <a:ln/>
        </p:spPr>
      </p:sp>
      <p:sp>
        <p:nvSpPr>
          <p:cNvPr id="101379" name="Notes Placeholder 2">
            <a:extLst>
              <a:ext uri="{FF2B5EF4-FFF2-40B4-BE49-F238E27FC236}">
                <a16:creationId xmlns:a16="http://schemas.microsoft.com/office/drawing/2014/main" id="{AC21CAE0-DDB0-B892-13B2-0BE520ABDC9C}"/>
              </a:ext>
            </a:extLst>
          </p:cNvPr>
          <p:cNvSpPr>
            <a:spLocks noGrp="1"/>
          </p:cNvSpPr>
          <p:nvPr>
            <p:ph type="body" idx="1"/>
          </p:nvPr>
        </p:nvSpPr>
        <p:spPr>
          <a:noFill/>
        </p:spPr>
        <p:txBody>
          <a:bodyPr/>
          <a:lstStyle/>
          <a:p>
            <a:endParaRPr lang="nl-NL" altLang="en-US"/>
          </a:p>
        </p:txBody>
      </p:sp>
      <p:sp>
        <p:nvSpPr>
          <p:cNvPr id="101380" name="Slide Number Placeholder 3">
            <a:extLst>
              <a:ext uri="{FF2B5EF4-FFF2-40B4-BE49-F238E27FC236}">
                <a16:creationId xmlns:a16="http://schemas.microsoft.com/office/drawing/2014/main" id="{93E7706C-E323-595B-90E1-3E90A6948625}"/>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42B4ED2-C0E3-4643-99FE-C9C65B85A2C8}" type="slidenum">
              <a:rPr lang="en-US" altLang="en-US"/>
              <a:pPr eaLnBrk="1" hangingPunct="1">
                <a:spcBef>
                  <a:spcPct val="0"/>
                </a:spcBef>
              </a:pPr>
              <a:t>18</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8E41F24E-6644-0432-7BC0-E09591B4114A}"/>
              </a:ext>
            </a:extLst>
          </p:cNvPr>
          <p:cNvSpPr>
            <a:spLocks noGrp="1" noRot="1" noChangeAspect="1" noTextEdit="1"/>
          </p:cNvSpPr>
          <p:nvPr>
            <p:ph type="sldImg"/>
          </p:nvPr>
        </p:nvSpPr>
        <p:spPr>
          <a:ln/>
        </p:spPr>
      </p:sp>
      <p:sp>
        <p:nvSpPr>
          <p:cNvPr id="102403" name="Notes Placeholder 2">
            <a:extLst>
              <a:ext uri="{FF2B5EF4-FFF2-40B4-BE49-F238E27FC236}">
                <a16:creationId xmlns:a16="http://schemas.microsoft.com/office/drawing/2014/main" id="{485445AB-0F4E-E5C2-C576-AF63F8231A58}"/>
              </a:ext>
            </a:extLst>
          </p:cNvPr>
          <p:cNvSpPr>
            <a:spLocks noGrp="1"/>
          </p:cNvSpPr>
          <p:nvPr>
            <p:ph type="body" idx="1"/>
          </p:nvPr>
        </p:nvSpPr>
        <p:spPr>
          <a:noFill/>
        </p:spPr>
        <p:txBody>
          <a:bodyPr/>
          <a:lstStyle/>
          <a:p>
            <a:endParaRPr lang="nl-NL" altLang="en-US"/>
          </a:p>
        </p:txBody>
      </p:sp>
      <p:sp>
        <p:nvSpPr>
          <p:cNvPr id="102404" name="Slide Number Placeholder 3">
            <a:extLst>
              <a:ext uri="{FF2B5EF4-FFF2-40B4-BE49-F238E27FC236}">
                <a16:creationId xmlns:a16="http://schemas.microsoft.com/office/drawing/2014/main" id="{2531F5C4-2C15-809F-74A0-499FF85B2995}"/>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F2E067F-095F-4C78-91B4-D5AA0AFAD902}" type="slidenum">
              <a:rPr lang="en-US" altLang="en-US"/>
              <a:pPr eaLnBrk="1" hangingPunct="1">
                <a:spcBef>
                  <a:spcPct val="0"/>
                </a:spcBef>
              </a:pPr>
              <a:t>19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0BF21020-3FB9-6658-73C8-CAF1DC44432F}"/>
              </a:ext>
            </a:extLst>
          </p:cNvPr>
          <p:cNvSpPr>
            <a:spLocks noGrp="1" noRot="1" noChangeAspect="1" noTextEdit="1"/>
          </p:cNvSpPr>
          <p:nvPr>
            <p:ph type="sldImg"/>
          </p:nvPr>
        </p:nvSpPr>
        <p:spPr>
          <a:ln/>
        </p:spPr>
      </p:sp>
      <p:sp>
        <p:nvSpPr>
          <p:cNvPr id="83971" name="Notes Placeholder 2">
            <a:extLst>
              <a:ext uri="{FF2B5EF4-FFF2-40B4-BE49-F238E27FC236}">
                <a16:creationId xmlns:a16="http://schemas.microsoft.com/office/drawing/2014/main" id="{894E5681-D89E-13F3-1132-E2A08568F42E}"/>
              </a:ext>
            </a:extLst>
          </p:cNvPr>
          <p:cNvSpPr>
            <a:spLocks noGrp="1"/>
          </p:cNvSpPr>
          <p:nvPr>
            <p:ph type="body" idx="1"/>
          </p:nvPr>
        </p:nvSpPr>
        <p:spPr>
          <a:noFill/>
        </p:spPr>
        <p:txBody>
          <a:bodyPr/>
          <a:lstStyle/>
          <a:p>
            <a:endParaRPr lang="en-US" altLang="en-US"/>
          </a:p>
        </p:txBody>
      </p:sp>
      <p:sp>
        <p:nvSpPr>
          <p:cNvPr id="83972" name="Slide Number Placeholder 3">
            <a:extLst>
              <a:ext uri="{FF2B5EF4-FFF2-40B4-BE49-F238E27FC236}">
                <a16:creationId xmlns:a16="http://schemas.microsoft.com/office/drawing/2014/main" id="{CE41D9AB-32C1-9FF3-5C07-5E3DA0E843B3}"/>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49DD37-6E26-4D64-AABF-8949CD01A93A}" type="slidenum">
              <a:rPr lang="en-US" altLang="en-US"/>
              <a:pPr eaLnBrk="1" hangingPunct="1">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A031F5A7-8E36-5B89-AA04-265B0B0BAE37}"/>
              </a:ext>
            </a:extLst>
          </p:cNvPr>
          <p:cNvSpPr>
            <a:spLocks noGrp="1" noRot="1" noChangeAspect="1" noTextEdit="1"/>
          </p:cNvSpPr>
          <p:nvPr>
            <p:ph type="sldImg"/>
          </p:nvPr>
        </p:nvSpPr>
        <p:spPr>
          <a:ln/>
        </p:spPr>
      </p:sp>
      <p:sp>
        <p:nvSpPr>
          <p:cNvPr id="103427" name="Notes Placeholder 2">
            <a:extLst>
              <a:ext uri="{FF2B5EF4-FFF2-40B4-BE49-F238E27FC236}">
                <a16:creationId xmlns:a16="http://schemas.microsoft.com/office/drawing/2014/main" id="{0221ABBE-7654-1445-44AA-395F11676952}"/>
              </a:ext>
            </a:extLst>
          </p:cNvPr>
          <p:cNvSpPr>
            <a:spLocks noGrp="1"/>
          </p:cNvSpPr>
          <p:nvPr>
            <p:ph type="body" idx="1"/>
          </p:nvPr>
        </p:nvSpPr>
        <p:spPr>
          <a:noFill/>
        </p:spPr>
        <p:txBody>
          <a:bodyPr/>
          <a:lstStyle/>
          <a:p>
            <a:endParaRPr lang="nl-NL" altLang="en-US"/>
          </a:p>
        </p:txBody>
      </p:sp>
      <p:sp>
        <p:nvSpPr>
          <p:cNvPr id="103428" name="Slide Number Placeholder 3">
            <a:extLst>
              <a:ext uri="{FF2B5EF4-FFF2-40B4-BE49-F238E27FC236}">
                <a16:creationId xmlns:a16="http://schemas.microsoft.com/office/drawing/2014/main" id="{0E647F5C-36EC-7BC4-E392-758BC75A472B}"/>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FF04946-F720-48A8-988E-554489D9B9F0}" type="slidenum">
              <a:rPr lang="en-US" altLang="en-US"/>
              <a:pPr eaLnBrk="1" hangingPunct="1">
                <a:spcBef>
                  <a:spcPct val="0"/>
                </a:spcBef>
              </a:pPr>
              <a:t>20</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FB386C7A-7DA6-13FE-30FA-ADCD4CA1701C}"/>
              </a:ext>
            </a:extLst>
          </p:cNvPr>
          <p:cNvSpPr>
            <a:spLocks noGrp="1" noRot="1" noChangeAspect="1" noTextEdit="1"/>
          </p:cNvSpPr>
          <p:nvPr>
            <p:ph type="sldImg"/>
          </p:nvPr>
        </p:nvSpPr>
        <p:spPr>
          <a:ln/>
        </p:spPr>
      </p:sp>
      <p:sp>
        <p:nvSpPr>
          <p:cNvPr id="105475" name="Notes Placeholder 2">
            <a:extLst>
              <a:ext uri="{FF2B5EF4-FFF2-40B4-BE49-F238E27FC236}">
                <a16:creationId xmlns:a16="http://schemas.microsoft.com/office/drawing/2014/main" id="{85C0171F-CC15-A19D-7DAD-9C3F70452555}"/>
              </a:ext>
            </a:extLst>
          </p:cNvPr>
          <p:cNvSpPr>
            <a:spLocks noGrp="1"/>
          </p:cNvSpPr>
          <p:nvPr>
            <p:ph type="body" idx="1"/>
          </p:nvPr>
        </p:nvSpPr>
        <p:spPr>
          <a:noFill/>
        </p:spPr>
        <p:txBody>
          <a:bodyPr/>
          <a:lstStyle/>
          <a:p>
            <a:endParaRPr lang="nl-NL" altLang="en-US"/>
          </a:p>
        </p:txBody>
      </p:sp>
      <p:sp>
        <p:nvSpPr>
          <p:cNvPr id="105476" name="Slide Number Placeholder 3">
            <a:extLst>
              <a:ext uri="{FF2B5EF4-FFF2-40B4-BE49-F238E27FC236}">
                <a16:creationId xmlns:a16="http://schemas.microsoft.com/office/drawing/2014/main" id="{1E9CF14A-5828-C5B9-1E2F-3C0E1AE3010A}"/>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8D32027-8675-4F5F-9C5C-823CDF0275FE}" type="slidenum">
              <a:rPr lang="en-US" altLang="en-US"/>
              <a:pPr eaLnBrk="1" hangingPunct="1">
                <a:spcBef>
                  <a:spcPct val="0"/>
                </a:spcBef>
              </a:pPr>
              <a:t>22</a:t>
            </a:fld>
            <a:endParaRPr lang="en-US" altLang="en-US"/>
          </a:p>
        </p:txBody>
      </p:sp>
    </p:spTree>
    <p:extLst>
      <p:ext uri="{BB962C8B-B14F-4D97-AF65-F5344CB8AC3E}">
        <p14:creationId xmlns:p14="http://schemas.microsoft.com/office/powerpoint/2010/main" val="932658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9E200371-233B-9586-EAB7-D9220BD775D4}"/>
              </a:ext>
            </a:extLst>
          </p:cNvPr>
          <p:cNvSpPr>
            <a:spLocks noGrp="1" noRot="1" noChangeAspect="1" noTextEdit="1"/>
          </p:cNvSpPr>
          <p:nvPr>
            <p:ph type="sldImg"/>
          </p:nvPr>
        </p:nvSpPr>
        <p:spPr>
          <a:ln/>
        </p:spPr>
      </p:sp>
      <p:sp>
        <p:nvSpPr>
          <p:cNvPr id="106499" name="Notes Placeholder 2">
            <a:extLst>
              <a:ext uri="{FF2B5EF4-FFF2-40B4-BE49-F238E27FC236}">
                <a16:creationId xmlns:a16="http://schemas.microsoft.com/office/drawing/2014/main" id="{322E6647-CB11-1F0E-2AEB-C147DA5B4703}"/>
              </a:ext>
            </a:extLst>
          </p:cNvPr>
          <p:cNvSpPr>
            <a:spLocks noGrp="1"/>
          </p:cNvSpPr>
          <p:nvPr>
            <p:ph type="body" idx="1"/>
          </p:nvPr>
        </p:nvSpPr>
        <p:spPr>
          <a:noFill/>
        </p:spPr>
        <p:txBody>
          <a:bodyPr/>
          <a:lstStyle/>
          <a:p>
            <a:endParaRPr lang="nl-NL" altLang="en-US"/>
          </a:p>
        </p:txBody>
      </p:sp>
      <p:sp>
        <p:nvSpPr>
          <p:cNvPr id="106500" name="Slide Number Placeholder 3">
            <a:extLst>
              <a:ext uri="{FF2B5EF4-FFF2-40B4-BE49-F238E27FC236}">
                <a16:creationId xmlns:a16="http://schemas.microsoft.com/office/drawing/2014/main" id="{505A0E9E-16F9-01F4-4343-EAA48C565C4A}"/>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CCD4DE6-704A-472F-A9C8-EB0E67517E55}" type="slidenum">
              <a:rPr lang="en-US" altLang="en-US"/>
              <a:pPr eaLnBrk="1" hangingPunct="1">
                <a:spcBef>
                  <a:spcPct val="0"/>
                </a:spcBef>
              </a:pPr>
              <a:t>23</a:t>
            </a:fld>
            <a:endParaRPr lang="en-US" altLang="en-US"/>
          </a:p>
        </p:txBody>
      </p:sp>
    </p:spTree>
    <p:extLst>
      <p:ext uri="{BB962C8B-B14F-4D97-AF65-F5344CB8AC3E}">
        <p14:creationId xmlns:p14="http://schemas.microsoft.com/office/powerpoint/2010/main" val="1452605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E1CE327F-2757-03EA-08E1-3D685B91F264}"/>
              </a:ext>
            </a:extLst>
          </p:cNvPr>
          <p:cNvSpPr>
            <a:spLocks noGrp="1" noRot="1" noChangeAspect="1" noTextEdit="1"/>
          </p:cNvSpPr>
          <p:nvPr>
            <p:ph type="sldImg"/>
          </p:nvPr>
        </p:nvSpPr>
        <p:spPr>
          <a:ln/>
        </p:spPr>
      </p:sp>
      <p:sp>
        <p:nvSpPr>
          <p:cNvPr id="107523" name="Notes Placeholder 2">
            <a:extLst>
              <a:ext uri="{FF2B5EF4-FFF2-40B4-BE49-F238E27FC236}">
                <a16:creationId xmlns:a16="http://schemas.microsoft.com/office/drawing/2014/main" id="{25AB8C7C-26C3-530F-074B-A5378F3B79EF}"/>
              </a:ext>
            </a:extLst>
          </p:cNvPr>
          <p:cNvSpPr>
            <a:spLocks noGrp="1"/>
          </p:cNvSpPr>
          <p:nvPr>
            <p:ph type="body" idx="1"/>
          </p:nvPr>
        </p:nvSpPr>
        <p:spPr>
          <a:noFill/>
        </p:spPr>
        <p:txBody>
          <a:bodyPr/>
          <a:lstStyle/>
          <a:p>
            <a:endParaRPr lang="nl-NL" altLang="en-US"/>
          </a:p>
        </p:txBody>
      </p:sp>
      <p:sp>
        <p:nvSpPr>
          <p:cNvPr id="107524" name="Slide Number Placeholder 3">
            <a:extLst>
              <a:ext uri="{FF2B5EF4-FFF2-40B4-BE49-F238E27FC236}">
                <a16:creationId xmlns:a16="http://schemas.microsoft.com/office/drawing/2014/main" id="{58142F31-91DF-5CBA-0ABE-1B76CF3063DA}"/>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2B3D984-AFD0-4F09-86A9-5052C9455E93}" type="slidenum">
              <a:rPr lang="en-US" altLang="en-US"/>
              <a:pPr eaLnBrk="1" hangingPunct="1">
                <a:spcBef>
                  <a:spcPct val="0"/>
                </a:spcBef>
              </a:pPr>
              <a:t>24</a:t>
            </a:fld>
            <a:endParaRPr lang="en-US" altLang="en-US"/>
          </a:p>
        </p:txBody>
      </p:sp>
    </p:spTree>
    <p:extLst>
      <p:ext uri="{BB962C8B-B14F-4D97-AF65-F5344CB8AC3E}">
        <p14:creationId xmlns:p14="http://schemas.microsoft.com/office/powerpoint/2010/main" val="3563121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0219A11-1E9B-8F76-65D0-04E1F36DE670}"/>
              </a:ext>
            </a:extLst>
          </p:cNvPr>
          <p:cNvSpPr>
            <a:spLocks noGrp="1" noRot="1" noChangeAspect="1" noTextEdit="1"/>
          </p:cNvSpPr>
          <p:nvPr>
            <p:ph type="sldImg"/>
          </p:nvPr>
        </p:nvSpPr>
        <p:spPr>
          <a:ln/>
        </p:spPr>
      </p:sp>
      <p:sp>
        <p:nvSpPr>
          <p:cNvPr id="108547" name="Notes Placeholder 2">
            <a:extLst>
              <a:ext uri="{FF2B5EF4-FFF2-40B4-BE49-F238E27FC236}">
                <a16:creationId xmlns:a16="http://schemas.microsoft.com/office/drawing/2014/main" id="{0713F6E2-01ED-A442-3AAC-30EB72D225B1}"/>
              </a:ext>
            </a:extLst>
          </p:cNvPr>
          <p:cNvSpPr>
            <a:spLocks noGrp="1"/>
          </p:cNvSpPr>
          <p:nvPr>
            <p:ph type="body" idx="1"/>
          </p:nvPr>
        </p:nvSpPr>
        <p:spPr>
          <a:noFill/>
        </p:spPr>
        <p:txBody>
          <a:bodyPr/>
          <a:lstStyle/>
          <a:p>
            <a:endParaRPr lang="nl-NL" altLang="en-US"/>
          </a:p>
        </p:txBody>
      </p:sp>
      <p:sp>
        <p:nvSpPr>
          <p:cNvPr id="108548" name="Slide Number Placeholder 3">
            <a:extLst>
              <a:ext uri="{FF2B5EF4-FFF2-40B4-BE49-F238E27FC236}">
                <a16:creationId xmlns:a16="http://schemas.microsoft.com/office/drawing/2014/main" id="{AB974339-271F-FF9D-AA4D-E0F3B6D1099B}"/>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E3602B7-2647-485A-B8AC-1C4557854A2A}" type="slidenum">
              <a:rPr lang="en-US" altLang="en-US"/>
              <a:pPr eaLnBrk="1" hangingPunct="1">
                <a:spcBef>
                  <a:spcPct val="0"/>
                </a:spcBef>
              </a:pPr>
              <a:t>25</a:t>
            </a:fld>
            <a:endParaRPr lang="en-US" altLang="en-US"/>
          </a:p>
        </p:txBody>
      </p:sp>
    </p:spTree>
    <p:extLst>
      <p:ext uri="{BB962C8B-B14F-4D97-AF65-F5344CB8AC3E}">
        <p14:creationId xmlns:p14="http://schemas.microsoft.com/office/powerpoint/2010/main" val="2858644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a:extLst>
              <a:ext uri="{FF2B5EF4-FFF2-40B4-BE49-F238E27FC236}">
                <a16:creationId xmlns:a16="http://schemas.microsoft.com/office/drawing/2014/main" id="{823CDD0D-914D-2760-C441-F1CF2320FA6B}"/>
              </a:ext>
            </a:extLst>
          </p:cNvPr>
          <p:cNvSpPr>
            <a:spLocks noGrp="1" noRot="1" noChangeAspect="1" noTextEdit="1"/>
          </p:cNvSpPr>
          <p:nvPr>
            <p:ph type="sldImg"/>
          </p:nvPr>
        </p:nvSpPr>
        <p:spPr>
          <a:ln/>
        </p:spPr>
      </p:sp>
      <p:sp>
        <p:nvSpPr>
          <p:cNvPr id="193539" name="Notes Placeholder 2">
            <a:extLst>
              <a:ext uri="{FF2B5EF4-FFF2-40B4-BE49-F238E27FC236}">
                <a16:creationId xmlns:a16="http://schemas.microsoft.com/office/drawing/2014/main" id="{9782C37A-EC1C-65F5-E926-E46E35AAE45F}"/>
              </a:ext>
            </a:extLst>
          </p:cNvPr>
          <p:cNvSpPr>
            <a:spLocks noGrp="1"/>
          </p:cNvSpPr>
          <p:nvPr>
            <p:ph type="body" idx="1"/>
          </p:nvPr>
        </p:nvSpPr>
        <p:spPr>
          <a:noFill/>
        </p:spPr>
        <p:txBody>
          <a:bodyPr/>
          <a:lstStyle/>
          <a:p>
            <a:endParaRPr lang="nl-NL" altLang="en-US"/>
          </a:p>
        </p:txBody>
      </p:sp>
      <p:sp>
        <p:nvSpPr>
          <p:cNvPr id="193540" name="Slide Number Placeholder 3">
            <a:extLst>
              <a:ext uri="{FF2B5EF4-FFF2-40B4-BE49-F238E27FC236}">
                <a16:creationId xmlns:a16="http://schemas.microsoft.com/office/drawing/2014/main" id="{36E7B36A-815A-FC68-574D-0A00C466FE51}"/>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D0C7283-3EF6-432B-991B-9510014BA7AE}" type="slidenum">
              <a:rPr lang="en-US" altLang="en-US"/>
              <a:pPr eaLnBrk="1" hangingPunct="1">
                <a:spcBef>
                  <a:spcPct val="0"/>
                </a:spcBef>
              </a:pPr>
              <a:t>26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a:extLst>
              <a:ext uri="{FF2B5EF4-FFF2-40B4-BE49-F238E27FC236}">
                <a16:creationId xmlns:a16="http://schemas.microsoft.com/office/drawing/2014/main" id="{A522391C-7789-C264-5F3A-E64512163192}"/>
              </a:ext>
            </a:extLst>
          </p:cNvPr>
          <p:cNvSpPr>
            <a:spLocks noGrp="1" noRot="1" noChangeAspect="1" noTextEdit="1"/>
          </p:cNvSpPr>
          <p:nvPr>
            <p:ph type="sldImg"/>
          </p:nvPr>
        </p:nvSpPr>
        <p:spPr>
          <a:ln/>
        </p:spPr>
      </p:sp>
      <p:sp>
        <p:nvSpPr>
          <p:cNvPr id="194563" name="Notes Placeholder 2">
            <a:extLst>
              <a:ext uri="{FF2B5EF4-FFF2-40B4-BE49-F238E27FC236}">
                <a16:creationId xmlns:a16="http://schemas.microsoft.com/office/drawing/2014/main" id="{6477A844-C466-40E9-E2EE-36573DE850A5}"/>
              </a:ext>
            </a:extLst>
          </p:cNvPr>
          <p:cNvSpPr>
            <a:spLocks noGrp="1"/>
          </p:cNvSpPr>
          <p:nvPr>
            <p:ph type="body" idx="1"/>
          </p:nvPr>
        </p:nvSpPr>
        <p:spPr>
          <a:noFill/>
        </p:spPr>
        <p:txBody>
          <a:bodyPr/>
          <a:lstStyle/>
          <a:p>
            <a:r>
              <a:rPr lang="nl-NL" altLang="en-US" dirty="0" err="1"/>
              <a:t>You</a:t>
            </a:r>
            <a:r>
              <a:rPr lang="nl-NL" altLang="en-US" dirty="0"/>
              <a:t> have </a:t>
            </a:r>
            <a:r>
              <a:rPr lang="nl-NL" altLang="en-US" dirty="0" err="1"/>
              <a:t>learned</a:t>
            </a:r>
            <a:r>
              <a:rPr lang="nl-NL" altLang="en-US" dirty="0"/>
              <a:t> </a:t>
            </a:r>
            <a:r>
              <a:rPr lang="nl-NL" altLang="en-US" dirty="0" err="1"/>
              <a:t>that</a:t>
            </a:r>
            <a:r>
              <a:rPr lang="nl-NL" altLang="en-US" dirty="0"/>
              <a:t> </a:t>
            </a:r>
            <a:r>
              <a:rPr lang="nl-NL" altLang="en-US" dirty="0" err="1"/>
              <a:t>this</a:t>
            </a:r>
            <a:r>
              <a:rPr lang="nl-NL" altLang="en-US" dirty="0"/>
              <a:t> matrix </a:t>
            </a:r>
            <a:r>
              <a:rPr lang="nl-NL" altLang="en-US" dirty="0" err="1"/>
              <a:t>expression</a:t>
            </a:r>
            <a:r>
              <a:rPr lang="nl-NL" altLang="en-US" dirty="0"/>
              <a:t> </a:t>
            </a:r>
            <a:r>
              <a:rPr lang="nl-NL" altLang="en-US" dirty="0" err="1"/>
              <a:t>consists</a:t>
            </a:r>
            <a:r>
              <a:rPr lang="nl-NL" altLang="en-US" dirty="0"/>
              <a:t> of a matrix </a:t>
            </a:r>
            <a:r>
              <a:rPr lang="nl-NL" altLang="en-US" dirty="0" err="1"/>
              <a:t>beta</a:t>
            </a:r>
            <a:r>
              <a:rPr lang="nl-NL" altLang="en-US" dirty="0"/>
              <a:t> </a:t>
            </a:r>
            <a:r>
              <a:rPr lang="nl-NL" altLang="en-US" dirty="0" err="1"/>
              <a:t>that</a:t>
            </a:r>
            <a:r>
              <a:rPr lang="nl-NL" altLang="en-US" dirty="0"/>
              <a:t> </a:t>
            </a:r>
            <a:r>
              <a:rPr lang="nl-NL" altLang="en-US" dirty="0" err="1"/>
              <a:t>contains</a:t>
            </a:r>
            <a:r>
              <a:rPr lang="nl-NL" altLang="en-US" dirty="0"/>
              <a:t> </a:t>
            </a:r>
            <a:r>
              <a:rPr lang="nl-NL" altLang="en-US" dirty="0" err="1"/>
              <a:t>the</a:t>
            </a:r>
            <a:r>
              <a:rPr lang="nl-NL" altLang="en-US" dirty="0"/>
              <a:t> </a:t>
            </a:r>
            <a:r>
              <a:rPr lang="nl-NL" altLang="en-US" dirty="0" err="1"/>
              <a:t>regression</a:t>
            </a:r>
            <a:r>
              <a:rPr lang="nl-NL" altLang="en-US" dirty="0"/>
              <a:t> </a:t>
            </a:r>
            <a:r>
              <a:rPr lang="nl-NL" altLang="en-US" dirty="0" err="1"/>
              <a:t>coefficients</a:t>
            </a:r>
            <a:r>
              <a:rPr lang="nl-NL" altLang="en-US" dirty="0"/>
              <a:t> </a:t>
            </a:r>
            <a:r>
              <a:rPr lang="nl-NL" altLang="en-US" dirty="0" err="1"/>
              <a:t>between</a:t>
            </a:r>
            <a:r>
              <a:rPr lang="nl-NL" altLang="en-US" dirty="0"/>
              <a:t> </a:t>
            </a:r>
            <a:r>
              <a:rPr lang="nl-NL" altLang="en-US" dirty="0" err="1"/>
              <a:t>the</a:t>
            </a:r>
            <a:r>
              <a:rPr lang="nl-NL" altLang="en-US" dirty="0"/>
              <a:t> variables, or </a:t>
            </a:r>
            <a:r>
              <a:rPr lang="nl-NL" altLang="en-US" dirty="0" err="1"/>
              <a:t>the</a:t>
            </a:r>
            <a:r>
              <a:rPr lang="nl-NL" altLang="en-US" dirty="0"/>
              <a:t> direct </a:t>
            </a:r>
            <a:r>
              <a:rPr lang="nl-NL" altLang="en-US" dirty="0" err="1"/>
              <a:t>effects</a:t>
            </a:r>
            <a:r>
              <a:rPr lang="nl-NL" altLang="en-US" dirty="0"/>
              <a:t> </a:t>
            </a:r>
            <a:r>
              <a:rPr lang="nl-NL" altLang="en-US" dirty="0" err="1"/>
              <a:t>between</a:t>
            </a:r>
            <a:r>
              <a:rPr lang="nl-NL" altLang="en-US" dirty="0"/>
              <a:t> </a:t>
            </a:r>
            <a:r>
              <a:rPr lang="nl-NL" altLang="en-US" dirty="0" err="1"/>
              <a:t>the</a:t>
            </a:r>
            <a:r>
              <a:rPr lang="nl-NL" altLang="en-US" dirty="0"/>
              <a:t> variables, </a:t>
            </a:r>
            <a:r>
              <a:rPr lang="nl-NL" altLang="en-US" dirty="0" err="1"/>
              <a:t>and</a:t>
            </a:r>
            <a:r>
              <a:rPr lang="nl-NL" altLang="en-US" dirty="0"/>
              <a:t> </a:t>
            </a:r>
            <a:r>
              <a:rPr lang="nl-NL" altLang="en-US" dirty="0" err="1"/>
              <a:t>the</a:t>
            </a:r>
            <a:r>
              <a:rPr lang="nl-NL" altLang="en-US" dirty="0"/>
              <a:t> </a:t>
            </a:r>
            <a:r>
              <a:rPr lang="nl-NL" altLang="en-US" dirty="0" err="1"/>
              <a:t>psi</a:t>
            </a:r>
            <a:r>
              <a:rPr lang="nl-NL" altLang="en-US" dirty="0"/>
              <a:t> matrix </a:t>
            </a:r>
            <a:r>
              <a:rPr lang="nl-NL" altLang="en-US" dirty="0" err="1"/>
              <a:t>that</a:t>
            </a:r>
            <a:r>
              <a:rPr lang="nl-NL" altLang="en-US" dirty="0"/>
              <a:t> </a:t>
            </a:r>
            <a:r>
              <a:rPr lang="nl-NL" altLang="en-US" dirty="0" err="1"/>
              <a:t>contains</a:t>
            </a:r>
            <a:r>
              <a:rPr lang="nl-NL" altLang="en-US" dirty="0"/>
              <a:t> </a:t>
            </a:r>
            <a:r>
              <a:rPr lang="nl-NL" altLang="en-US" dirty="0" err="1"/>
              <a:t>the</a:t>
            </a:r>
            <a:r>
              <a:rPr lang="nl-NL" altLang="en-US" dirty="0"/>
              <a:t> </a:t>
            </a:r>
            <a:r>
              <a:rPr lang="nl-NL" altLang="en-US" dirty="0" err="1"/>
              <a:t>variances</a:t>
            </a:r>
            <a:r>
              <a:rPr lang="nl-NL" altLang="en-US" dirty="0"/>
              <a:t> </a:t>
            </a:r>
            <a:r>
              <a:rPr lang="nl-NL" altLang="en-US" dirty="0" err="1"/>
              <a:t>and</a:t>
            </a:r>
            <a:r>
              <a:rPr lang="nl-NL" altLang="en-US" dirty="0"/>
              <a:t> </a:t>
            </a:r>
            <a:r>
              <a:rPr lang="nl-NL" altLang="en-US" dirty="0" err="1"/>
              <a:t>covariances</a:t>
            </a:r>
            <a:r>
              <a:rPr lang="nl-NL" altLang="en-US" dirty="0"/>
              <a:t> of </a:t>
            </a:r>
            <a:r>
              <a:rPr lang="nl-NL" altLang="en-US" dirty="0" err="1"/>
              <a:t>the</a:t>
            </a:r>
            <a:r>
              <a:rPr lang="nl-NL" altLang="en-US" dirty="0"/>
              <a:t> </a:t>
            </a:r>
            <a:r>
              <a:rPr lang="nl-NL" altLang="en-US" dirty="0" err="1"/>
              <a:t>residual</a:t>
            </a:r>
            <a:r>
              <a:rPr lang="nl-NL" altLang="en-US" dirty="0"/>
              <a:t> factors of </a:t>
            </a:r>
            <a:r>
              <a:rPr lang="nl-NL" altLang="en-US" dirty="0" err="1"/>
              <a:t>endogenous</a:t>
            </a:r>
            <a:r>
              <a:rPr lang="nl-NL" altLang="en-US" dirty="0"/>
              <a:t> </a:t>
            </a:r>
            <a:r>
              <a:rPr lang="nl-NL" altLang="en-US" dirty="0" err="1"/>
              <a:t>and</a:t>
            </a:r>
            <a:r>
              <a:rPr lang="nl-NL" altLang="en-US" dirty="0"/>
              <a:t> </a:t>
            </a:r>
            <a:r>
              <a:rPr lang="nl-NL" altLang="en-US" dirty="0" err="1"/>
              <a:t>exogenous</a:t>
            </a:r>
            <a:r>
              <a:rPr lang="nl-NL" altLang="en-US" dirty="0"/>
              <a:t> variables. For </a:t>
            </a:r>
            <a:r>
              <a:rPr lang="nl-NL" altLang="en-US" dirty="0" err="1"/>
              <a:t>exogenous</a:t>
            </a:r>
            <a:r>
              <a:rPr lang="nl-NL" altLang="en-US" dirty="0"/>
              <a:t> variables </a:t>
            </a:r>
            <a:r>
              <a:rPr lang="nl-NL" altLang="en-US" dirty="0" err="1"/>
              <a:t>the</a:t>
            </a:r>
            <a:r>
              <a:rPr lang="nl-NL" altLang="en-US" dirty="0"/>
              <a:t> </a:t>
            </a:r>
            <a:r>
              <a:rPr lang="nl-NL" altLang="en-US" dirty="0" err="1"/>
              <a:t>residual</a:t>
            </a:r>
            <a:r>
              <a:rPr lang="nl-NL" altLang="en-US" dirty="0"/>
              <a:t> </a:t>
            </a:r>
            <a:r>
              <a:rPr lang="nl-NL" altLang="en-US" dirty="0" err="1"/>
              <a:t>variances</a:t>
            </a:r>
            <a:r>
              <a:rPr lang="nl-NL" altLang="en-US" dirty="0"/>
              <a:t> are </a:t>
            </a:r>
            <a:r>
              <a:rPr lang="nl-NL" altLang="en-US" dirty="0" err="1"/>
              <a:t>equal</a:t>
            </a:r>
            <a:r>
              <a:rPr lang="nl-NL" altLang="en-US" dirty="0"/>
              <a:t> </a:t>
            </a:r>
            <a:r>
              <a:rPr lang="nl-NL" altLang="en-US" dirty="0" err="1"/>
              <a:t>to</a:t>
            </a:r>
            <a:r>
              <a:rPr lang="nl-NL" altLang="en-US" dirty="0"/>
              <a:t> </a:t>
            </a:r>
            <a:r>
              <a:rPr lang="nl-NL" altLang="en-US" dirty="0" err="1"/>
              <a:t>the</a:t>
            </a:r>
            <a:r>
              <a:rPr lang="nl-NL" altLang="en-US" dirty="0"/>
              <a:t> </a:t>
            </a:r>
            <a:r>
              <a:rPr lang="nl-NL" altLang="en-US" dirty="0" err="1"/>
              <a:t>variances</a:t>
            </a:r>
            <a:r>
              <a:rPr lang="nl-NL" altLang="en-US" dirty="0"/>
              <a:t> of </a:t>
            </a:r>
            <a:r>
              <a:rPr lang="nl-NL" altLang="en-US" dirty="0" err="1"/>
              <a:t>the</a:t>
            </a:r>
            <a:r>
              <a:rPr lang="nl-NL" altLang="en-US" dirty="0"/>
              <a:t> variables, but </a:t>
            </a:r>
            <a:r>
              <a:rPr lang="nl-NL" altLang="en-US" dirty="0" err="1"/>
              <a:t>for</a:t>
            </a:r>
            <a:r>
              <a:rPr lang="nl-NL" altLang="en-US" dirty="0"/>
              <a:t> </a:t>
            </a:r>
            <a:r>
              <a:rPr lang="nl-NL" altLang="en-US" dirty="0" err="1"/>
              <a:t>endogenous</a:t>
            </a:r>
            <a:r>
              <a:rPr lang="nl-NL" altLang="en-US" dirty="0"/>
              <a:t> variables </a:t>
            </a:r>
            <a:r>
              <a:rPr lang="nl-NL" altLang="en-US" dirty="0" err="1"/>
              <a:t>they</a:t>
            </a:r>
            <a:r>
              <a:rPr lang="nl-NL" altLang="en-US" dirty="0"/>
              <a:t> are </a:t>
            </a:r>
            <a:r>
              <a:rPr lang="nl-NL" altLang="en-US" dirty="0" err="1"/>
              <a:t>the</a:t>
            </a:r>
            <a:r>
              <a:rPr lang="nl-NL" altLang="en-US" dirty="0"/>
              <a:t> part of </a:t>
            </a:r>
            <a:r>
              <a:rPr lang="nl-NL" altLang="en-US" dirty="0" err="1"/>
              <a:t>the</a:t>
            </a:r>
            <a:r>
              <a:rPr lang="nl-NL" altLang="en-US" dirty="0"/>
              <a:t> </a:t>
            </a:r>
            <a:r>
              <a:rPr lang="nl-NL" altLang="en-US" dirty="0" err="1"/>
              <a:t>variance</a:t>
            </a:r>
            <a:r>
              <a:rPr lang="nl-NL" altLang="en-US" dirty="0"/>
              <a:t> </a:t>
            </a:r>
            <a:r>
              <a:rPr lang="nl-NL" altLang="en-US" dirty="0" err="1"/>
              <a:t>that</a:t>
            </a:r>
            <a:r>
              <a:rPr lang="nl-NL" altLang="en-US" dirty="0"/>
              <a:t> is </a:t>
            </a:r>
            <a:r>
              <a:rPr lang="nl-NL" altLang="en-US" dirty="0" err="1"/>
              <a:t>unexplained</a:t>
            </a:r>
            <a:r>
              <a:rPr lang="nl-NL" altLang="en-US" dirty="0"/>
              <a:t> </a:t>
            </a:r>
            <a:r>
              <a:rPr lang="nl-NL" altLang="en-US" dirty="0" err="1"/>
              <a:t>by</a:t>
            </a:r>
            <a:r>
              <a:rPr lang="nl-NL" altLang="en-US" dirty="0"/>
              <a:t> </a:t>
            </a:r>
            <a:r>
              <a:rPr lang="nl-NL" altLang="en-US" dirty="0" err="1"/>
              <a:t>the</a:t>
            </a:r>
            <a:r>
              <a:rPr lang="nl-NL" altLang="en-US" dirty="0"/>
              <a:t> model.</a:t>
            </a:r>
            <a:endParaRPr lang="en-US" altLang="en-US" dirty="0"/>
          </a:p>
        </p:txBody>
      </p:sp>
      <p:sp>
        <p:nvSpPr>
          <p:cNvPr id="194564" name="Slide Number Placeholder 3">
            <a:extLst>
              <a:ext uri="{FF2B5EF4-FFF2-40B4-BE49-F238E27FC236}">
                <a16:creationId xmlns:a16="http://schemas.microsoft.com/office/drawing/2014/main" id="{363199BC-BE07-44BA-4420-F8C0A4700BB5}"/>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2AFDC16-608B-40D7-8E7A-7C37252D1273}" type="slidenum">
              <a:rPr lang="en-US" altLang="en-US"/>
              <a:pPr eaLnBrk="1" hangingPunct="1">
                <a:spcBef>
                  <a:spcPct val="0"/>
                </a:spcBef>
              </a:pPr>
              <a:t>27</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a:extLst>
              <a:ext uri="{FF2B5EF4-FFF2-40B4-BE49-F238E27FC236}">
                <a16:creationId xmlns:a16="http://schemas.microsoft.com/office/drawing/2014/main" id="{CE2982E1-280A-48CC-4960-71393AC1A7F3}"/>
              </a:ext>
            </a:extLst>
          </p:cNvPr>
          <p:cNvSpPr>
            <a:spLocks noGrp="1" noRot="1" noChangeAspect="1" noTextEdit="1"/>
          </p:cNvSpPr>
          <p:nvPr>
            <p:ph type="sldImg"/>
          </p:nvPr>
        </p:nvSpPr>
        <p:spPr>
          <a:ln/>
        </p:spPr>
      </p:sp>
      <p:sp>
        <p:nvSpPr>
          <p:cNvPr id="195587" name="Notes Placeholder 2">
            <a:extLst>
              <a:ext uri="{FF2B5EF4-FFF2-40B4-BE49-F238E27FC236}">
                <a16:creationId xmlns:a16="http://schemas.microsoft.com/office/drawing/2014/main" id="{D82BD2B1-CDC2-3936-B9D2-D0B1A6EECE37}"/>
              </a:ext>
            </a:extLst>
          </p:cNvPr>
          <p:cNvSpPr>
            <a:spLocks noGrp="1"/>
          </p:cNvSpPr>
          <p:nvPr>
            <p:ph type="body" idx="1"/>
          </p:nvPr>
        </p:nvSpPr>
        <p:spPr>
          <a:noFill/>
        </p:spPr>
        <p:txBody>
          <a:bodyPr/>
          <a:lstStyle/>
          <a:p>
            <a:endParaRPr lang="en-US" altLang="en-US" dirty="0"/>
          </a:p>
        </p:txBody>
      </p:sp>
      <p:sp>
        <p:nvSpPr>
          <p:cNvPr id="195588" name="Slide Number Placeholder 3">
            <a:extLst>
              <a:ext uri="{FF2B5EF4-FFF2-40B4-BE49-F238E27FC236}">
                <a16:creationId xmlns:a16="http://schemas.microsoft.com/office/drawing/2014/main" id="{ECD62836-4C4A-1C33-D3D2-135B3C11523B}"/>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27C316A-4A6C-42B8-B119-386441E9034B}" type="slidenum">
              <a:rPr lang="en-US" altLang="en-US"/>
              <a:pPr eaLnBrk="1" hangingPunct="1">
                <a:spcBef>
                  <a:spcPct val="0"/>
                </a:spcBef>
              </a:pPr>
              <a:t>28</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a:extLst>
              <a:ext uri="{FF2B5EF4-FFF2-40B4-BE49-F238E27FC236}">
                <a16:creationId xmlns:a16="http://schemas.microsoft.com/office/drawing/2014/main" id="{6BDDE595-D4F9-5EC8-7CAE-65480F9AB099}"/>
              </a:ext>
            </a:extLst>
          </p:cNvPr>
          <p:cNvSpPr>
            <a:spLocks noGrp="1" noRot="1" noChangeAspect="1" noTextEdit="1"/>
          </p:cNvSpPr>
          <p:nvPr>
            <p:ph type="sldImg"/>
          </p:nvPr>
        </p:nvSpPr>
        <p:spPr>
          <a:ln/>
        </p:spPr>
      </p:sp>
      <p:sp>
        <p:nvSpPr>
          <p:cNvPr id="196611" name="Notes Placeholder 2">
            <a:extLst>
              <a:ext uri="{FF2B5EF4-FFF2-40B4-BE49-F238E27FC236}">
                <a16:creationId xmlns:a16="http://schemas.microsoft.com/office/drawing/2014/main" id="{4BCE7A0D-DCEB-93D1-41BA-66E15A16DE4D}"/>
              </a:ext>
            </a:extLst>
          </p:cNvPr>
          <p:cNvSpPr>
            <a:spLocks noGrp="1"/>
          </p:cNvSpPr>
          <p:nvPr>
            <p:ph type="body" idx="1"/>
          </p:nvPr>
        </p:nvSpPr>
        <p:spPr>
          <a:noFill/>
        </p:spPr>
        <p:txBody>
          <a:bodyPr/>
          <a:lstStyle/>
          <a:p>
            <a:endParaRPr lang="en-US" altLang="en-US" dirty="0"/>
          </a:p>
        </p:txBody>
      </p:sp>
      <p:sp>
        <p:nvSpPr>
          <p:cNvPr id="196612" name="Slide Number Placeholder 3">
            <a:extLst>
              <a:ext uri="{FF2B5EF4-FFF2-40B4-BE49-F238E27FC236}">
                <a16:creationId xmlns:a16="http://schemas.microsoft.com/office/drawing/2014/main" id="{F4A0E61A-76B9-7973-28AA-15FD202E0CB7}"/>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05910D3-58F0-4827-8FAF-CF421E488DCD}" type="slidenum">
              <a:rPr lang="en-US" altLang="en-US"/>
              <a:pPr eaLnBrk="1" hangingPunct="1">
                <a:spcBef>
                  <a:spcPct val="0"/>
                </a:spcBef>
              </a:pPr>
              <a:t>29</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a:extLst>
              <a:ext uri="{FF2B5EF4-FFF2-40B4-BE49-F238E27FC236}">
                <a16:creationId xmlns:a16="http://schemas.microsoft.com/office/drawing/2014/main" id="{31E0090D-028D-0F4D-C012-A9F0D8F07CD3}"/>
              </a:ext>
            </a:extLst>
          </p:cNvPr>
          <p:cNvSpPr>
            <a:spLocks noGrp="1" noRot="1" noChangeAspect="1" noTextEdit="1"/>
          </p:cNvSpPr>
          <p:nvPr>
            <p:ph type="sldImg"/>
          </p:nvPr>
        </p:nvSpPr>
        <p:spPr>
          <a:ln/>
        </p:spPr>
      </p:sp>
      <p:sp>
        <p:nvSpPr>
          <p:cNvPr id="197635" name="Notes Placeholder 2">
            <a:extLst>
              <a:ext uri="{FF2B5EF4-FFF2-40B4-BE49-F238E27FC236}">
                <a16:creationId xmlns:a16="http://schemas.microsoft.com/office/drawing/2014/main" id="{7AA3667E-2A0B-E781-DD1E-DD91D7858E8C}"/>
              </a:ext>
            </a:extLst>
          </p:cNvPr>
          <p:cNvSpPr>
            <a:spLocks noGrp="1"/>
          </p:cNvSpPr>
          <p:nvPr>
            <p:ph type="body" idx="1"/>
          </p:nvPr>
        </p:nvSpPr>
        <p:spPr>
          <a:noFill/>
        </p:spPr>
        <p:txBody>
          <a:bodyPr/>
          <a:lstStyle/>
          <a:p>
            <a:endParaRPr lang="en-US" altLang="en-US" dirty="0"/>
          </a:p>
        </p:txBody>
      </p:sp>
      <p:sp>
        <p:nvSpPr>
          <p:cNvPr id="197636" name="Slide Number Placeholder 3">
            <a:extLst>
              <a:ext uri="{FF2B5EF4-FFF2-40B4-BE49-F238E27FC236}">
                <a16:creationId xmlns:a16="http://schemas.microsoft.com/office/drawing/2014/main" id="{2D67B0F9-69D7-9B0B-131A-11A49B8C788E}"/>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F0DADEF-4924-4FA0-AE64-BF04CB3BBB31}" type="slidenum">
              <a:rPr lang="en-US" altLang="en-US"/>
              <a:pPr eaLnBrk="1" hangingPunct="1">
                <a:spcBef>
                  <a:spcPct val="0"/>
                </a:spcBef>
              </a:pPr>
              <a:t>30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8BC6968E-2ED9-A980-FAB1-0BEF46CDFFEE}"/>
              </a:ext>
            </a:extLst>
          </p:cNvPr>
          <p:cNvSpPr>
            <a:spLocks noGrp="1" noRot="1" noChangeAspect="1" noTextEdit="1"/>
          </p:cNvSpPr>
          <p:nvPr>
            <p:ph type="sldImg"/>
          </p:nvPr>
        </p:nvSpPr>
        <p:spPr>
          <a:ln/>
        </p:spPr>
      </p:sp>
      <p:sp>
        <p:nvSpPr>
          <p:cNvPr id="86019" name="Notes Placeholder 2">
            <a:extLst>
              <a:ext uri="{FF2B5EF4-FFF2-40B4-BE49-F238E27FC236}">
                <a16:creationId xmlns:a16="http://schemas.microsoft.com/office/drawing/2014/main" id="{352D4C5B-1E38-A2ED-AC68-CA18D7F9DF3A}"/>
              </a:ext>
            </a:extLst>
          </p:cNvPr>
          <p:cNvSpPr>
            <a:spLocks noGrp="1"/>
          </p:cNvSpPr>
          <p:nvPr>
            <p:ph type="body" idx="1"/>
          </p:nvPr>
        </p:nvSpPr>
        <p:spPr>
          <a:noFill/>
        </p:spPr>
        <p:txBody>
          <a:bodyPr/>
          <a:lstStyle/>
          <a:p>
            <a:endParaRPr lang="nl-NL" altLang="en-US"/>
          </a:p>
        </p:txBody>
      </p:sp>
      <p:sp>
        <p:nvSpPr>
          <p:cNvPr id="86020" name="Slide Number Placeholder 3">
            <a:extLst>
              <a:ext uri="{FF2B5EF4-FFF2-40B4-BE49-F238E27FC236}">
                <a16:creationId xmlns:a16="http://schemas.microsoft.com/office/drawing/2014/main" id="{6F676DD4-F62D-81A2-C654-26FA3EB44941}"/>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8EBA3D4-B186-4526-A099-12AAB5170AA0}" type="slidenum">
              <a:rPr lang="en-US" altLang="en-US"/>
              <a:pPr eaLnBrk="1" hangingPunct="1">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a:extLst>
              <a:ext uri="{FF2B5EF4-FFF2-40B4-BE49-F238E27FC236}">
                <a16:creationId xmlns:a16="http://schemas.microsoft.com/office/drawing/2014/main" id="{3290D10C-2761-A97B-0290-47165E51E444}"/>
              </a:ext>
            </a:extLst>
          </p:cNvPr>
          <p:cNvSpPr>
            <a:spLocks noGrp="1" noRot="1" noChangeAspect="1" noTextEdit="1"/>
          </p:cNvSpPr>
          <p:nvPr>
            <p:ph type="sldImg"/>
          </p:nvPr>
        </p:nvSpPr>
        <p:spPr>
          <a:ln/>
        </p:spPr>
      </p:sp>
      <p:sp>
        <p:nvSpPr>
          <p:cNvPr id="198659" name="Notes Placeholder 2">
            <a:extLst>
              <a:ext uri="{FF2B5EF4-FFF2-40B4-BE49-F238E27FC236}">
                <a16:creationId xmlns:a16="http://schemas.microsoft.com/office/drawing/2014/main" id="{B2F46067-510B-D5C2-F363-1812E3C36244}"/>
              </a:ext>
            </a:extLst>
          </p:cNvPr>
          <p:cNvSpPr>
            <a:spLocks noGrp="1"/>
          </p:cNvSpPr>
          <p:nvPr>
            <p:ph type="body" idx="1"/>
          </p:nvPr>
        </p:nvSpPr>
        <p:spPr>
          <a:noFill/>
        </p:spPr>
        <p:txBody>
          <a:bodyPr/>
          <a:lstStyle/>
          <a:p>
            <a:endParaRPr lang="en-US" altLang="en-US" dirty="0"/>
          </a:p>
        </p:txBody>
      </p:sp>
      <p:sp>
        <p:nvSpPr>
          <p:cNvPr id="198660" name="Slide Number Placeholder 3">
            <a:extLst>
              <a:ext uri="{FF2B5EF4-FFF2-40B4-BE49-F238E27FC236}">
                <a16:creationId xmlns:a16="http://schemas.microsoft.com/office/drawing/2014/main" id="{07EE0E47-0F04-EEB1-4B2E-D39D731E7DFF}"/>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7A213ED-E7F7-4BF5-A486-82B90DDE0EFF}" type="slidenum">
              <a:rPr lang="en-US" altLang="en-US"/>
              <a:pPr eaLnBrk="1" hangingPunct="1">
                <a:spcBef>
                  <a:spcPct val="0"/>
                </a:spcBef>
              </a:pPr>
              <a:t>31</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a:extLst>
              <a:ext uri="{FF2B5EF4-FFF2-40B4-BE49-F238E27FC236}">
                <a16:creationId xmlns:a16="http://schemas.microsoft.com/office/drawing/2014/main" id="{37213F52-B745-2EE0-B722-31C98E96BBCA}"/>
              </a:ext>
            </a:extLst>
          </p:cNvPr>
          <p:cNvSpPr>
            <a:spLocks noGrp="1" noRot="1" noChangeAspect="1" noTextEdit="1"/>
          </p:cNvSpPr>
          <p:nvPr>
            <p:ph type="sldImg"/>
          </p:nvPr>
        </p:nvSpPr>
        <p:spPr>
          <a:ln/>
        </p:spPr>
      </p:sp>
      <p:sp>
        <p:nvSpPr>
          <p:cNvPr id="199683" name="Notes Placeholder 2">
            <a:extLst>
              <a:ext uri="{FF2B5EF4-FFF2-40B4-BE49-F238E27FC236}">
                <a16:creationId xmlns:a16="http://schemas.microsoft.com/office/drawing/2014/main" id="{2C3CAD6D-466E-6C4B-3BA7-9F992E4500A4}"/>
              </a:ext>
            </a:extLst>
          </p:cNvPr>
          <p:cNvSpPr>
            <a:spLocks noGrp="1"/>
          </p:cNvSpPr>
          <p:nvPr>
            <p:ph type="body" idx="1"/>
          </p:nvPr>
        </p:nvSpPr>
        <p:spPr>
          <a:noFill/>
        </p:spPr>
        <p:txBody>
          <a:bodyPr/>
          <a:lstStyle/>
          <a:p>
            <a:endParaRPr lang="en-US" altLang="en-US" dirty="0"/>
          </a:p>
        </p:txBody>
      </p:sp>
      <p:sp>
        <p:nvSpPr>
          <p:cNvPr id="199684" name="Slide Number Placeholder 3">
            <a:extLst>
              <a:ext uri="{FF2B5EF4-FFF2-40B4-BE49-F238E27FC236}">
                <a16:creationId xmlns:a16="http://schemas.microsoft.com/office/drawing/2014/main" id="{DA513E0B-B74B-5948-617C-F511C40E4F64}"/>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9FA3121-E834-4545-B6DE-D5B16A0CBD6E}" type="slidenum">
              <a:rPr lang="en-US" altLang="en-US"/>
              <a:pPr eaLnBrk="1" hangingPunct="1">
                <a:spcBef>
                  <a:spcPct val="0"/>
                </a:spcBef>
              </a:pPr>
              <a:t>32</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a:extLst>
              <a:ext uri="{FF2B5EF4-FFF2-40B4-BE49-F238E27FC236}">
                <a16:creationId xmlns:a16="http://schemas.microsoft.com/office/drawing/2014/main" id="{93A6B47F-A5BA-FA3A-23C9-15364C915416}"/>
              </a:ext>
            </a:extLst>
          </p:cNvPr>
          <p:cNvSpPr>
            <a:spLocks noGrp="1" noRot="1" noChangeAspect="1" noTextEdit="1"/>
          </p:cNvSpPr>
          <p:nvPr>
            <p:ph type="sldImg"/>
          </p:nvPr>
        </p:nvSpPr>
        <p:spPr>
          <a:ln/>
        </p:spPr>
      </p:sp>
      <p:sp>
        <p:nvSpPr>
          <p:cNvPr id="200707" name="Notes Placeholder 2">
            <a:extLst>
              <a:ext uri="{FF2B5EF4-FFF2-40B4-BE49-F238E27FC236}">
                <a16:creationId xmlns:a16="http://schemas.microsoft.com/office/drawing/2014/main" id="{B9534E7A-2901-6262-EF06-13CE59D03E1A}"/>
              </a:ext>
            </a:extLst>
          </p:cNvPr>
          <p:cNvSpPr>
            <a:spLocks noGrp="1"/>
          </p:cNvSpPr>
          <p:nvPr>
            <p:ph type="body" idx="1"/>
          </p:nvPr>
        </p:nvSpPr>
        <p:spPr>
          <a:noFill/>
        </p:spPr>
        <p:txBody>
          <a:bodyPr/>
          <a:lstStyle/>
          <a:p>
            <a:r>
              <a:rPr lang="nl-NL" altLang="en-US"/>
              <a:t>You have learned that this matrix expression consists of a matrix beta that contains the regression coefficients between the variables, or the direct effects between the variables, and the psi matrix that contains the variances and covariances of the residual factors of endogenous and exogenous variables. For exogenous variables the residual variances are equal to the variances of the variables, but for endogenous variables they are the part of the variance that is unexplained by the model.</a:t>
            </a:r>
            <a:endParaRPr lang="en-US" altLang="en-US"/>
          </a:p>
        </p:txBody>
      </p:sp>
      <p:sp>
        <p:nvSpPr>
          <p:cNvPr id="200708" name="Slide Number Placeholder 3">
            <a:extLst>
              <a:ext uri="{FF2B5EF4-FFF2-40B4-BE49-F238E27FC236}">
                <a16:creationId xmlns:a16="http://schemas.microsoft.com/office/drawing/2014/main" id="{C37E8D22-1F53-3677-3A6E-85020E836B9C}"/>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C576B4E-50D5-4505-9C4F-20BA3B210363}" type="slidenum">
              <a:rPr lang="en-US" altLang="en-US"/>
              <a:pPr eaLnBrk="1" hangingPunct="1">
                <a:spcBef>
                  <a:spcPct val="0"/>
                </a:spcBef>
              </a:pPr>
              <a:t>33</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9514902F-941E-6C91-D045-584841FC54C6}"/>
              </a:ext>
            </a:extLst>
          </p:cNvPr>
          <p:cNvSpPr>
            <a:spLocks noGrp="1" noRot="1" noChangeAspect="1" noTextEdit="1"/>
          </p:cNvSpPr>
          <p:nvPr>
            <p:ph type="sldImg"/>
          </p:nvPr>
        </p:nvSpPr>
        <p:spPr>
          <a:ln/>
        </p:spPr>
      </p:sp>
      <p:sp>
        <p:nvSpPr>
          <p:cNvPr id="109571" name="Notes Placeholder 2">
            <a:extLst>
              <a:ext uri="{FF2B5EF4-FFF2-40B4-BE49-F238E27FC236}">
                <a16:creationId xmlns:a16="http://schemas.microsoft.com/office/drawing/2014/main" id="{69AA2E5A-D848-1D7B-0D6B-8E91369730A4}"/>
              </a:ext>
            </a:extLst>
          </p:cNvPr>
          <p:cNvSpPr>
            <a:spLocks noGrp="1"/>
          </p:cNvSpPr>
          <p:nvPr>
            <p:ph type="body" idx="1"/>
          </p:nvPr>
        </p:nvSpPr>
        <p:spPr>
          <a:noFill/>
        </p:spPr>
        <p:txBody>
          <a:bodyPr/>
          <a:lstStyle/>
          <a:p>
            <a:endParaRPr lang="nl-NL" altLang="en-US"/>
          </a:p>
        </p:txBody>
      </p:sp>
      <p:sp>
        <p:nvSpPr>
          <p:cNvPr id="109572" name="Slide Number Placeholder 3">
            <a:extLst>
              <a:ext uri="{FF2B5EF4-FFF2-40B4-BE49-F238E27FC236}">
                <a16:creationId xmlns:a16="http://schemas.microsoft.com/office/drawing/2014/main" id="{74FD26C8-74CA-D5CA-3F9E-4B3B11CA1A4C}"/>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5CEB7CF-2E0B-4E0F-BB12-10089A9F989B}" type="slidenum">
              <a:rPr lang="en-US" altLang="en-US"/>
              <a:pPr eaLnBrk="1" hangingPunct="1">
                <a:spcBef>
                  <a:spcPct val="0"/>
                </a:spcBef>
              </a:pPr>
              <a:t>34</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A5E2708D-C22C-856D-CC82-AB62177D599E}"/>
              </a:ext>
            </a:extLst>
          </p:cNvPr>
          <p:cNvSpPr>
            <a:spLocks noGrp="1" noRot="1" noChangeAspect="1" noTextEdit="1"/>
          </p:cNvSpPr>
          <p:nvPr>
            <p:ph type="sldImg"/>
          </p:nvPr>
        </p:nvSpPr>
        <p:spPr>
          <a:ln/>
        </p:spPr>
      </p:sp>
      <p:sp>
        <p:nvSpPr>
          <p:cNvPr id="110595" name="Notes Placeholder 2">
            <a:extLst>
              <a:ext uri="{FF2B5EF4-FFF2-40B4-BE49-F238E27FC236}">
                <a16:creationId xmlns:a16="http://schemas.microsoft.com/office/drawing/2014/main" id="{E1198898-7A6B-0A6B-B8F5-17B72D594C3F}"/>
              </a:ext>
            </a:extLst>
          </p:cNvPr>
          <p:cNvSpPr>
            <a:spLocks noGrp="1"/>
          </p:cNvSpPr>
          <p:nvPr>
            <p:ph type="body" idx="1"/>
          </p:nvPr>
        </p:nvSpPr>
        <p:spPr>
          <a:noFill/>
        </p:spPr>
        <p:txBody>
          <a:bodyPr/>
          <a:lstStyle/>
          <a:p>
            <a:endParaRPr lang="nl-NL" altLang="en-US"/>
          </a:p>
        </p:txBody>
      </p:sp>
      <p:sp>
        <p:nvSpPr>
          <p:cNvPr id="110596" name="Slide Number Placeholder 3">
            <a:extLst>
              <a:ext uri="{FF2B5EF4-FFF2-40B4-BE49-F238E27FC236}">
                <a16:creationId xmlns:a16="http://schemas.microsoft.com/office/drawing/2014/main" id="{0696F0B3-E80F-D5E9-7BCF-2AD71BF1417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31694A2-6207-47DA-A1E4-DFA2697C0323}" type="slidenum">
              <a:rPr lang="en-US" altLang="en-US"/>
              <a:pPr eaLnBrk="1" hangingPunct="1">
                <a:spcBef>
                  <a:spcPct val="0"/>
                </a:spcBef>
              </a:pPr>
              <a:t>35</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619BC5D8-494C-E158-A19C-B28C9BB15D21}"/>
              </a:ext>
            </a:extLst>
          </p:cNvPr>
          <p:cNvSpPr>
            <a:spLocks noGrp="1" noRot="1" noChangeAspect="1" noTextEdit="1"/>
          </p:cNvSpPr>
          <p:nvPr>
            <p:ph type="sldImg"/>
          </p:nvPr>
        </p:nvSpPr>
        <p:spPr>
          <a:ln/>
        </p:spPr>
      </p:sp>
      <p:sp>
        <p:nvSpPr>
          <p:cNvPr id="111619" name="Notes Placeholder 2">
            <a:extLst>
              <a:ext uri="{FF2B5EF4-FFF2-40B4-BE49-F238E27FC236}">
                <a16:creationId xmlns:a16="http://schemas.microsoft.com/office/drawing/2014/main" id="{FB07E4AB-132C-C3BD-1470-89694D3DA111}"/>
              </a:ext>
            </a:extLst>
          </p:cNvPr>
          <p:cNvSpPr>
            <a:spLocks noGrp="1"/>
          </p:cNvSpPr>
          <p:nvPr>
            <p:ph type="body" idx="1"/>
          </p:nvPr>
        </p:nvSpPr>
        <p:spPr>
          <a:noFill/>
        </p:spPr>
        <p:txBody>
          <a:bodyPr/>
          <a:lstStyle/>
          <a:p>
            <a:endParaRPr lang="nl-NL" altLang="en-US"/>
          </a:p>
        </p:txBody>
      </p:sp>
      <p:sp>
        <p:nvSpPr>
          <p:cNvPr id="111620" name="Slide Number Placeholder 3">
            <a:extLst>
              <a:ext uri="{FF2B5EF4-FFF2-40B4-BE49-F238E27FC236}">
                <a16:creationId xmlns:a16="http://schemas.microsoft.com/office/drawing/2014/main" id="{EB669B49-4B05-30D2-BA33-BF8B8B567C5F}"/>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271A782-34F2-4A31-9C98-C137F6D76D77}" type="slidenum">
              <a:rPr lang="en-US" altLang="en-US"/>
              <a:pPr eaLnBrk="1" hangingPunct="1">
                <a:spcBef>
                  <a:spcPct val="0"/>
                </a:spcBef>
              </a:pPr>
              <a:t>36</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94E23AC2-D766-AD90-B41E-2965CED35043}"/>
              </a:ext>
            </a:extLst>
          </p:cNvPr>
          <p:cNvSpPr>
            <a:spLocks noGrp="1" noRot="1" noChangeAspect="1" noTextEdit="1"/>
          </p:cNvSpPr>
          <p:nvPr>
            <p:ph type="sldImg"/>
          </p:nvPr>
        </p:nvSpPr>
        <p:spPr>
          <a:ln/>
        </p:spPr>
      </p:sp>
      <p:sp>
        <p:nvSpPr>
          <p:cNvPr id="112643" name="Notes Placeholder 2">
            <a:extLst>
              <a:ext uri="{FF2B5EF4-FFF2-40B4-BE49-F238E27FC236}">
                <a16:creationId xmlns:a16="http://schemas.microsoft.com/office/drawing/2014/main" id="{19D67109-FE59-C050-AEBD-846835C4D823}"/>
              </a:ext>
            </a:extLst>
          </p:cNvPr>
          <p:cNvSpPr>
            <a:spLocks noGrp="1"/>
          </p:cNvSpPr>
          <p:nvPr>
            <p:ph type="body" idx="1"/>
          </p:nvPr>
        </p:nvSpPr>
        <p:spPr>
          <a:noFill/>
        </p:spPr>
        <p:txBody>
          <a:bodyPr/>
          <a:lstStyle/>
          <a:p>
            <a:endParaRPr lang="nl-NL" altLang="en-US"/>
          </a:p>
        </p:txBody>
      </p:sp>
      <p:sp>
        <p:nvSpPr>
          <p:cNvPr id="112644" name="Slide Number Placeholder 3">
            <a:extLst>
              <a:ext uri="{FF2B5EF4-FFF2-40B4-BE49-F238E27FC236}">
                <a16:creationId xmlns:a16="http://schemas.microsoft.com/office/drawing/2014/main" id="{94D6A954-00C8-E2B7-B7F8-BD628BD433E8}"/>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63387C9-E7CB-429F-8E03-A125AFBA4DE6}" type="slidenum">
              <a:rPr lang="en-US" altLang="en-US"/>
              <a:pPr eaLnBrk="1" hangingPunct="1">
                <a:spcBef>
                  <a:spcPct val="0"/>
                </a:spcBef>
              </a:pPr>
              <a:t>37</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DB694608-4B9B-90AA-581D-29664F6AF584}"/>
              </a:ext>
            </a:extLst>
          </p:cNvPr>
          <p:cNvSpPr>
            <a:spLocks noGrp="1" noRot="1" noChangeAspect="1" noTextEdit="1"/>
          </p:cNvSpPr>
          <p:nvPr>
            <p:ph type="sldImg"/>
          </p:nvPr>
        </p:nvSpPr>
        <p:spPr>
          <a:ln/>
        </p:spPr>
      </p:sp>
      <p:sp>
        <p:nvSpPr>
          <p:cNvPr id="113667" name="Notes Placeholder 2">
            <a:extLst>
              <a:ext uri="{FF2B5EF4-FFF2-40B4-BE49-F238E27FC236}">
                <a16:creationId xmlns:a16="http://schemas.microsoft.com/office/drawing/2014/main" id="{B1733C15-414E-AE3E-0CF5-B5D23BC354C7}"/>
              </a:ext>
            </a:extLst>
          </p:cNvPr>
          <p:cNvSpPr>
            <a:spLocks noGrp="1"/>
          </p:cNvSpPr>
          <p:nvPr>
            <p:ph type="body" idx="1"/>
          </p:nvPr>
        </p:nvSpPr>
        <p:spPr>
          <a:noFill/>
        </p:spPr>
        <p:txBody>
          <a:bodyPr/>
          <a:lstStyle/>
          <a:p>
            <a:endParaRPr lang="nl-NL" altLang="en-US"/>
          </a:p>
        </p:txBody>
      </p:sp>
      <p:sp>
        <p:nvSpPr>
          <p:cNvPr id="113668" name="Slide Number Placeholder 3">
            <a:extLst>
              <a:ext uri="{FF2B5EF4-FFF2-40B4-BE49-F238E27FC236}">
                <a16:creationId xmlns:a16="http://schemas.microsoft.com/office/drawing/2014/main" id="{770F4D73-EDB9-6E8A-B67D-0335426FE5A4}"/>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A657FA4-9D0C-422C-B1D8-AFCD77B73AAF}" type="slidenum">
              <a:rPr lang="en-US" altLang="en-US"/>
              <a:pPr eaLnBrk="1" hangingPunct="1">
                <a:spcBef>
                  <a:spcPct val="0"/>
                </a:spcBef>
              </a:pPr>
              <a:t>38</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A9498173-A316-C042-1A2D-DB050204EED2}"/>
              </a:ext>
            </a:extLst>
          </p:cNvPr>
          <p:cNvSpPr>
            <a:spLocks noGrp="1" noRot="1" noChangeAspect="1" noTextEdit="1"/>
          </p:cNvSpPr>
          <p:nvPr>
            <p:ph type="sldImg"/>
          </p:nvPr>
        </p:nvSpPr>
        <p:spPr>
          <a:ln/>
        </p:spPr>
      </p:sp>
      <p:sp>
        <p:nvSpPr>
          <p:cNvPr id="114691" name="Notes Placeholder 2">
            <a:extLst>
              <a:ext uri="{FF2B5EF4-FFF2-40B4-BE49-F238E27FC236}">
                <a16:creationId xmlns:a16="http://schemas.microsoft.com/office/drawing/2014/main" id="{2111E05A-49B6-28E7-3A29-96763CF5E83B}"/>
              </a:ext>
            </a:extLst>
          </p:cNvPr>
          <p:cNvSpPr>
            <a:spLocks noGrp="1"/>
          </p:cNvSpPr>
          <p:nvPr>
            <p:ph type="body" idx="1"/>
          </p:nvPr>
        </p:nvSpPr>
        <p:spPr>
          <a:noFill/>
        </p:spPr>
        <p:txBody>
          <a:bodyPr/>
          <a:lstStyle/>
          <a:p>
            <a:endParaRPr lang="nl-NL" altLang="en-US"/>
          </a:p>
        </p:txBody>
      </p:sp>
      <p:sp>
        <p:nvSpPr>
          <p:cNvPr id="114692" name="Slide Number Placeholder 3">
            <a:extLst>
              <a:ext uri="{FF2B5EF4-FFF2-40B4-BE49-F238E27FC236}">
                <a16:creationId xmlns:a16="http://schemas.microsoft.com/office/drawing/2014/main" id="{795C51AE-6C42-E9B8-F7A3-7F6367B5730A}"/>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C023A01-60D2-433C-B2DE-5B2CFF1317E4}" type="slidenum">
              <a:rPr lang="en-US" altLang="en-US"/>
              <a:pPr eaLnBrk="1" hangingPunct="1">
                <a:spcBef>
                  <a:spcPct val="0"/>
                </a:spcBef>
              </a:pPr>
              <a:t>39</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520E401F-CAD5-B859-D371-6433C9CF355A}"/>
              </a:ext>
            </a:extLst>
          </p:cNvPr>
          <p:cNvSpPr>
            <a:spLocks noGrp="1" noRot="1" noChangeAspect="1" noTextEdit="1"/>
          </p:cNvSpPr>
          <p:nvPr>
            <p:ph type="sldImg"/>
          </p:nvPr>
        </p:nvSpPr>
        <p:spPr>
          <a:ln/>
        </p:spPr>
      </p:sp>
      <p:sp>
        <p:nvSpPr>
          <p:cNvPr id="115715" name="Notes Placeholder 2">
            <a:extLst>
              <a:ext uri="{FF2B5EF4-FFF2-40B4-BE49-F238E27FC236}">
                <a16:creationId xmlns:a16="http://schemas.microsoft.com/office/drawing/2014/main" id="{AC3D1BB9-0510-5BA2-D468-611AD2A534A0}"/>
              </a:ext>
            </a:extLst>
          </p:cNvPr>
          <p:cNvSpPr>
            <a:spLocks noGrp="1"/>
          </p:cNvSpPr>
          <p:nvPr>
            <p:ph type="body" idx="1"/>
          </p:nvPr>
        </p:nvSpPr>
        <p:spPr>
          <a:noFill/>
        </p:spPr>
        <p:txBody>
          <a:bodyPr/>
          <a:lstStyle/>
          <a:p>
            <a:endParaRPr lang="nl-NL" altLang="en-US"/>
          </a:p>
        </p:txBody>
      </p:sp>
      <p:sp>
        <p:nvSpPr>
          <p:cNvPr id="115716" name="Slide Number Placeholder 3">
            <a:extLst>
              <a:ext uri="{FF2B5EF4-FFF2-40B4-BE49-F238E27FC236}">
                <a16:creationId xmlns:a16="http://schemas.microsoft.com/office/drawing/2014/main" id="{5E205F45-048E-CF21-1393-DBB91F11DAD3}"/>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8A0962B-E3A4-40C3-928E-AD6EB69F8C9B}" type="slidenum">
              <a:rPr lang="en-US" altLang="en-US"/>
              <a:pPr eaLnBrk="1" hangingPunct="1">
                <a:spcBef>
                  <a:spcPct val="0"/>
                </a:spcBef>
              </a:pPr>
              <a:t>40</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14667AE0-2FCF-6FB9-B9E7-5115E18A61AD}"/>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8C191E51-5747-5870-D067-2B3599976F5A}"/>
              </a:ext>
            </a:extLst>
          </p:cNvPr>
          <p:cNvSpPr>
            <a:spLocks noGrp="1"/>
          </p:cNvSpPr>
          <p:nvPr>
            <p:ph type="body" idx="1"/>
          </p:nvPr>
        </p:nvSpPr>
        <p:spPr>
          <a:noFill/>
        </p:spPr>
        <p:txBody>
          <a:bodyPr/>
          <a:lstStyle/>
          <a:p>
            <a:endParaRPr lang="nl-NL" altLang="en-US"/>
          </a:p>
        </p:txBody>
      </p:sp>
      <p:sp>
        <p:nvSpPr>
          <p:cNvPr id="87044" name="Slide Number Placeholder 3">
            <a:extLst>
              <a:ext uri="{FF2B5EF4-FFF2-40B4-BE49-F238E27FC236}">
                <a16:creationId xmlns:a16="http://schemas.microsoft.com/office/drawing/2014/main" id="{E3525586-B71E-0C54-30C2-825CEC7636F2}"/>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5A681EC-8950-4A28-8520-68A60F101CD8}" type="slidenum">
              <a:rPr lang="en-US" altLang="en-US"/>
              <a:pPr eaLnBrk="1" hangingPunct="1">
                <a:spcBef>
                  <a:spcPct val="0"/>
                </a:spcBef>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0699F38E-519D-A9D9-0BAE-F915CE1DB24B}"/>
              </a:ext>
            </a:extLst>
          </p:cNvPr>
          <p:cNvSpPr>
            <a:spLocks noGrp="1" noRot="1" noChangeAspect="1" noTextEdit="1"/>
          </p:cNvSpPr>
          <p:nvPr>
            <p:ph type="sldImg"/>
          </p:nvPr>
        </p:nvSpPr>
        <p:spPr>
          <a:ln/>
        </p:spPr>
      </p:sp>
      <p:sp>
        <p:nvSpPr>
          <p:cNvPr id="116739" name="Notes Placeholder 2">
            <a:extLst>
              <a:ext uri="{FF2B5EF4-FFF2-40B4-BE49-F238E27FC236}">
                <a16:creationId xmlns:a16="http://schemas.microsoft.com/office/drawing/2014/main" id="{082D8A30-06E3-1842-FDD2-088C7856EEC1}"/>
              </a:ext>
            </a:extLst>
          </p:cNvPr>
          <p:cNvSpPr>
            <a:spLocks noGrp="1"/>
          </p:cNvSpPr>
          <p:nvPr>
            <p:ph type="body" idx="1"/>
          </p:nvPr>
        </p:nvSpPr>
        <p:spPr>
          <a:noFill/>
        </p:spPr>
        <p:txBody>
          <a:bodyPr/>
          <a:lstStyle/>
          <a:p>
            <a:endParaRPr lang="nl-NL" altLang="en-US"/>
          </a:p>
        </p:txBody>
      </p:sp>
      <p:sp>
        <p:nvSpPr>
          <p:cNvPr id="116740" name="Slide Number Placeholder 3">
            <a:extLst>
              <a:ext uri="{FF2B5EF4-FFF2-40B4-BE49-F238E27FC236}">
                <a16:creationId xmlns:a16="http://schemas.microsoft.com/office/drawing/2014/main" id="{7A0AE19C-0AA0-9868-493E-BE9767A0D199}"/>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BD64A6D-F084-407F-A537-2BFF9855D06D}" type="slidenum">
              <a:rPr lang="en-US" altLang="en-US"/>
              <a:pPr eaLnBrk="1" hangingPunct="1">
                <a:spcBef>
                  <a:spcPct val="0"/>
                </a:spcBef>
              </a:pPr>
              <a:t>41</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24963817-880B-F69A-EA82-37200B69B284}"/>
              </a:ext>
            </a:extLst>
          </p:cNvPr>
          <p:cNvSpPr>
            <a:spLocks noGrp="1" noRot="1" noChangeAspect="1" noTextEdit="1"/>
          </p:cNvSpPr>
          <p:nvPr>
            <p:ph type="sldImg"/>
          </p:nvPr>
        </p:nvSpPr>
        <p:spPr>
          <a:ln/>
        </p:spPr>
      </p:sp>
      <p:sp>
        <p:nvSpPr>
          <p:cNvPr id="117763" name="Notes Placeholder 2">
            <a:extLst>
              <a:ext uri="{FF2B5EF4-FFF2-40B4-BE49-F238E27FC236}">
                <a16:creationId xmlns:a16="http://schemas.microsoft.com/office/drawing/2014/main" id="{BCDA6D3F-D6E9-89F5-2819-97F5E028EBFD}"/>
              </a:ext>
            </a:extLst>
          </p:cNvPr>
          <p:cNvSpPr>
            <a:spLocks noGrp="1"/>
          </p:cNvSpPr>
          <p:nvPr>
            <p:ph type="body" idx="1"/>
          </p:nvPr>
        </p:nvSpPr>
        <p:spPr>
          <a:noFill/>
        </p:spPr>
        <p:txBody>
          <a:bodyPr/>
          <a:lstStyle/>
          <a:p>
            <a:endParaRPr lang="nl-NL" altLang="en-US"/>
          </a:p>
        </p:txBody>
      </p:sp>
      <p:sp>
        <p:nvSpPr>
          <p:cNvPr id="117764" name="Slide Number Placeholder 3">
            <a:extLst>
              <a:ext uri="{FF2B5EF4-FFF2-40B4-BE49-F238E27FC236}">
                <a16:creationId xmlns:a16="http://schemas.microsoft.com/office/drawing/2014/main" id="{785F616C-EF73-0C3C-0D78-19B749C0EA5E}"/>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EC47CA5-7D78-46D0-863B-46A30CCE4558}" type="slidenum">
              <a:rPr lang="en-US" altLang="en-US"/>
              <a:pPr eaLnBrk="1" hangingPunct="1">
                <a:spcBef>
                  <a:spcPct val="0"/>
                </a:spcBef>
              </a:pPr>
              <a:t>42</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DA3D89CD-3ACD-739B-0F5A-2108F991D05B}"/>
              </a:ext>
            </a:extLst>
          </p:cNvPr>
          <p:cNvSpPr>
            <a:spLocks noGrp="1" noRot="1" noChangeAspect="1" noTextEdit="1"/>
          </p:cNvSpPr>
          <p:nvPr>
            <p:ph type="sldImg"/>
          </p:nvPr>
        </p:nvSpPr>
        <p:spPr>
          <a:ln/>
        </p:spPr>
      </p:sp>
      <p:sp>
        <p:nvSpPr>
          <p:cNvPr id="118787" name="Notes Placeholder 2">
            <a:extLst>
              <a:ext uri="{FF2B5EF4-FFF2-40B4-BE49-F238E27FC236}">
                <a16:creationId xmlns:a16="http://schemas.microsoft.com/office/drawing/2014/main" id="{986B9178-21AF-0C60-5AB6-115E67BA10FB}"/>
              </a:ext>
            </a:extLst>
          </p:cNvPr>
          <p:cNvSpPr>
            <a:spLocks noGrp="1"/>
          </p:cNvSpPr>
          <p:nvPr>
            <p:ph type="body" idx="1"/>
          </p:nvPr>
        </p:nvSpPr>
        <p:spPr>
          <a:noFill/>
        </p:spPr>
        <p:txBody>
          <a:bodyPr/>
          <a:lstStyle/>
          <a:p>
            <a:endParaRPr lang="nl-NL" altLang="en-US"/>
          </a:p>
        </p:txBody>
      </p:sp>
      <p:sp>
        <p:nvSpPr>
          <p:cNvPr id="118788" name="Slide Number Placeholder 3">
            <a:extLst>
              <a:ext uri="{FF2B5EF4-FFF2-40B4-BE49-F238E27FC236}">
                <a16:creationId xmlns:a16="http://schemas.microsoft.com/office/drawing/2014/main" id="{76FBCB7B-EE11-CD11-6780-034C05B19E13}"/>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F480265-9C47-4908-9493-B89D6D1616E9}" type="slidenum">
              <a:rPr lang="en-US" altLang="en-US"/>
              <a:pPr eaLnBrk="1" hangingPunct="1">
                <a:spcBef>
                  <a:spcPct val="0"/>
                </a:spcBef>
              </a:pPr>
              <a:t>43</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14162364-536A-D848-5648-A6C6B1BC934E}"/>
              </a:ext>
            </a:extLst>
          </p:cNvPr>
          <p:cNvSpPr>
            <a:spLocks noGrp="1" noRot="1" noChangeAspect="1" noTextEdit="1"/>
          </p:cNvSpPr>
          <p:nvPr>
            <p:ph type="sldImg"/>
          </p:nvPr>
        </p:nvSpPr>
        <p:spPr>
          <a:ln/>
        </p:spPr>
      </p:sp>
      <p:sp>
        <p:nvSpPr>
          <p:cNvPr id="119811" name="Notes Placeholder 2">
            <a:extLst>
              <a:ext uri="{FF2B5EF4-FFF2-40B4-BE49-F238E27FC236}">
                <a16:creationId xmlns:a16="http://schemas.microsoft.com/office/drawing/2014/main" id="{F1AFAAFA-F374-B8FC-D5F3-24FA807337D4}"/>
              </a:ext>
            </a:extLst>
          </p:cNvPr>
          <p:cNvSpPr>
            <a:spLocks noGrp="1"/>
          </p:cNvSpPr>
          <p:nvPr>
            <p:ph type="body" idx="1"/>
          </p:nvPr>
        </p:nvSpPr>
        <p:spPr>
          <a:noFill/>
        </p:spPr>
        <p:txBody>
          <a:bodyPr/>
          <a:lstStyle/>
          <a:p>
            <a:endParaRPr lang="nl-NL" altLang="en-US"/>
          </a:p>
        </p:txBody>
      </p:sp>
      <p:sp>
        <p:nvSpPr>
          <p:cNvPr id="119812" name="Slide Number Placeholder 3">
            <a:extLst>
              <a:ext uri="{FF2B5EF4-FFF2-40B4-BE49-F238E27FC236}">
                <a16:creationId xmlns:a16="http://schemas.microsoft.com/office/drawing/2014/main" id="{5B544F0F-A368-3A58-6364-5AE38701F2D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9EBEC26-61F9-48BB-98A2-F6A8ABEB22F0}" type="slidenum">
              <a:rPr lang="en-US" altLang="en-US"/>
              <a:pPr eaLnBrk="1" hangingPunct="1">
                <a:spcBef>
                  <a:spcPct val="0"/>
                </a:spcBef>
              </a:pPr>
              <a:t>44</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D7036375-4230-7B14-7F21-58A2432F8EAB}"/>
              </a:ext>
            </a:extLst>
          </p:cNvPr>
          <p:cNvSpPr>
            <a:spLocks noGrp="1" noRot="1" noChangeAspect="1" noTextEdit="1"/>
          </p:cNvSpPr>
          <p:nvPr>
            <p:ph type="sldImg"/>
          </p:nvPr>
        </p:nvSpPr>
        <p:spPr>
          <a:ln/>
        </p:spPr>
      </p:sp>
      <p:sp>
        <p:nvSpPr>
          <p:cNvPr id="120835" name="Notes Placeholder 2">
            <a:extLst>
              <a:ext uri="{FF2B5EF4-FFF2-40B4-BE49-F238E27FC236}">
                <a16:creationId xmlns:a16="http://schemas.microsoft.com/office/drawing/2014/main" id="{11DBAA99-D5F5-4C44-8221-09B114E0B144}"/>
              </a:ext>
            </a:extLst>
          </p:cNvPr>
          <p:cNvSpPr>
            <a:spLocks noGrp="1"/>
          </p:cNvSpPr>
          <p:nvPr>
            <p:ph type="body" idx="1"/>
          </p:nvPr>
        </p:nvSpPr>
        <p:spPr>
          <a:noFill/>
        </p:spPr>
        <p:txBody>
          <a:bodyPr/>
          <a:lstStyle/>
          <a:p>
            <a:endParaRPr lang="nl-NL" altLang="en-US"/>
          </a:p>
        </p:txBody>
      </p:sp>
      <p:sp>
        <p:nvSpPr>
          <p:cNvPr id="120836" name="Slide Number Placeholder 3">
            <a:extLst>
              <a:ext uri="{FF2B5EF4-FFF2-40B4-BE49-F238E27FC236}">
                <a16:creationId xmlns:a16="http://schemas.microsoft.com/office/drawing/2014/main" id="{0A9D35FA-831D-76EB-B0B5-C9E01E9FF92C}"/>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A1B9007-0035-459E-9D22-13F45D0E4893}" type="slidenum">
              <a:rPr lang="en-US" altLang="en-US"/>
              <a:pPr eaLnBrk="1" hangingPunct="1">
                <a:spcBef>
                  <a:spcPct val="0"/>
                </a:spcBef>
              </a:pPr>
              <a:t>45</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28ACD644-5302-CD70-3968-0656F17FAE78}"/>
              </a:ext>
            </a:extLst>
          </p:cNvPr>
          <p:cNvSpPr>
            <a:spLocks noGrp="1" noRot="1" noChangeAspect="1" noTextEdit="1"/>
          </p:cNvSpPr>
          <p:nvPr>
            <p:ph type="sldImg"/>
          </p:nvPr>
        </p:nvSpPr>
        <p:spPr>
          <a:ln/>
        </p:spPr>
      </p:sp>
      <p:sp>
        <p:nvSpPr>
          <p:cNvPr id="121859" name="Notes Placeholder 2">
            <a:extLst>
              <a:ext uri="{FF2B5EF4-FFF2-40B4-BE49-F238E27FC236}">
                <a16:creationId xmlns:a16="http://schemas.microsoft.com/office/drawing/2014/main" id="{EDC20AAA-C153-A34A-8164-41C516B9D4F2}"/>
              </a:ext>
            </a:extLst>
          </p:cNvPr>
          <p:cNvSpPr>
            <a:spLocks noGrp="1"/>
          </p:cNvSpPr>
          <p:nvPr>
            <p:ph type="body" idx="1"/>
          </p:nvPr>
        </p:nvSpPr>
        <p:spPr>
          <a:noFill/>
        </p:spPr>
        <p:txBody>
          <a:bodyPr/>
          <a:lstStyle/>
          <a:p>
            <a:endParaRPr lang="nl-NL" altLang="en-US"/>
          </a:p>
        </p:txBody>
      </p:sp>
      <p:sp>
        <p:nvSpPr>
          <p:cNvPr id="121860" name="Slide Number Placeholder 3">
            <a:extLst>
              <a:ext uri="{FF2B5EF4-FFF2-40B4-BE49-F238E27FC236}">
                <a16:creationId xmlns:a16="http://schemas.microsoft.com/office/drawing/2014/main" id="{D3FF4A0D-82C3-FA9C-40D6-D54F3B92A4CD}"/>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BAB6DB5-1420-468E-A360-3986F490FE9E}" type="slidenum">
              <a:rPr lang="en-US" altLang="en-US"/>
              <a:pPr eaLnBrk="1" hangingPunct="1">
                <a:spcBef>
                  <a:spcPct val="0"/>
                </a:spcBef>
              </a:pPr>
              <a:t>46</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C9B4299B-056E-665D-453F-DC22EB2C3E07}"/>
              </a:ext>
            </a:extLst>
          </p:cNvPr>
          <p:cNvSpPr>
            <a:spLocks noGrp="1" noRot="1" noChangeAspect="1" noTextEdit="1"/>
          </p:cNvSpPr>
          <p:nvPr>
            <p:ph type="sldImg"/>
          </p:nvPr>
        </p:nvSpPr>
        <p:spPr>
          <a:ln/>
        </p:spPr>
      </p:sp>
      <p:sp>
        <p:nvSpPr>
          <p:cNvPr id="122883" name="Notes Placeholder 2">
            <a:extLst>
              <a:ext uri="{FF2B5EF4-FFF2-40B4-BE49-F238E27FC236}">
                <a16:creationId xmlns:a16="http://schemas.microsoft.com/office/drawing/2014/main" id="{34E04F48-0366-A87C-C5CC-85251B0F70E7}"/>
              </a:ext>
            </a:extLst>
          </p:cNvPr>
          <p:cNvSpPr>
            <a:spLocks noGrp="1"/>
          </p:cNvSpPr>
          <p:nvPr>
            <p:ph type="body" idx="1"/>
          </p:nvPr>
        </p:nvSpPr>
        <p:spPr>
          <a:noFill/>
        </p:spPr>
        <p:txBody>
          <a:bodyPr/>
          <a:lstStyle/>
          <a:p>
            <a:endParaRPr lang="nl-NL" altLang="en-US"/>
          </a:p>
        </p:txBody>
      </p:sp>
      <p:sp>
        <p:nvSpPr>
          <p:cNvPr id="122884" name="Slide Number Placeholder 3">
            <a:extLst>
              <a:ext uri="{FF2B5EF4-FFF2-40B4-BE49-F238E27FC236}">
                <a16:creationId xmlns:a16="http://schemas.microsoft.com/office/drawing/2014/main" id="{26D9CB13-BECF-3317-51AC-30AF38D5389D}"/>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D37531C-50EB-4412-8A22-B00861A5F6A7}" type="slidenum">
              <a:rPr lang="en-US" altLang="en-US"/>
              <a:pPr eaLnBrk="1" hangingPunct="1">
                <a:spcBef>
                  <a:spcPct val="0"/>
                </a:spcBef>
              </a:pPr>
              <a:t>47</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47A8DD9A-0EA2-5AD8-0ACE-275DBE123179}"/>
              </a:ext>
            </a:extLst>
          </p:cNvPr>
          <p:cNvSpPr>
            <a:spLocks noGrp="1" noRot="1" noChangeAspect="1" noTextEdit="1"/>
          </p:cNvSpPr>
          <p:nvPr>
            <p:ph type="sldImg"/>
          </p:nvPr>
        </p:nvSpPr>
        <p:spPr>
          <a:ln/>
        </p:spPr>
      </p:sp>
      <p:sp>
        <p:nvSpPr>
          <p:cNvPr id="123907" name="Notes Placeholder 2">
            <a:extLst>
              <a:ext uri="{FF2B5EF4-FFF2-40B4-BE49-F238E27FC236}">
                <a16:creationId xmlns:a16="http://schemas.microsoft.com/office/drawing/2014/main" id="{C5E77225-F202-AEE1-5325-63E4F328337D}"/>
              </a:ext>
            </a:extLst>
          </p:cNvPr>
          <p:cNvSpPr>
            <a:spLocks noGrp="1"/>
          </p:cNvSpPr>
          <p:nvPr>
            <p:ph type="body" idx="1"/>
          </p:nvPr>
        </p:nvSpPr>
        <p:spPr>
          <a:noFill/>
        </p:spPr>
        <p:txBody>
          <a:bodyPr/>
          <a:lstStyle/>
          <a:p>
            <a:endParaRPr lang="nl-NL" altLang="en-US"/>
          </a:p>
        </p:txBody>
      </p:sp>
      <p:sp>
        <p:nvSpPr>
          <p:cNvPr id="123908" name="Slide Number Placeholder 3">
            <a:extLst>
              <a:ext uri="{FF2B5EF4-FFF2-40B4-BE49-F238E27FC236}">
                <a16:creationId xmlns:a16="http://schemas.microsoft.com/office/drawing/2014/main" id="{0AA56A3C-321A-3C7F-502F-CC69781AD80D}"/>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2FD4898-B6CA-470C-8E83-AE2B69223208}" type="slidenum">
              <a:rPr lang="en-US" altLang="en-US"/>
              <a:pPr eaLnBrk="1" hangingPunct="1">
                <a:spcBef>
                  <a:spcPct val="0"/>
                </a:spcBef>
              </a:pPr>
              <a:t>49</a:t>
            </a:fld>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EE8D3591-F47B-1978-57CA-3AA550BF147B}"/>
              </a:ext>
            </a:extLst>
          </p:cNvPr>
          <p:cNvSpPr>
            <a:spLocks noGrp="1" noRot="1" noChangeAspect="1" noTextEdit="1"/>
          </p:cNvSpPr>
          <p:nvPr>
            <p:ph type="sldImg"/>
          </p:nvPr>
        </p:nvSpPr>
        <p:spPr>
          <a:ln/>
        </p:spPr>
      </p:sp>
      <p:sp>
        <p:nvSpPr>
          <p:cNvPr id="124931" name="Notes Placeholder 2">
            <a:extLst>
              <a:ext uri="{FF2B5EF4-FFF2-40B4-BE49-F238E27FC236}">
                <a16:creationId xmlns:a16="http://schemas.microsoft.com/office/drawing/2014/main" id="{D54B475E-A293-FB4E-ABCC-19320ACAE8FE}"/>
              </a:ext>
            </a:extLst>
          </p:cNvPr>
          <p:cNvSpPr>
            <a:spLocks noGrp="1"/>
          </p:cNvSpPr>
          <p:nvPr>
            <p:ph type="body" idx="1"/>
          </p:nvPr>
        </p:nvSpPr>
        <p:spPr>
          <a:noFill/>
        </p:spPr>
        <p:txBody>
          <a:bodyPr/>
          <a:lstStyle/>
          <a:p>
            <a:endParaRPr lang="nl-NL" altLang="en-US"/>
          </a:p>
        </p:txBody>
      </p:sp>
      <p:sp>
        <p:nvSpPr>
          <p:cNvPr id="124932" name="Slide Number Placeholder 3">
            <a:extLst>
              <a:ext uri="{FF2B5EF4-FFF2-40B4-BE49-F238E27FC236}">
                <a16:creationId xmlns:a16="http://schemas.microsoft.com/office/drawing/2014/main" id="{31E5FAF7-BD26-7B1D-FA66-1223CCA65528}"/>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CB34E01-A188-4FD9-A44B-16C10B658566}" type="slidenum">
              <a:rPr lang="en-US" altLang="en-US"/>
              <a:pPr eaLnBrk="1" hangingPunct="1">
                <a:spcBef>
                  <a:spcPct val="0"/>
                </a:spcBef>
              </a:pPr>
              <a:t>50</a:t>
            </a:fld>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BD7A4D82-10EE-1BE0-789E-36E594ABC1C7}"/>
              </a:ext>
            </a:extLst>
          </p:cNvPr>
          <p:cNvSpPr>
            <a:spLocks noGrp="1" noRot="1" noChangeAspect="1" noTextEdit="1"/>
          </p:cNvSpPr>
          <p:nvPr>
            <p:ph type="sldImg"/>
          </p:nvPr>
        </p:nvSpPr>
        <p:spPr>
          <a:ln/>
        </p:spPr>
      </p:sp>
      <p:sp>
        <p:nvSpPr>
          <p:cNvPr id="125955" name="Notes Placeholder 2">
            <a:extLst>
              <a:ext uri="{FF2B5EF4-FFF2-40B4-BE49-F238E27FC236}">
                <a16:creationId xmlns:a16="http://schemas.microsoft.com/office/drawing/2014/main" id="{D2FDD5D4-0E26-1F24-0016-F30529173275}"/>
              </a:ext>
            </a:extLst>
          </p:cNvPr>
          <p:cNvSpPr>
            <a:spLocks noGrp="1"/>
          </p:cNvSpPr>
          <p:nvPr>
            <p:ph type="body" idx="1"/>
          </p:nvPr>
        </p:nvSpPr>
        <p:spPr>
          <a:noFill/>
        </p:spPr>
        <p:txBody>
          <a:bodyPr/>
          <a:lstStyle/>
          <a:p>
            <a:endParaRPr lang="nl-NL" altLang="en-US"/>
          </a:p>
        </p:txBody>
      </p:sp>
      <p:sp>
        <p:nvSpPr>
          <p:cNvPr id="125956" name="Slide Number Placeholder 3">
            <a:extLst>
              <a:ext uri="{FF2B5EF4-FFF2-40B4-BE49-F238E27FC236}">
                <a16:creationId xmlns:a16="http://schemas.microsoft.com/office/drawing/2014/main" id="{C265F857-0819-B227-3427-FD5C86AE0544}"/>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4D80881-0C34-4E2D-AC18-4129EAF8D659}" type="slidenum">
              <a:rPr lang="en-US" altLang="en-US"/>
              <a:pPr eaLnBrk="1" hangingPunct="1">
                <a:spcBef>
                  <a:spcPct val="0"/>
                </a:spcBef>
              </a:pPr>
              <a:t>51</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9697B0D5-1585-D46F-63B9-8CA679F42944}"/>
              </a:ext>
            </a:extLst>
          </p:cNvPr>
          <p:cNvSpPr>
            <a:spLocks noGrp="1" noRot="1" noChangeAspect="1" noTextEdit="1"/>
          </p:cNvSpPr>
          <p:nvPr>
            <p:ph type="sldImg"/>
          </p:nvPr>
        </p:nvSpPr>
        <p:spPr>
          <a:ln/>
        </p:spPr>
      </p:sp>
      <p:sp>
        <p:nvSpPr>
          <p:cNvPr id="88067" name="Notes Placeholder 2">
            <a:extLst>
              <a:ext uri="{FF2B5EF4-FFF2-40B4-BE49-F238E27FC236}">
                <a16:creationId xmlns:a16="http://schemas.microsoft.com/office/drawing/2014/main" id="{405C8FD7-5C6C-F93A-5CC8-CE90F70C712D}"/>
              </a:ext>
            </a:extLst>
          </p:cNvPr>
          <p:cNvSpPr>
            <a:spLocks noGrp="1"/>
          </p:cNvSpPr>
          <p:nvPr>
            <p:ph type="body" idx="1"/>
          </p:nvPr>
        </p:nvSpPr>
        <p:spPr>
          <a:noFill/>
        </p:spPr>
        <p:txBody>
          <a:bodyPr/>
          <a:lstStyle/>
          <a:p>
            <a:endParaRPr lang="nl-NL" altLang="en-US"/>
          </a:p>
        </p:txBody>
      </p:sp>
      <p:sp>
        <p:nvSpPr>
          <p:cNvPr id="88068" name="Slide Number Placeholder 3">
            <a:extLst>
              <a:ext uri="{FF2B5EF4-FFF2-40B4-BE49-F238E27FC236}">
                <a16:creationId xmlns:a16="http://schemas.microsoft.com/office/drawing/2014/main" id="{CA8DE321-BCB1-62AC-C309-85710142C65F}"/>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54D8715-9C6F-47DE-99EF-71444AF0B6EC}" type="slidenum">
              <a:rPr lang="en-US" altLang="en-US"/>
              <a:pPr eaLnBrk="1" hangingPunct="1">
                <a:spcBef>
                  <a:spcPct val="0"/>
                </a:spcBef>
              </a:pPr>
              <a:t>5</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F454C49D-9F4B-DE72-616D-D160C4487E4D}"/>
              </a:ext>
            </a:extLst>
          </p:cNvPr>
          <p:cNvSpPr>
            <a:spLocks noGrp="1" noRot="1" noChangeAspect="1" noTextEdit="1"/>
          </p:cNvSpPr>
          <p:nvPr>
            <p:ph type="sldImg"/>
          </p:nvPr>
        </p:nvSpPr>
        <p:spPr>
          <a:ln/>
        </p:spPr>
      </p:sp>
      <p:sp>
        <p:nvSpPr>
          <p:cNvPr id="126979" name="Notes Placeholder 2">
            <a:extLst>
              <a:ext uri="{FF2B5EF4-FFF2-40B4-BE49-F238E27FC236}">
                <a16:creationId xmlns:a16="http://schemas.microsoft.com/office/drawing/2014/main" id="{54226F8A-7A88-FB12-E333-F3E4E6398B4F}"/>
              </a:ext>
            </a:extLst>
          </p:cNvPr>
          <p:cNvSpPr>
            <a:spLocks noGrp="1"/>
          </p:cNvSpPr>
          <p:nvPr>
            <p:ph type="body" idx="1"/>
          </p:nvPr>
        </p:nvSpPr>
        <p:spPr>
          <a:noFill/>
        </p:spPr>
        <p:txBody>
          <a:bodyPr/>
          <a:lstStyle/>
          <a:p>
            <a:endParaRPr lang="nl-NL" altLang="en-US"/>
          </a:p>
        </p:txBody>
      </p:sp>
      <p:sp>
        <p:nvSpPr>
          <p:cNvPr id="126980" name="Slide Number Placeholder 3">
            <a:extLst>
              <a:ext uri="{FF2B5EF4-FFF2-40B4-BE49-F238E27FC236}">
                <a16:creationId xmlns:a16="http://schemas.microsoft.com/office/drawing/2014/main" id="{1E99D142-0213-F627-4AD4-DFBDDAE577FE}"/>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1931039-A2B8-42FE-B37C-16527713CDA8}" type="slidenum">
              <a:rPr lang="en-US" altLang="en-US"/>
              <a:pPr eaLnBrk="1" hangingPunct="1">
                <a:spcBef>
                  <a:spcPct val="0"/>
                </a:spcBef>
              </a:pPr>
              <a:t>52</a:t>
            </a:fld>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FC7C1F59-02A4-1365-86AE-189BE91F059B}"/>
              </a:ext>
            </a:extLst>
          </p:cNvPr>
          <p:cNvSpPr>
            <a:spLocks noGrp="1" noRot="1" noChangeAspect="1" noTextEdit="1"/>
          </p:cNvSpPr>
          <p:nvPr>
            <p:ph type="sldImg"/>
          </p:nvPr>
        </p:nvSpPr>
        <p:spPr>
          <a:ln/>
        </p:spPr>
      </p:sp>
      <p:sp>
        <p:nvSpPr>
          <p:cNvPr id="128003" name="Notes Placeholder 2">
            <a:extLst>
              <a:ext uri="{FF2B5EF4-FFF2-40B4-BE49-F238E27FC236}">
                <a16:creationId xmlns:a16="http://schemas.microsoft.com/office/drawing/2014/main" id="{183FF1C3-6BD5-B7C2-C9A2-071C19066BBA}"/>
              </a:ext>
            </a:extLst>
          </p:cNvPr>
          <p:cNvSpPr>
            <a:spLocks noGrp="1"/>
          </p:cNvSpPr>
          <p:nvPr>
            <p:ph type="body" idx="1"/>
          </p:nvPr>
        </p:nvSpPr>
        <p:spPr>
          <a:noFill/>
        </p:spPr>
        <p:txBody>
          <a:bodyPr/>
          <a:lstStyle/>
          <a:p>
            <a:endParaRPr lang="nl-NL" altLang="en-US"/>
          </a:p>
        </p:txBody>
      </p:sp>
      <p:sp>
        <p:nvSpPr>
          <p:cNvPr id="128004" name="Slide Number Placeholder 3">
            <a:extLst>
              <a:ext uri="{FF2B5EF4-FFF2-40B4-BE49-F238E27FC236}">
                <a16:creationId xmlns:a16="http://schemas.microsoft.com/office/drawing/2014/main" id="{6E62CCC8-9470-01D9-D9F0-F2DCE82F4BF7}"/>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1151FFD-E8D8-441D-B6C2-E2A5FAB2BC8F}" type="slidenum">
              <a:rPr lang="en-US" altLang="en-US"/>
              <a:pPr eaLnBrk="1" hangingPunct="1">
                <a:spcBef>
                  <a:spcPct val="0"/>
                </a:spcBef>
              </a:pPr>
              <a:t>53</a:t>
            </a:fld>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5D4BD768-D9B1-114C-31F0-3492F61B7F4E}"/>
              </a:ext>
            </a:extLst>
          </p:cNvPr>
          <p:cNvSpPr>
            <a:spLocks noGrp="1" noRot="1" noChangeAspect="1" noTextEdit="1"/>
          </p:cNvSpPr>
          <p:nvPr>
            <p:ph type="sldImg"/>
          </p:nvPr>
        </p:nvSpPr>
        <p:spPr>
          <a:ln/>
        </p:spPr>
      </p:sp>
      <p:sp>
        <p:nvSpPr>
          <p:cNvPr id="129027" name="Notes Placeholder 2">
            <a:extLst>
              <a:ext uri="{FF2B5EF4-FFF2-40B4-BE49-F238E27FC236}">
                <a16:creationId xmlns:a16="http://schemas.microsoft.com/office/drawing/2014/main" id="{1FAA5514-FA9D-544F-589E-D90B97A3175C}"/>
              </a:ext>
            </a:extLst>
          </p:cNvPr>
          <p:cNvSpPr>
            <a:spLocks noGrp="1"/>
          </p:cNvSpPr>
          <p:nvPr>
            <p:ph type="body" idx="1"/>
          </p:nvPr>
        </p:nvSpPr>
        <p:spPr>
          <a:noFill/>
        </p:spPr>
        <p:txBody>
          <a:bodyPr/>
          <a:lstStyle/>
          <a:p>
            <a:endParaRPr lang="nl-NL" altLang="en-US"/>
          </a:p>
        </p:txBody>
      </p:sp>
      <p:sp>
        <p:nvSpPr>
          <p:cNvPr id="129028" name="Slide Number Placeholder 3">
            <a:extLst>
              <a:ext uri="{FF2B5EF4-FFF2-40B4-BE49-F238E27FC236}">
                <a16:creationId xmlns:a16="http://schemas.microsoft.com/office/drawing/2014/main" id="{FB0D5361-37BD-2048-9A09-18D24DB4EAAC}"/>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302F1D7-905D-42A0-B66E-3AADFBAB4264}" type="slidenum">
              <a:rPr lang="en-US" altLang="en-US"/>
              <a:pPr eaLnBrk="1" hangingPunct="1">
                <a:spcBef>
                  <a:spcPct val="0"/>
                </a:spcBef>
              </a:pPr>
              <a:t>54</a:t>
            </a:fld>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299EB4DD-7CF3-3236-2486-C176A45109B5}"/>
              </a:ext>
            </a:extLst>
          </p:cNvPr>
          <p:cNvSpPr>
            <a:spLocks noGrp="1" noRot="1" noChangeAspect="1" noTextEdit="1"/>
          </p:cNvSpPr>
          <p:nvPr>
            <p:ph type="sldImg"/>
          </p:nvPr>
        </p:nvSpPr>
        <p:spPr>
          <a:ln/>
        </p:spPr>
      </p:sp>
      <p:sp>
        <p:nvSpPr>
          <p:cNvPr id="130051" name="Notes Placeholder 2">
            <a:extLst>
              <a:ext uri="{FF2B5EF4-FFF2-40B4-BE49-F238E27FC236}">
                <a16:creationId xmlns:a16="http://schemas.microsoft.com/office/drawing/2014/main" id="{0FA8E630-8AD7-6551-B22B-6C49AD87D0D2}"/>
              </a:ext>
            </a:extLst>
          </p:cNvPr>
          <p:cNvSpPr>
            <a:spLocks noGrp="1"/>
          </p:cNvSpPr>
          <p:nvPr>
            <p:ph type="body" idx="1"/>
          </p:nvPr>
        </p:nvSpPr>
        <p:spPr>
          <a:noFill/>
        </p:spPr>
        <p:txBody>
          <a:bodyPr/>
          <a:lstStyle/>
          <a:p>
            <a:endParaRPr lang="nl-NL" altLang="en-US"/>
          </a:p>
        </p:txBody>
      </p:sp>
      <p:sp>
        <p:nvSpPr>
          <p:cNvPr id="130052" name="Slide Number Placeholder 3">
            <a:extLst>
              <a:ext uri="{FF2B5EF4-FFF2-40B4-BE49-F238E27FC236}">
                <a16:creationId xmlns:a16="http://schemas.microsoft.com/office/drawing/2014/main" id="{424D07C5-F7C6-78A6-58F2-79446668796B}"/>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0A5B00F-8DD2-49DC-8541-812FCF80B019}" type="slidenum">
              <a:rPr lang="en-US" altLang="en-US"/>
              <a:pPr eaLnBrk="1" hangingPunct="1">
                <a:spcBef>
                  <a:spcPct val="0"/>
                </a:spcBef>
              </a:pPr>
              <a:t>55</a:t>
            </a:fld>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7A72E2D1-A214-CE06-D4CF-1730F9BF088D}"/>
              </a:ext>
            </a:extLst>
          </p:cNvPr>
          <p:cNvSpPr>
            <a:spLocks noGrp="1" noRot="1" noChangeAspect="1" noTextEdit="1"/>
          </p:cNvSpPr>
          <p:nvPr>
            <p:ph type="sldImg"/>
          </p:nvPr>
        </p:nvSpPr>
        <p:spPr>
          <a:ln/>
        </p:spPr>
      </p:sp>
      <p:sp>
        <p:nvSpPr>
          <p:cNvPr id="131075" name="Notes Placeholder 2">
            <a:extLst>
              <a:ext uri="{FF2B5EF4-FFF2-40B4-BE49-F238E27FC236}">
                <a16:creationId xmlns:a16="http://schemas.microsoft.com/office/drawing/2014/main" id="{A5CB84C7-4CF7-DA6E-A97B-A9DF16DA06A4}"/>
              </a:ext>
            </a:extLst>
          </p:cNvPr>
          <p:cNvSpPr>
            <a:spLocks noGrp="1"/>
          </p:cNvSpPr>
          <p:nvPr>
            <p:ph type="body" idx="1"/>
          </p:nvPr>
        </p:nvSpPr>
        <p:spPr>
          <a:noFill/>
        </p:spPr>
        <p:txBody>
          <a:bodyPr/>
          <a:lstStyle/>
          <a:p>
            <a:endParaRPr lang="nl-NL" altLang="en-US"/>
          </a:p>
        </p:txBody>
      </p:sp>
      <p:sp>
        <p:nvSpPr>
          <p:cNvPr id="131076" name="Slide Number Placeholder 3">
            <a:extLst>
              <a:ext uri="{FF2B5EF4-FFF2-40B4-BE49-F238E27FC236}">
                <a16:creationId xmlns:a16="http://schemas.microsoft.com/office/drawing/2014/main" id="{D9FD3F3C-0078-02A9-1A9A-8C6EC7BDFB89}"/>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ADDB5E0-2F46-4852-B1B2-BBB27794147F}" type="slidenum">
              <a:rPr lang="en-US" altLang="en-US"/>
              <a:pPr eaLnBrk="1" hangingPunct="1">
                <a:spcBef>
                  <a:spcPct val="0"/>
                </a:spcBef>
              </a:pPr>
              <a:t>56</a:t>
            </a:fld>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5A203935-4989-AFD0-6192-52FC7C57FFD5}"/>
              </a:ext>
            </a:extLst>
          </p:cNvPr>
          <p:cNvSpPr>
            <a:spLocks noGrp="1" noRot="1" noChangeAspect="1" noTextEdit="1"/>
          </p:cNvSpPr>
          <p:nvPr>
            <p:ph type="sldImg"/>
          </p:nvPr>
        </p:nvSpPr>
        <p:spPr>
          <a:ln/>
        </p:spPr>
      </p:sp>
      <p:sp>
        <p:nvSpPr>
          <p:cNvPr id="132099" name="Notes Placeholder 2">
            <a:extLst>
              <a:ext uri="{FF2B5EF4-FFF2-40B4-BE49-F238E27FC236}">
                <a16:creationId xmlns:a16="http://schemas.microsoft.com/office/drawing/2014/main" id="{B3C1AEBF-D068-8FB0-4D04-C490B6B70A3C}"/>
              </a:ext>
            </a:extLst>
          </p:cNvPr>
          <p:cNvSpPr>
            <a:spLocks noGrp="1"/>
          </p:cNvSpPr>
          <p:nvPr>
            <p:ph type="body" idx="1"/>
          </p:nvPr>
        </p:nvSpPr>
        <p:spPr>
          <a:noFill/>
        </p:spPr>
        <p:txBody>
          <a:bodyPr/>
          <a:lstStyle/>
          <a:p>
            <a:endParaRPr lang="nl-NL" altLang="en-US"/>
          </a:p>
        </p:txBody>
      </p:sp>
      <p:sp>
        <p:nvSpPr>
          <p:cNvPr id="132100" name="Slide Number Placeholder 3">
            <a:extLst>
              <a:ext uri="{FF2B5EF4-FFF2-40B4-BE49-F238E27FC236}">
                <a16:creationId xmlns:a16="http://schemas.microsoft.com/office/drawing/2014/main" id="{ED4CDD21-0E0D-0AB8-BCC4-2E93786F77B0}"/>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E088917-0B61-4D1B-BBE8-99771E5B4150}" type="slidenum">
              <a:rPr lang="en-US" altLang="en-US"/>
              <a:pPr eaLnBrk="1" hangingPunct="1">
                <a:spcBef>
                  <a:spcPct val="0"/>
                </a:spcBef>
              </a:pPr>
              <a:t>57</a:t>
            </a:fld>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5091C59E-49EE-8512-5994-149D64C25CCD}"/>
              </a:ext>
            </a:extLst>
          </p:cNvPr>
          <p:cNvSpPr>
            <a:spLocks noGrp="1" noRot="1" noChangeAspect="1" noTextEdit="1"/>
          </p:cNvSpPr>
          <p:nvPr>
            <p:ph type="sldImg"/>
          </p:nvPr>
        </p:nvSpPr>
        <p:spPr>
          <a:ln/>
        </p:spPr>
      </p:sp>
      <p:sp>
        <p:nvSpPr>
          <p:cNvPr id="133123" name="Notes Placeholder 2">
            <a:extLst>
              <a:ext uri="{FF2B5EF4-FFF2-40B4-BE49-F238E27FC236}">
                <a16:creationId xmlns:a16="http://schemas.microsoft.com/office/drawing/2014/main" id="{260F68F4-C788-4812-1013-9BB1A4552C62}"/>
              </a:ext>
            </a:extLst>
          </p:cNvPr>
          <p:cNvSpPr>
            <a:spLocks noGrp="1"/>
          </p:cNvSpPr>
          <p:nvPr>
            <p:ph type="body" idx="1"/>
          </p:nvPr>
        </p:nvSpPr>
        <p:spPr>
          <a:noFill/>
        </p:spPr>
        <p:txBody>
          <a:bodyPr/>
          <a:lstStyle/>
          <a:p>
            <a:endParaRPr lang="nl-NL" altLang="en-US"/>
          </a:p>
        </p:txBody>
      </p:sp>
      <p:sp>
        <p:nvSpPr>
          <p:cNvPr id="133124" name="Slide Number Placeholder 3">
            <a:extLst>
              <a:ext uri="{FF2B5EF4-FFF2-40B4-BE49-F238E27FC236}">
                <a16:creationId xmlns:a16="http://schemas.microsoft.com/office/drawing/2014/main" id="{29628E2F-BDD5-C158-51FB-04D2139360E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707424F-13AB-4A4C-BC6C-4DAAEEAC2167}" type="slidenum">
              <a:rPr lang="en-US" altLang="en-US"/>
              <a:pPr eaLnBrk="1" hangingPunct="1">
                <a:spcBef>
                  <a:spcPct val="0"/>
                </a:spcBef>
              </a:pPr>
              <a:t>58</a:t>
            </a:fld>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31CC0F3B-DE42-4BD3-CC31-8913F94462D7}"/>
              </a:ext>
            </a:extLst>
          </p:cNvPr>
          <p:cNvSpPr>
            <a:spLocks noGrp="1" noRot="1" noChangeAspect="1" noTextEdit="1"/>
          </p:cNvSpPr>
          <p:nvPr>
            <p:ph type="sldImg"/>
          </p:nvPr>
        </p:nvSpPr>
        <p:spPr>
          <a:ln/>
        </p:spPr>
      </p:sp>
      <p:sp>
        <p:nvSpPr>
          <p:cNvPr id="134147" name="Notes Placeholder 2">
            <a:extLst>
              <a:ext uri="{FF2B5EF4-FFF2-40B4-BE49-F238E27FC236}">
                <a16:creationId xmlns:a16="http://schemas.microsoft.com/office/drawing/2014/main" id="{A9A89434-B11A-A734-A108-6FB9C8978F70}"/>
              </a:ext>
            </a:extLst>
          </p:cNvPr>
          <p:cNvSpPr>
            <a:spLocks noGrp="1"/>
          </p:cNvSpPr>
          <p:nvPr>
            <p:ph type="body" idx="1"/>
          </p:nvPr>
        </p:nvSpPr>
        <p:spPr>
          <a:noFill/>
        </p:spPr>
        <p:txBody>
          <a:bodyPr/>
          <a:lstStyle/>
          <a:p>
            <a:endParaRPr lang="nl-NL" altLang="en-US"/>
          </a:p>
        </p:txBody>
      </p:sp>
      <p:sp>
        <p:nvSpPr>
          <p:cNvPr id="134148" name="Slide Number Placeholder 3">
            <a:extLst>
              <a:ext uri="{FF2B5EF4-FFF2-40B4-BE49-F238E27FC236}">
                <a16:creationId xmlns:a16="http://schemas.microsoft.com/office/drawing/2014/main" id="{57C8BB2B-55D0-31F3-9CD0-DACF96FE120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B90DA92-94A2-469E-AE7D-8EAE60FE33AC}" type="slidenum">
              <a:rPr lang="en-US" altLang="en-US"/>
              <a:pPr eaLnBrk="1" hangingPunct="1">
                <a:spcBef>
                  <a:spcPct val="0"/>
                </a:spcBef>
              </a:pPr>
              <a:t>59</a:t>
            </a:fld>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A5DD3CEA-9265-C3A6-E259-FFCDB294FAB8}"/>
              </a:ext>
            </a:extLst>
          </p:cNvPr>
          <p:cNvSpPr>
            <a:spLocks noGrp="1" noRot="1" noChangeAspect="1" noTextEdit="1"/>
          </p:cNvSpPr>
          <p:nvPr>
            <p:ph type="sldImg"/>
          </p:nvPr>
        </p:nvSpPr>
        <p:spPr>
          <a:ln/>
        </p:spPr>
      </p:sp>
      <p:sp>
        <p:nvSpPr>
          <p:cNvPr id="135171" name="Notes Placeholder 2">
            <a:extLst>
              <a:ext uri="{FF2B5EF4-FFF2-40B4-BE49-F238E27FC236}">
                <a16:creationId xmlns:a16="http://schemas.microsoft.com/office/drawing/2014/main" id="{5D5AE927-CB8F-4663-1453-FC9669EAEC6A}"/>
              </a:ext>
            </a:extLst>
          </p:cNvPr>
          <p:cNvSpPr>
            <a:spLocks noGrp="1"/>
          </p:cNvSpPr>
          <p:nvPr>
            <p:ph type="body" idx="1"/>
          </p:nvPr>
        </p:nvSpPr>
        <p:spPr>
          <a:noFill/>
        </p:spPr>
        <p:txBody>
          <a:bodyPr/>
          <a:lstStyle/>
          <a:p>
            <a:endParaRPr lang="nl-NL" altLang="en-US"/>
          </a:p>
        </p:txBody>
      </p:sp>
      <p:sp>
        <p:nvSpPr>
          <p:cNvPr id="135172" name="Slide Number Placeholder 3">
            <a:extLst>
              <a:ext uri="{FF2B5EF4-FFF2-40B4-BE49-F238E27FC236}">
                <a16:creationId xmlns:a16="http://schemas.microsoft.com/office/drawing/2014/main" id="{11DB28C0-05D4-850F-F36C-8EFE3F8B657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8E4F3EC-3821-439E-8C4F-AE5D47B7DD6E}" type="slidenum">
              <a:rPr lang="en-US" altLang="en-US"/>
              <a:pPr eaLnBrk="1" hangingPunct="1">
                <a:spcBef>
                  <a:spcPct val="0"/>
                </a:spcBef>
              </a:pPr>
              <a:t>60</a:t>
            </a:fld>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C5219377-95C9-6FFB-90FA-4DAB8C90A8FF}"/>
              </a:ext>
            </a:extLst>
          </p:cNvPr>
          <p:cNvSpPr>
            <a:spLocks noGrp="1" noRot="1" noChangeAspect="1" noTextEdit="1"/>
          </p:cNvSpPr>
          <p:nvPr>
            <p:ph type="sldImg"/>
          </p:nvPr>
        </p:nvSpPr>
        <p:spPr>
          <a:ln/>
        </p:spPr>
      </p:sp>
      <p:sp>
        <p:nvSpPr>
          <p:cNvPr id="136195" name="Notes Placeholder 2">
            <a:extLst>
              <a:ext uri="{FF2B5EF4-FFF2-40B4-BE49-F238E27FC236}">
                <a16:creationId xmlns:a16="http://schemas.microsoft.com/office/drawing/2014/main" id="{61B01DA6-454E-35FF-E657-8D130C2A81BD}"/>
              </a:ext>
            </a:extLst>
          </p:cNvPr>
          <p:cNvSpPr>
            <a:spLocks noGrp="1"/>
          </p:cNvSpPr>
          <p:nvPr>
            <p:ph type="body" idx="1"/>
          </p:nvPr>
        </p:nvSpPr>
        <p:spPr>
          <a:noFill/>
        </p:spPr>
        <p:txBody>
          <a:bodyPr/>
          <a:lstStyle/>
          <a:p>
            <a:endParaRPr lang="nl-NL" altLang="en-US"/>
          </a:p>
        </p:txBody>
      </p:sp>
      <p:sp>
        <p:nvSpPr>
          <p:cNvPr id="136196" name="Slide Number Placeholder 3">
            <a:extLst>
              <a:ext uri="{FF2B5EF4-FFF2-40B4-BE49-F238E27FC236}">
                <a16:creationId xmlns:a16="http://schemas.microsoft.com/office/drawing/2014/main" id="{C353A2C7-B0E3-0777-0F56-68ABB1108FEE}"/>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AA057AC-E122-421A-A318-F66E1A889AF4}" type="slidenum">
              <a:rPr lang="en-US" altLang="en-US"/>
              <a:pPr eaLnBrk="1" hangingPunct="1">
                <a:spcBef>
                  <a:spcPct val="0"/>
                </a:spcBef>
              </a:pPr>
              <a:t>61</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EE19D57B-C9E7-EC87-B27F-92C590290AE2}"/>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id="{4B841E0D-009D-D8FE-BF9A-7A242AAC56AB}"/>
              </a:ext>
            </a:extLst>
          </p:cNvPr>
          <p:cNvSpPr>
            <a:spLocks noGrp="1"/>
          </p:cNvSpPr>
          <p:nvPr>
            <p:ph type="body" idx="1"/>
          </p:nvPr>
        </p:nvSpPr>
        <p:spPr>
          <a:noFill/>
        </p:spPr>
        <p:txBody>
          <a:bodyPr/>
          <a:lstStyle/>
          <a:p>
            <a:endParaRPr lang="nl-NL" altLang="en-US"/>
          </a:p>
        </p:txBody>
      </p:sp>
      <p:sp>
        <p:nvSpPr>
          <p:cNvPr id="89092" name="Slide Number Placeholder 3">
            <a:extLst>
              <a:ext uri="{FF2B5EF4-FFF2-40B4-BE49-F238E27FC236}">
                <a16:creationId xmlns:a16="http://schemas.microsoft.com/office/drawing/2014/main" id="{261123B8-7E64-A99F-9ED6-C809115D976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763DAAD-BF46-42B1-82AB-79778BCF2292}" type="slidenum">
              <a:rPr lang="en-US" altLang="en-US"/>
              <a:pPr eaLnBrk="1" hangingPunct="1">
                <a:spcBef>
                  <a:spcPct val="0"/>
                </a:spcBef>
              </a:pPr>
              <a:t>6</a:t>
            </a:fld>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BA94DAFE-8303-D60A-E888-37180FA280D5}"/>
              </a:ext>
            </a:extLst>
          </p:cNvPr>
          <p:cNvSpPr>
            <a:spLocks noGrp="1" noRot="1" noChangeAspect="1" noTextEdit="1"/>
          </p:cNvSpPr>
          <p:nvPr>
            <p:ph type="sldImg"/>
          </p:nvPr>
        </p:nvSpPr>
        <p:spPr>
          <a:ln/>
        </p:spPr>
      </p:sp>
      <p:sp>
        <p:nvSpPr>
          <p:cNvPr id="137219" name="Notes Placeholder 2">
            <a:extLst>
              <a:ext uri="{FF2B5EF4-FFF2-40B4-BE49-F238E27FC236}">
                <a16:creationId xmlns:a16="http://schemas.microsoft.com/office/drawing/2014/main" id="{4F8E90D9-F3A9-C29E-C0A7-C1FABC9C4EBE}"/>
              </a:ext>
            </a:extLst>
          </p:cNvPr>
          <p:cNvSpPr>
            <a:spLocks noGrp="1"/>
          </p:cNvSpPr>
          <p:nvPr>
            <p:ph type="body" idx="1"/>
          </p:nvPr>
        </p:nvSpPr>
        <p:spPr>
          <a:noFill/>
        </p:spPr>
        <p:txBody>
          <a:bodyPr/>
          <a:lstStyle/>
          <a:p>
            <a:endParaRPr lang="nl-NL" altLang="en-US"/>
          </a:p>
        </p:txBody>
      </p:sp>
      <p:sp>
        <p:nvSpPr>
          <p:cNvPr id="137220" name="Slide Number Placeholder 3">
            <a:extLst>
              <a:ext uri="{FF2B5EF4-FFF2-40B4-BE49-F238E27FC236}">
                <a16:creationId xmlns:a16="http://schemas.microsoft.com/office/drawing/2014/main" id="{B7526152-7416-5B3D-9FB0-0B7D37193418}"/>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EC4AE7A-20FF-44F8-9841-154645DDE9DE}" type="slidenum">
              <a:rPr lang="en-US" altLang="en-US"/>
              <a:pPr eaLnBrk="1" hangingPunct="1">
                <a:spcBef>
                  <a:spcPct val="0"/>
                </a:spcBef>
              </a:pPr>
              <a:t>62</a:t>
            </a:fld>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82BCEFC3-1F3C-842D-B6E8-CAF24067C735}"/>
              </a:ext>
            </a:extLst>
          </p:cNvPr>
          <p:cNvSpPr>
            <a:spLocks noGrp="1" noRot="1" noChangeAspect="1" noTextEdit="1"/>
          </p:cNvSpPr>
          <p:nvPr>
            <p:ph type="sldImg"/>
          </p:nvPr>
        </p:nvSpPr>
        <p:spPr>
          <a:ln/>
        </p:spPr>
      </p:sp>
      <p:sp>
        <p:nvSpPr>
          <p:cNvPr id="138243" name="Notes Placeholder 2">
            <a:extLst>
              <a:ext uri="{FF2B5EF4-FFF2-40B4-BE49-F238E27FC236}">
                <a16:creationId xmlns:a16="http://schemas.microsoft.com/office/drawing/2014/main" id="{1C72B00F-FFAB-0912-E1C2-79E4BE55400F}"/>
              </a:ext>
            </a:extLst>
          </p:cNvPr>
          <p:cNvSpPr>
            <a:spLocks noGrp="1"/>
          </p:cNvSpPr>
          <p:nvPr>
            <p:ph type="body" idx="1"/>
          </p:nvPr>
        </p:nvSpPr>
        <p:spPr>
          <a:noFill/>
        </p:spPr>
        <p:txBody>
          <a:bodyPr/>
          <a:lstStyle/>
          <a:p>
            <a:endParaRPr lang="nl-NL" altLang="en-US"/>
          </a:p>
        </p:txBody>
      </p:sp>
      <p:sp>
        <p:nvSpPr>
          <p:cNvPr id="138244" name="Slide Number Placeholder 3">
            <a:extLst>
              <a:ext uri="{FF2B5EF4-FFF2-40B4-BE49-F238E27FC236}">
                <a16:creationId xmlns:a16="http://schemas.microsoft.com/office/drawing/2014/main" id="{F9B89CC8-FA7D-78F8-F3AC-918715CD7244}"/>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AFFC804-D51C-4E76-85F6-A82C928A5A65}" type="slidenum">
              <a:rPr lang="en-US" altLang="en-US"/>
              <a:pPr eaLnBrk="1" hangingPunct="1">
                <a:spcBef>
                  <a:spcPct val="0"/>
                </a:spcBef>
              </a:pPr>
              <a:t>63</a:t>
            </a:fld>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F01E650D-A97E-3EF4-E38F-9D5A88BFA837}"/>
              </a:ext>
            </a:extLst>
          </p:cNvPr>
          <p:cNvSpPr>
            <a:spLocks noGrp="1" noRot="1" noChangeAspect="1" noTextEdit="1"/>
          </p:cNvSpPr>
          <p:nvPr>
            <p:ph type="sldImg"/>
          </p:nvPr>
        </p:nvSpPr>
        <p:spPr>
          <a:ln/>
        </p:spPr>
      </p:sp>
      <p:sp>
        <p:nvSpPr>
          <p:cNvPr id="139267" name="Notes Placeholder 2">
            <a:extLst>
              <a:ext uri="{FF2B5EF4-FFF2-40B4-BE49-F238E27FC236}">
                <a16:creationId xmlns:a16="http://schemas.microsoft.com/office/drawing/2014/main" id="{C26C2DC4-6E94-807F-1AC0-374C8F9A8862}"/>
              </a:ext>
            </a:extLst>
          </p:cNvPr>
          <p:cNvSpPr>
            <a:spLocks noGrp="1"/>
          </p:cNvSpPr>
          <p:nvPr>
            <p:ph type="body" idx="1"/>
          </p:nvPr>
        </p:nvSpPr>
        <p:spPr>
          <a:noFill/>
        </p:spPr>
        <p:txBody>
          <a:bodyPr/>
          <a:lstStyle/>
          <a:p>
            <a:endParaRPr lang="nl-NL" altLang="en-US"/>
          </a:p>
        </p:txBody>
      </p:sp>
      <p:sp>
        <p:nvSpPr>
          <p:cNvPr id="139268" name="Slide Number Placeholder 3">
            <a:extLst>
              <a:ext uri="{FF2B5EF4-FFF2-40B4-BE49-F238E27FC236}">
                <a16:creationId xmlns:a16="http://schemas.microsoft.com/office/drawing/2014/main" id="{BED480C9-7A93-ABF2-9537-2C510EB018BC}"/>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46D9587-7C39-43FB-9BB3-514CE8FDB6C1}" type="slidenum">
              <a:rPr lang="en-US" altLang="en-US"/>
              <a:pPr eaLnBrk="1" hangingPunct="1">
                <a:spcBef>
                  <a:spcPct val="0"/>
                </a:spcBef>
              </a:pPr>
              <a:t>64</a:t>
            </a:fld>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CD6F283D-C5FA-B16B-48C4-B96DBCABEC35}"/>
              </a:ext>
            </a:extLst>
          </p:cNvPr>
          <p:cNvSpPr>
            <a:spLocks noGrp="1" noRot="1" noChangeAspect="1" noTextEdit="1"/>
          </p:cNvSpPr>
          <p:nvPr>
            <p:ph type="sldImg"/>
          </p:nvPr>
        </p:nvSpPr>
        <p:spPr>
          <a:ln/>
        </p:spPr>
      </p:sp>
      <p:sp>
        <p:nvSpPr>
          <p:cNvPr id="140291" name="Notes Placeholder 2">
            <a:extLst>
              <a:ext uri="{FF2B5EF4-FFF2-40B4-BE49-F238E27FC236}">
                <a16:creationId xmlns:a16="http://schemas.microsoft.com/office/drawing/2014/main" id="{4CB34B2C-5AA7-703B-E071-36F2788DE3B4}"/>
              </a:ext>
            </a:extLst>
          </p:cNvPr>
          <p:cNvSpPr>
            <a:spLocks noGrp="1"/>
          </p:cNvSpPr>
          <p:nvPr>
            <p:ph type="body" idx="1"/>
          </p:nvPr>
        </p:nvSpPr>
        <p:spPr>
          <a:noFill/>
        </p:spPr>
        <p:txBody>
          <a:bodyPr/>
          <a:lstStyle/>
          <a:p>
            <a:endParaRPr lang="nl-NL" altLang="en-US"/>
          </a:p>
        </p:txBody>
      </p:sp>
      <p:sp>
        <p:nvSpPr>
          <p:cNvPr id="140292" name="Slide Number Placeholder 3">
            <a:extLst>
              <a:ext uri="{FF2B5EF4-FFF2-40B4-BE49-F238E27FC236}">
                <a16:creationId xmlns:a16="http://schemas.microsoft.com/office/drawing/2014/main" id="{CA7C3D1C-37D0-720D-FC83-88C6E9D1F458}"/>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5B3EBFD-1E05-4013-88E3-0966B487EEE6}" type="slidenum">
              <a:rPr lang="en-US" altLang="en-US"/>
              <a:pPr eaLnBrk="1" hangingPunct="1">
                <a:spcBef>
                  <a:spcPct val="0"/>
                </a:spcBef>
              </a:pPr>
              <a:t>65</a:t>
            </a:fld>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1283A534-5291-BC84-55A9-D18640D91E49}"/>
              </a:ext>
            </a:extLst>
          </p:cNvPr>
          <p:cNvSpPr>
            <a:spLocks noGrp="1" noRot="1" noChangeAspect="1" noTextEdit="1"/>
          </p:cNvSpPr>
          <p:nvPr>
            <p:ph type="sldImg"/>
          </p:nvPr>
        </p:nvSpPr>
        <p:spPr>
          <a:ln/>
        </p:spPr>
      </p:sp>
      <p:sp>
        <p:nvSpPr>
          <p:cNvPr id="141315" name="Notes Placeholder 2">
            <a:extLst>
              <a:ext uri="{FF2B5EF4-FFF2-40B4-BE49-F238E27FC236}">
                <a16:creationId xmlns:a16="http://schemas.microsoft.com/office/drawing/2014/main" id="{B469A937-E555-9539-C630-9738E2C69D96}"/>
              </a:ext>
            </a:extLst>
          </p:cNvPr>
          <p:cNvSpPr>
            <a:spLocks noGrp="1"/>
          </p:cNvSpPr>
          <p:nvPr>
            <p:ph type="body" idx="1"/>
          </p:nvPr>
        </p:nvSpPr>
        <p:spPr>
          <a:noFill/>
        </p:spPr>
        <p:txBody>
          <a:bodyPr/>
          <a:lstStyle/>
          <a:p>
            <a:endParaRPr lang="nl-NL" altLang="en-US"/>
          </a:p>
        </p:txBody>
      </p:sp>
      <p:sp>
        <p:nvSpPr>
          <p:cNvPr id="141316" name="Slide Number Placeholder 3">
            <a:extLst>
              <a:ext uri="{FF2B5EF4-FFF2-40B4-BE49-F238E27FC236}">
                <a16:creationId xmlns:a16="http://schemas.microsoft.com/office/drawing/2014/main" id="{35319F93-D82B-78D7-A2F4-69B411F0D04C}"/>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1578A98-9BDD-4E21-867F-BB3510BB6D67}" type="slidenum">
              <a:rPr lang="en-US" altLang="en-US"/>
              <a:pPr eaLnBrk="1" hangingPunct="1">
                <a:spcBef>
                  <a:spcPct val="0"/>
                </a:spcBef>
              </a:pPr>
              <a:t>66</a:t>
            </a:fld>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E0C5C477-93EF-935A-9E89-2872BBBC8FFC}"/>
              </a:ext>
            </a:extLst>
          </p:cNvPr>
          <p:cNvSpPr>
            <a:spLocks noGrp="1" noRot="1" noChangeAspect="1" noTextEdit="1"/>
          </p:cNvSpPr>
          <p:nvPr>
            <p:ph type="sldImg"/>
          </p:nvPr>
        </p:nvSpPr>
        <p:spPr>
          <a:ln/>
        </p:spPr>
      </p:sp>
      <p:sp>
        <p:nvSpPr>
          <p:cNvPr id="144387" name="Notes Placeholder 2">
            <a:extLst>
              <a:ext uri="{FF2B5EF4-FFF2-40B4-BE49-F238E27FC236}">
                <a16:creationId xmlns:a16="http://schemas.microsoft.com/office/drawing/2014/main" id="{24439B3C-A52A-F7A0-C33B-8C62551FF55A}"/>
              </a:ext>
            </a:extLst>
          </p:cNvPr>
          <p:cNvSpPr>
            <a:spLocks noGrp="1"/>
          </p:cNvSpPr>
          <p:nvPr>
            <p:ph type="body" idx="1"/>
          </p:nvPr>
        </p:nvSpPr>
        <p:spPr>
          <a:noFill/>
        </p:spPr>
        <p:txBody>
          <a:bodyPr/>
          <a:lstStyle/>
          <a:p>
            <a:endParaRPr lang="nl-NL" altLang="en-US"/>
          </a:p>
        </p:txBody>
      </p:sp>
      <p:sp>
        <p:nvSpPr>
          <p:cNvPr id="144388" name="Slide Number Placeholder 3">
            <a:extLst>
              <a:ext uri="{FF2B5EF4-FFF2-40B4-BE49-F238E27FC236}">
                <a16:creationId xmlns:a16="http://schemas.microsoft.com/office/drawing/2014/main" id="{E6A9EDCA-48AB-1AB6-13C0-3FB3B049CC5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CACF98D-CB4D-4A88-89B9-BF5923F7C524}" type="slidenum">
              <a:rPr lang="en-US" altLang="en-US"/>
              <a:pPr eaLnBrk="1" hangingPunct="1">
                <a:spcBef>
                  <a:spcPct val="0"/>
                </a:spcBef>
              </a:pPr>
              <a:t>67</a:t>
            </a:fld>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10881252-5B42-5488-12E6-E3C466BAFAF3}"/>
              </a:ext>
            </a:extLst>
          </p:cNvPr>
          <p:cNvSpPr>
            <a:spLocks noGrp="1" noRot="1" noChangeAspect="1" noTextEdit="1"/>
          </p:cNvSpPr>
          <p:nvPr>
            <p:ph type="sldImg"/>
          </p:nvPr>
        </p:nvSpPr>
        <p:spPr>
          <a:ln/>
        </p:spPr>
      </p:sp>
      <p:sp>
        <p:nvSpPr>
          <p:cNvPr id="145411" name="Notes Placeholder 2">
            <a:extLst>
              <a:ext uri="{FF2B5EF4-FFF2-40B4-BE49-F238E27FC236}">
                <a16:creationId xmlns:a16="http://schemas.microsoft.com/office/drawing/2014/main" id="{3753D2BF-3A62-8F99-969D-98847F6EA355}"/>
              </a:ext>
            </a:extLst>
          </p:cNvPr>
          <p:cNvSpPr>
            <a:spLocks noGrp="1"/>
          </p:cNvSpPr>
          <p:nvPr>
            <p:ph type="body" idx="1"/>
          </p:nvPr>
        </p:nvSpPr>
        <p:spPr>
          <a:noFill/>
        </p:spPr>
        <p:txBody>
          <a:bodyPr/>
          <a:lstStyle/>
          <a:p>
            <a:endParaRPr lang="nl-NL" altLang="en-US"/>
          </a:p>
        </p:txBody>
      </p:sp>
      <p:sp>
        <p:nvSpPr>
          <p:cNvPr id="145412" name="Slide Number Placeholder 3">
            <a:extLst>
              <a:ext uri="{FF2B5EF4-FFF2-40B4-BE49-F238E27FC236}">
                <a16:creationId xmlns:a16="http://schemas.microsoft.com/office/drawing/2014/main" id="{C39F9077-125B-FA5A-36BB-7F396F2BB40E}"/>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6E0E29F-2C00-43D4-911A-E7096CBF2FE8}" type="slidenum">
              <a:rPr lang="en-US" altLang="en-US"/>
              <a:pPr eaLnBrk="1" hangingPunct="1">
                <a:spcBef>
                  <a:spcPct val="0"/>
                </a:spcBef>
              </a:pPr>
              <a:t>69</a:t>
            </a:fld>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DD32ED9D-E1C4-C9BC-9EB5-CB622290C000}"/>
              </a:ext>
            </a:extLst>
          </p:cNvPr>
          <p:cNvSpPr>
            <a:spLocks noGrp="1" noRot="1" noChangeAspect="1" noTextEdit="1"/>
          </p:cNvSpPr>
          <p:nvPr>
            <p:ph type="sldImg"/>
          </p:nvPr>
        </p:nvSpPr>
        <p:spPr>
          <a:ln/>
        </p:spPr>
      </p:sp>
      <p:sp>
        <p:nvSpPr>
          <p:cNvPr id="146435" name="Notes Placeholder 2">
            <a:extLst>
              <a:ext uri="{FF2B5EF4-FFF2-40B4-BE49-F238E27FC236}">
                <a16:creationId xmlns:a16="http://schemas.microsoft.com/office/drawing/2014/main" id="{CDB1F0C6-85CD-95D5-B768-5B7FE481269F}"/>
              </a:ext>
            </a:extLst>
          </p:cNvPr>
          <p:cNvSpPr>
            <a:spLocks noGrp="1"/>
          </p:cNvSpPr>
          <p:nvPr>
            <p:ph type="body" idx="1"/>
          </p:nvPr>
        </p:nvSpPr>
        <p:spPr>
          <a:noFill/>
        </p:spPr>
        <p:txBody>
          <a:bodyPr/>
          <a:lstStyle/>
          <a:p>
            <a:endParaRPr lang="nl-NL" altLang="en-US"/>
          </a:p>
        </p:txBody>
      </p:sp>
      <p:sp>
        <p:nvSpPr>
          <p:cNvPr id="146436" name="Slide Number Placeholder 3">
            <a:extLst>
              <a:ext uri="{FF2B5EF4-FFF2-40B4-BE49-F238E27FC236}">
                <a16:creationId xmlns:a16="http://schemas.microsoft.com/office/drawing/2014/main" id="{58C27970-E7D8-BEDD-9BC4-F4D6DC738E20}"/>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8583719-E5A3-469D-B58D-FE4351602A68}" type="slidenum">
              <a:rPr lang="en-US" altLang="en-US"/>
              <a:pPr eaLnBrk="1" hangingPunct="1">
                <a:spcBef>
                  <a:spcPct val="0"/>
                </a:spcBef>
              </a:pPr>
              <a:t>70</a:t>
            </a:fld>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F01EF1C3-B839-AA51-9B7F-75DF142888AD}"/>
              </a:ext>
            </a:extLst>
          </p:cNvPr>
          <p:cNvSpPr>
            <a:spLocks noGrp="1" noRot="1" noChangeAspect="1" noTextEdit="1"/>
          </p:cNvSpPr>
          <p:nvPr>
            <p:ph type="sldImg"/>
          </p:nvPr>
        </p:nvSpPr>
        <p:spPr>
          <a:ln/>
        </p:spPr>
      </p:sp>
      <p:sp>
        <p:nvSpPr>
          <p:cNvPr id="147459" name="Notes Placeholder 2">
            <a:extLst>
              <a:ext uri="{FF2B5EF4-FFF2-40B4-BE49-F238E27FC236}">
                <a16:creationId xmlns:a16="http://schemas.microsoft.com/office/drawing/2014/main" id="{B2F12C74-AE1E-21B8-A5BD-8119D64C555C}"/>
              </a:ext>
            </a:extLst>
          </p:cNvPr>
          <p:cNvSpPr>
            <a:spLocks noGrp="1"/>
          </p:cNvSpPr>
          <p:nvPr>
            <p:ph type="body" idx="1"/>
          </p:nvPr>
        </p:nvSpPr>
        <p:spPr>
          <a:noFill/>
        </p:spPr>
        <p:txBody>
          <a:bodyPr/>
          <a:lstStyle/>
          <a:p>
            <a:endParaRPr lang="nl-NL" altLang="en-US"/>
          </a:p>
        </p:txBody>
      </p:sp>
      <p:sp>
        <p:nvSpPr>
          <p:cNvPr id="147460" name="Slide Number Placeholder 3">
            <a:extLst>
              <a:ext uri="{FF2B5EF4-FFF2-40B4-BE49-F238E27FC236}">
                <a16:creationId xmlns:a16="http://schemas.microsoft.com/office/drawing/2014/main" id="{809BD32B-7068-F1BC-1988-67DE81E3A06A}"/>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32FE44E-A0C5-45A2-885D-0B96CBC56761}" type="slidenum">
              <a:rPr lang="en-US" altLang="en-US"/>
              <a:pPr eaLnBrk="1" hangingPunct="1">
                <a:spcBef>
                  <a:spcPct val="0"/>
                </a:spcBef>
              </a:pPr>
              <a:t>71</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917DCB6E-5BB3-14FA-AE38-075D51CE5489}"/>
              </a:ext>
            </a:extLst>
          </p:cNvPr>
          <p:cNvSpPr>
            <a:spLocks noGrp="1" noRot="1" noChangeAspect="1" noTextEdit="1"/>
          </p:cNvSpPr>
          <p:nvPr>
            <p:ph type="sldImg"/>
          </p:nvPr>
        </p:nvSpPr>
        <p:spPr>
          <a:ln/>
        </p:spPr>
      </p:sp>
      <p:sp>
        <p:nvSpPr>
          <p:cNvPr id="90115" name="Notes Placeholder 2">
            <a:extLst>
              <a:ext uri="{FF2B5EF4-FFF2-40B4-BE49-F238E27FC236}">
                <a16:creationId xmlns:a16="http://schemas.microsoft.com/office/drawing/2014/main" id="{338D5E9A-2C3A-EB08-1325-45A59EC30933}"/>
              </a:ext>
            </a:extLst>
          </p:cNvPr>
          <p:cNvSpPr>
            <a:spLocks noGrp="1"/>
          </p:cNvSpPr>
          <p:nvPr>
            <p:ph type="body" idx="1"/>
          </p:nvPr>
        </p:nvSpPr>
        <p:spPr>
          <a:noFill/>
        </p:spPr>
        <p:txBody>
          <a:bodyPr/>
          <a:lstStyle/>
          <a:p>
            <a:endParaRPr lang="nl-NL" altLang="en-US"/>
          </a:p>
        </p:txBody>
      </p:sp>
      <p:sp>
        <p:nvSpPr>
          <p:cNvPr id="90116" name="Slide Number Placeholder 3">
            <a:extLst>
              <a:ext uri="{FF2B5EF4-FFF2-40B4-BE49-F238E27FC236}">
                <a16:creationId xmlns:a16="http://schemas.microsoft.com/office/drawing/2014/main" id="{884DF715-9CA4-BC15-DC07-42E368194D0B}"/>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998DF83-2547-4046-88CE-055310EAED87}" type="slidenum">
              <a:rPr lang="en-US" altLang="en-US"/>
              <a:pPr eaLnBrk="1" hangingPunct="1">
                <a:spcBef>
                  <a:spcPct val="0"/>
                </a:spcBef>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04004366-901E-60AB-C4FE-06F9ECEF16F0}"/>
              </a:ext>
            </a:extLst>
          </p:cNvPr>
          <p:cNvSpPr>
            <a:spLocks noGrp="1" noRot="1" noChangeAspect="1" noTextEdit="1"/>
          </p:cNvSpPr>
          <p:nvPr>
            <p:ph type="sldImg"/>
          </p:nvPr>
        </p:nvSpPr>
        <p:spPr>
          <a:ln/>
        </p:spPr>
      </p:sp>
      <p:sp>
        <p:nvSpPr>
          <p:cNvPr id="91139" name="Notes Placeholder 2">
            <a:extLst>
              <a:ext uri="{FF2B5EF4-FFF2-40B4-BE49-F238E27FC236}">
                <a16:creationId xmlns:a16="http://schemas.microsoft.com/office/drawing/2014/main" id="{8A23FCDC-429A-9BE2-8692-0BBCBB8FCA87}"/>
              </a:ext>
            </a:extLst>
          </p:cNvPr>
          <p:cNvSpPr>
            <a:spLocks noGrp="1"/>
          </p:cNvSpPr>
          <p:nvPr>
            <p:ph type="body" idx="1"/>
          </p:nvPr>
        </p:nvSpPr>
        <p:spPr>
          <a:noFill/>
        </p:spPr>
        <p:txBody>
          <a:bodyPr/>
          <a:lstStyle/>
          <a:p>
            <a:endParaRPr lang="nl-NL" altLang="en-US"/>
          </a:p>
        </p:txBody>
      </p:sp>
      <p:sp>
        <p:nvSpPr>
          <p:cNvPr id="91140" name="Slide Number Placeholder 3">
            <a:extLst>
              <a:ext uri="{FF2B5EF4-FFF2-40B4-BE49-F238E27FC236}">
                <a16:creationId xmlns:a16="http://schemas.microsoft.com/office/drawing/2014/main" id="{212D70D2-CF62-46EC-FBA6-1862FBBA6EE3}"/>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08B80E9-A908-48B3-ABA6-20C5E534B3B6}" type="slidenum">
              <a:rPr lang="en-US" altLang="en-US"/>
              <a:pPr eaLnBrk="1" hangingPunct="1">
                <a:spcBef>
                  <a:spcPct val="0"/>
                </a:spcBef>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04BF028F-2486-D7B7-5D9D-A507D0DDC1F5}"/>
              </a:ext>
            </a:extLst>
          </p:cNvPr>
          <p:cNvSpPr>
            <a:spLocks noGrp="1" noRot="1" noChangeAspect="1" noTextEdit="1"/>
          </p:cNvSpPr>
          <p:nvPr>
            <p:ph type="sldImg"/>
          </p:nvPr>
        </p:nvSpPr>
        <p:spPr>
          <a:ln/>
        </p:spPr>
      </p:sp>
      <p:sp>
        <p:nvSpPr>
          <p:cNvPr id="92163" name="Notes Placeholder 2">
            <a:extLst>
              <a:ext uri="{FF2B5EF4-FFF2-40B4-BE49-F238E27FC236}">
                <a16:creationId xmlns:a16="http://schemas.microsoft.com/office/drawing/2014/main" id="{A93D5F94-F023-76A7-345E-E5F65E2116E3}"/>
              </a:ext>
            </a:extLst>
          </p:cNvPr>
          <p:cNvSpPr>
            <a:spLocks noGrp="1"/>
          </p:cNvSpPr>
          <p:nvPr>
            <p:ph type="body" idx="1"/>
          </p:nvPr>
        </p:nvSpPr>
        <p:spPr>
          <a:noFill/>
        </p:spPr>
        <p:txBody>
          <a:bodyPr/>
          <a:lstStyle/>
          <a:p>
            <a:endParaRPr lang="nl-NL" altLang="en-US"/>
          </a:p>
        </p:txBody>
      </p:sp>
      <p:sp>
        <p:nvSpPr>
          <p:cNvPr id="92164" name="Slide Number Placeholder 3">
            <a:extLst>
              <a:ext uri="{FF2B5EF4-FFF2-40B4-BE49-F238E27FC236}">
                <a16:creationId xmlns:a16="http://schemas.microsoft.com/office/drawing/2014/main" id="{36F631D8-8C0F-85B0-29E6-7ED61CE79D79}"/>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4358CEF-F6C4-4879-BD2B-668B69517685}" type="slidenum">
              <a:rPr lang="en-US" altLang="en-US"/>
              <a:pPr eaLnBrk="1" hangingPunct="1">
                <a:spcBef>
                  <a:spcPct val="0"/>
                </a:spcBef>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4213" y="2779713"/>
            <a:ext cx="7772400"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20000"/>
              </a:spcBef>
              <a:spcAft>
                <a:spcPct val="0"/>
              </a:spcAft>
              <a:buFontTx/>
              <a:buChar char="•"/>
            </a:pPr>
            <a:endParaRPr lang="nl-NL" sz="2400">
              <a:solidFill>
                <a:srgbClr val="000000"/>
              </a:solidFill>
            </a:endParaRPr>
          </a:p>
        </p:txBody>
      </p:sp>
      <p:pic>
        <p:nvPicPr>
          <p:cNvPr id="5" name="Picture 9" descr="Via het zegel op deze website komt u terug op de homepage van de Universiteit Leid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40650" y="1484313"/>
            <a:ext cx="1282700" cy="13684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Rectangle 10"/>
          <p:cNvSpPr>
            <a:spLocks noChangeArrowheads="1"/>
          </p:cNvSpPr>
          <p:nvPr userDrawn="1"/>
        </p:nvSpPr>
        <p:spPr bwMode="auto">
          <a:xfrm>
            <a:off x="0" y="-26988"/>
            <a:ext cx="684213" cy="6884988"/>
          </a:xfrm>
          <a:prstGeom prst="rect">
            <a:avLst/>
          </a:prstGeom>
          <a:solidFill>
            <a:schemeClr val="tx2"/>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nl-NL" sz="2400">
              <a:solidFill>
                <a:srgbClr val="000000"/>
              </a:solidFill>
            </a:endParaRPr>
          </a:p>
        </p:txBody>
      </p:sp>
      <p:sp>
        <p:nvSpPr>
          <p:cNvPr id="68610" name="Rectangle 2"/>
          <p:cNvSpPr>
            <a:spLocks noGrp="1" noChangeArrowheads="1"/>
          </p:cNvSpPr>
          <p:nvPr>
            <p:ph type="ctrTitle"/>
          </p:nvPr>
        </p:nvSpPr>
        <p:spPr>
          <a:xfrm>
            <a:off x="1187450" y="333375"/>
            <a:ext cx="7270750" cy="1943100"/>
          </a:xfrm>
        </p:spPr>
        <p:txBody>
          <a:bodyPr/>
          <a:lstStyle>
            <a:lvl1pPr>
              <a:defRPr sz="4000"/>
            </a:lvl1pPr>
          </a:lstStyle>
          <a:p>
            <a:pPr lvl="0"/>
            <a:r>
              <a:rPr lang="en-US" noProof="0"/>
              <a:t>Click to edit Master title style</a:t>
            </a:r>
          </a:p>
        </p:txBody>
      </p:sp>
      <p:sp>
        <p:nvSpPr>
          <p:cNvPr id="6861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600"/>
            </a:lvl1pPr>
          </a:lstStyle>
          <a:p>
            <a:pPr lvl="0"/>
            <a:r>
              <a:rPr lang="en-US" noProof="0"/>
              <a:t>Click to edit Master subtitle style</a:t>
            </a:r>
          </a:p>
        </p:txBody>
      </p:sp>
    </p:spTree>
    <p:extLst>
      <p:ext uri="{BB962C8B-B14F-4D97-AF65-F5344CB8AC3E}">
        <p14:creationId xmlns:p14="http://schemas.microsoft.com/office/powerpoint/2010/main" val="200129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C03BC14E-3A46-4DB4-89E2-69A99243587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7426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72200" y="304800"/>
            <a:ext cx="1755775" cy="5715000"/>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900113" y="304800"/>
            <a:ext cx="511968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FF4F435D-6D88-42BB-AB43-4A25B6F64E9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02962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0113" y="304800"/>
            <a:ext cx="7027862" cy="1216025"/>
          </a:xfrm>
        </p:spPr>
        <p:txBody>
          <a:bodyPr/>
          <a:lstStyle/>
          <a:p>
            <a:r>
              <a:rPr lang="en-US"/>
              <a:t>Click to edit Master title style</a:t>
            </a:r>
            <a:endParaRPr lang="nl-NL"/>
          </a:p>
        </p:txBody>
      </p:sp>
      <p:sp>
        <p:nvSpPr>
          <p:cNvPr id="3" name="Text Placeholder 2"/>
          <p:cNvSpPr>
            <a:spLocks noGrp="1"/>
          </p:cNvSpPr>
          <p:nvPr>
            <p:ph type="body" sz="half" idx="1"/>
          </p:nvPr>
        </p:nvSpPr>
        <p:spPr>
          <a:xfrm>
            <a:off x="900113" y="1752600"/>
            <a:ext cx="3433762"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4486275" y="1752600"/>
            <a:ext cx="3433763"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7ABDC2A2-765F-4890-9C5B-024293F2B0C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9056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043666F9-A5E1-4D41-8255-785CAE34DAA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9557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F2BA5501-9369-46B8-A325-DED10D0BB4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7240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900113" y="1752600"/>
            <a:ext cx="3433762"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4486275" y="1752600"/>
            <a:ext cx="3433763"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DB0857E8-F0D4-4FF5-8B66-60EE2F9E1AC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4837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8"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D9EA4AE7-002A-4461-AA2A-F7AAA428394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99253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4"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07C5FAD3-C144-4284-AD30-7A59EC8EEA9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21642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3"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92F267EC-EEF5-4748-8B88-AE321CD5E90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9609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8C24BA76-714A-430B-BE83-16C34EDE155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3335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C331987F-89A5-41AC-A6E4-E04AC03AE2F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398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0113" y="304800"/>
            <a:ext cx="7027862"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nl-NL"/>
              <a:t>Click to edit Master title style</a:t>
            </a:r>
          </a:p>
        </p:txBody>
      </p:sp>
      <p:sp>
        <p:nvSpPr>
          <p:cNvPr id="1027" name="Rectangle 3"/>
          <p:cNvSpPr>
            <a:spLocks noGrp="1" noChangeArrowheads="1"/>
          </p:cNvSpPr>
          <p:nvPr>
            <p:ph type="body" idx="1"/>
          </p:nvPr>
        </p:nvSpPr>
        <p:spPr bwMode="auto">
          <a:xfrm>
            <a:off x="900113" y="1752600"/>
            <a:ext cx="70199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dirty="0"/>
              <a:t>blabla</a:t>
            </a:r>
          </a:p>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20000"/>
              </a:spcBef>
              <a:spcAft>
                <a:spcPct val="0"/>
              </a:spcAft>
              <a:buFontTx/>
              <a:buChar char="•"/>
            </a:pPr>
            <a:endParaRPr lang="nl-NL" sz="2400">
              <a:solidFill>
                <a:srgbClr val="000000"/>
              </a:solidFill>
            </a:endParaRP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pic>
        <p:nvPicPr>
          <p:cNvPr id="1030" name="Picture 10" descr="Via het zegel op deze website komt u terug op de homepage van de Universiteit Leide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16913" y="115888"/>
            <a:ext cx="742950" cy="792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1" name="Rectangle 11"/>
          <p:cNvSpPr>
            <a:spLocks noChangeArrowheads="1"/>
          </p:cNvSpPr>
          <p:nvPr userDrawn="1"/>
        </p:nvSpPr>
        <p:spPr bwMode="auto">
          <a:xfrm>
            <a:off x="0" y="0"/>
            <a:ext cx="611188" cy="6858000"/>
          </a:xfrm>
          <a:prstGeom prst="rect">
            <a:avLst/>
          </a:prstGeom>
          <a:solidFill>
            <a:schemeClr val="tx2"/>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nl-NL" sz="2400">
              <a:solidFill>
                <a:srgbClr val="000000"/>
              </a:solidFill>
            </a:endParaRPr>
          </a:p>
        </p:txBody>
      </p:sp>
      <p:sp>
        <p:nvSpPr>
          <p:cNvPr id="13" name="Rectangle 5"/>
          <p:cNvSpPr>
            <a:spLocks noGrp="1" noChangeArrowheads="1"/>
          </p:cNvSpPr>
          <p:nvPr>
            <p:ph type="ftr" sz="quarter" idx="3"/>
          </p:nvPr>
        </p:nvSpPr>
        <p:spPr bwMode="auto">
          <a:xfrm>
            <a:off x="827088" y="6165850"/>
            <a:ext cx="3529012"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spcBef>
                <a:spcPct val="0"/>
              </a:spcBef>
              <a:buFontTx/>
              <a:buNone/>
              <a:defRPr sz="1200"/>
            </a:lvl1pPr>
          </a:lstStyle>
          <a:p>
            <a:pPr fontAlgn="base">
              <a:spcAft>
                <a:spcPct val="0"/>
              </a:spcAft>
              <a:defRPr/>
            </a:pPr>
            <a:r>
              <a:rPr lang="nl-NL" sz="1400" dirty="0" err="1">
                <a:solidFill>
                  <a:srgbClr val="000000"/>
                </a:solidFill>
              </a:rPr>
              <a:t>Psychometrics</a:t>
            </a:r>
            <a:r>
              <a:rPr lang="nl-NL" sz="1400" dirty="0">
                <a:solidFill>
                  <a:srgbClr val="000000"/>
                </a:solidFill>
              </a:rPr>
              <a:t> 2015-2016, </a:t>
            </a:r>
            <a:r>
              <a:rPr lang="nl-NL" sz="1400" dirty="0" err="1">
                <a:solidFill>
                  <a:srgbClr val="000000"/>
                </a:solidFill>
              </a:rPr>
              <a:t>lecture</a:t>
            </a:r>
            <a:r>
              <a:rPr lang="nl-NL" sz="1400" dirty="0">
                <a:solidFill>
                  <a:srgbClr val="000000"/>
                </a:solidFill>
              </a:rPr>
              <a:t> 1: </a:t>
            </a:r>
            <a:r>
              <a:rPr lang="nl-NL" sz="1400" dirty="0" err="1">
                <a:solidFill>
                  <a:srgbClr val="000000"/>
                </a:solidFill>
              </a:rPr>
              <a:t>Measurement</a:t>
            </a:r>
            <a:r>
              <a:rPr lang="nl-NL" sz="1400" dirty="0">
                <a:solidFill>
                  <a:srgbClr val="000000"/>
                </a:solidFill>
              </a:rPr>
              <a:t>, </a:t>
            </a:r>
            <a:r>
              <a:rPr lang="nl-NL" sz="1400" dirty="0" err="1">
                <a:solidFill>
                  <a:srgbClr val="000000"/>
                </a:solidFill>
              </a:rPr>
              <a:t>Scaling</a:t>
            </a:r>
            <a:r>
              <a:rPr lang="nl-NL" sz="1400" dirty="0">
                <a:solidFill>
                  <a:srgbClr val="000000"/>
                </a:solidFill>
              </a:rPr>
              <a:t>, </a:t>
            </a:r>
            <a:r>
              <a:rPr lang="nl-NL" sz="1400" dirty="0" err="1">
                <a:solidFill>
                  <a:srgbClr val="000000"/>
                </a:solidFill>
              </a:rPr>
              <a:t>Norms</a:t>
            </a:r>
            <a:endParaRPr lang="en-US" sz="1400" dirty="0">
              <a:solidFill>
                <a:srgbClr val="000000"/>
              </a:solidFill>
            </a:endParaRPr>
          </a:p>
          <a:p>
            <a:pPr fontAlgn="base">
              <a:spcAft>
                <a:spcPct val="0"/>
              </a:spcAft>
              <a:defRPr/>
            </a:pPr>
            <a:r>
              <a:rPr lang="en-US" dirty="0">
                <a:solidFill>
                  <a:srgbClr val="000000"/>
                </a:solidFill>
              </a:rPr>
              <a:t>© Leiden University</a:t>
            </a:r>
          </a:p>
        </p:txBody>
      </p:sp>
      <p:sp>
        <p:nvSpPr>
          <p:cNvPr id="14" name="Rectangle 6"/>
          <p:cNvSpPr>
            <a:spLocks noGrp="1" noChangeArrowheads="1"/>
          </p:cNvSpPr>
          <p:nvPr>
            <p:ph type="sldNum" sz="quarter" idx="4"/>
          </p:nvPr>
        </p:nvSpPr>
        <p:spPr bwMode="auto">
          <a:xfrm>
            <a:off x="7059613" y="6165850"/>
            <a:ext cx="19050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spcBef>
                <a:spcPct val="0"/>
              </a:spcBef>
              <a:buFontTx/>
              <a:buNone/>
              <a:defRPr sz="1400"/>
            </a:lvl1pPr>
          </a:lstStyle>
          <a:p>
            <a:pPr fontAlgn="base">
              <a:spcAft>
                <a:spcPct val="0"/>
              </a:spcAft>
              <a:defRPr/>
            </a:pPr>
            <a:r>
              <a:rPr lang="en-US">
                <a:solidFill>
                  <a:srgbClr val="000000"/>
                </a:solidFill>
              </a:rPr>
              <a:t>p. </a:t>
            </a:r>
            <a:fld id="{2534340B-F60C-4536-AE43-35C87B6F925E}" type="slidenum">
              <a:rPr lang="en-US">
                <a:solidFill>
                  <a:srgbClr val="000000"/>
                </a:solidFill>
              </a:rPr>
              <a:pPr fontAlgn="base">
                <a:spcAft>
                  <a:spcPct val="0"/>
                </a:spcAft>
                <a:defRPr/>
              </a:pPr>
              <a:t>‹#›</a:t>
            </a:fld>
            <a:endParaRPr lang="en-US">
              <a:solidFill>
                <a:srgbClr val="000000"/>
              </a:solidFill>
            </a:endParaRPr>
          </a:p>
        </p:txBody>
      </p:sp>
    </p:spTree>
    <p:extLst>
      <p:ext uri="{BB962C8B-B14F-4D97-AF65-F5344CB8AC3E}">
        <p14:creationId xmlns:p14="http://schemas.microsoft.com/office/powerpoint/2010/main" val="60103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Calibri" pitchFamily="34" charset="0"/>
        </a:defRPr>
      </a:lvl2pPr>
      <a:lvl3pPr algn="l" rtl="0" eaLnBrk="0" fontAlgn="base" hangingPunct="0">
        <a:spcBef>
          <a:spcPct val="0"/>
        </a:spcBef>
        <a:spcAft>
          <a:spcPct val="0"/>
        </a:spcAft>
        <a:defRPr sz="3400" b="1">
          <a:solidFill>
            <a:schemeClr val="tx2"/>
          </a:solidFill>
          <a:latin typeface="Calibri" pitchFamily="34" charset="0"/>
        </a:defRPr>
      </a:lvl3pPr>
      <a:lvl4pPr algn="l" rtl="0" eaLnBrk="0" fontAlgn="base" hangingPunct="0">
        <a:spcBef>
          <a:spcPct val="0"/>
        </a:spcBef>
        <a:spcAft>
          <a:spcPct val="0"/>
        </a:spcAft>
        <a:defRPr sz="3400" b="1">
          <a:solidFill>
            <a:schemeClr val="tx2"/>
          </a:solidFill>
          <a:latin typeface="Calibri" pitchFamily="34" charset="0"/>
        </a:defRPr>
      </a:lvl4pPr>
      <a:lvl5pPr algn="l" rtl="0" eaLnBrk="0" fontAlgn="base" hangingPunct="0">
        <a:spcBef>
          <a:spcPct val="0"/>
        </a:spcBef>
        <a:spcAft>
          <a:spcPct val="0"/>
        </a:spcAft>
        <a:defRPr sz="3400" b="1">
          <a:solidFill>
            <a:schemeClr val="tx2"/>
          </a:solidFill>
          <a:latin typeface="Calibri" pitchFamily="34" charset="0"/>
        </a:defRPr>
      </a:lvl5pPr>
      <a:lvl6pPr marL="457200" algn="l" rtl="0" fontAlgn="base">
        <a:spcBef>
          <a:spcPct val="0"/>
        </a:spcBef>
        <a:spcAft>
          <a:spcPct val="0"/>
        </a:spcAft>
        <a:defRPr sz="3400" b="1">
          <a:solidFill>
            <a:schemeClr val="tx2"/>
          </a:solidFill>
          <a:latin typeface="Calibri" pitchFamily="34" charset="0"/>
        </a:defRPr>
      </a:lvl6pPr>
      <a:lvl7pPr marL="914400" algn="l" rtl="0" fontAlgn="base">
        <a:spcBef>
          <a:spcPct val="0"/>
        </a:spcBef>
        <a:spcAft>
          <a:spcPct val="0"/>
        </a:spcAft>
        <a:defRPr sz="3400" b="1">
          <a:solidFill>
            <a:schemeClr val="tx2"/>
          </a:solidFill>
          <a:latin typeface="Calibri" pitchFamily="34" charset="0"/>
        </a:defRPr>
      </a:lvl7pPr>
      <a:lvl8pPr marL="1371600" algn="l" rtl="0" fontAlgn="base">
        <a:spcBef>
          <a:spcPct val="0"/>
        </a:spcBef>
        <a:spcAft>
          <a:spcPct val="0"/>
        </a:spcAft>
        <a:defRPr sz="3400" b="1">
          <a:solidFill>
            <a:schemeClr val="tx2"/>
          </a:solidFill>
          <a:latin typeface="Calibri" pitchFamily="34" charset="0"/>
        </a:defRPr>
      </a:lvl8pPr>
      <a:lvl9pPr marL="1828800" algn="l" rtl="0" fontAlgn="base">
        <a:spcBef>
          <a:spcPct val="0"/>
        </a:spcBef>
        <a:spcAft>
          <a:spcPct val="0"/>
        </a:spcAft>
        <a:defRPr sz="3400" b="1">
          <a:solidFill>
            <a:schemeClr val="tx2"/>
          </a:solidFill>
          <a:latin typeface="Calibri" pitchFamily="34" charset="0"/>
        </a:defRPr>
      </a:lvl9pPr>
    </p:titleStyle>
    <p:bodyStyle>
      <a:lvl1pPr marL="469900" indent="-469900" algn="l" rtl="0" eaLnBrk="0" fontAlgn="base" hangingPunct="0">
        <a:spcBef>
          <a:spcPct val="50000"/>
        </a:spcBef>
        <a:spcAft>
          <a:spcPct val="0"/>
        </a:spcAft>
        <a:buClr>
          <a:srgbClr val="E9200B"/>
        </a:buClr>
        <a:buFont typeface="Wingdings" pitchFamily="2" charset="2"/>
        <a:buChar char="§"/>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Char char="•"/>
        <a:defRPr sz="2400">
          <a:solidFill>
            <a:schemeClr val="tx1"/>
          </a:solidFill>
          <a:latin typeface="+mn-lt"/>
        </a:defRPr>
      </a:lvl2pPr>
      <a:lvl3pPr marL="1304925" indent="-395288" algn="l" rtl="0" eaLnBrk="0" fontAlgn="base" hangingPunct="0">
        <a:spcBef>
          <a:spcPct val="20000"/>
        </a:spcBef>
        <a:spcAft>
          <a:spcPct val="0"/>
        </a:spcAft>
        <a:buClr>
          <a:schemeClr val="accent2"/>
        </a:buClr>
        <a:buSzPct val="50000"/>
        <a:buFont typeface="Wingdings" pitchFamily="2" charset="2"/>
        <a:buChar char="q"/>
        <a:defRPr sz="20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defRPr sz="2000">
          <a:solidFill>
            <a:schemeClr val="tx1"/>
          </a:solidFill>
          <a:latin typeface="Verdana" pitchFamily="34" charset="0"/>
        </a:defRPr>
      </a:lvl4pPr>
      <a:lvl5pPr marL="2093913" indent="-398463" algn="l" rtl="0" eaLnBrk="0" fontAlgn="base" hangingPunct="0">
        <a:spcBef>
          <a:spcPct val="20000"/>
        </a:spcBef>
        <a:spcAft>
          <a:spcPct val="0"/>
        </a:spcAft>
        <a:buClr>
          <a:schemeClr val="accent2"/>
        </a:buClr>
        <a:buFont typeface="Wingdings" pitchFamily="2" charset="2"/>
        <a:buChar char="§"/>
        <a:defRPr sz="2000">
          <a:solidFill>
            <a:schemeClr val="tx1"/>
          </a:solidFill>
          <a:latin typeface="Verdana" pitchFamily="34" charset="0"/>
        </a:defRPr>
      </a:lvl5pPr>
      <a:lvl6pPr marL="25511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6pPr>
      <a:lvl7pPr marL="30083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7pPr>
      <a:lvl8pPr marL="34655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8pPr>
      <a:lvl9pPr marL="39227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8.bin"/><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76C-F476-C2AE-7DE3-23962285D60C}"/>
              </a:ext>
            </a:extLst>
          </p:cNvPr>
          <p:cNvSpPr txBox="1">
            <a:spLocks/>
          </p:cNvSpPr>
          <p:nvPr/>
        </p:nvSpPr>
        <p:spPr bwMode="auto">
          <a:xfrm>
            <a:off x="1187450" y="333375"/>
            <a:ext cx="72707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Calibri" pitchFamily="34" charset="0"/>
              </a:defRPr>
            </a:lvl2pPr>
            <a:lvl3pPr algn="l" rtl="0" eaLnBrk="0" fontAlgn="base" hangingPunct="0">
              <a:spcBef>
                <a:spcPct val="0"/>
              </a:spcBef>
              <a:spcAft>
                <a:spcPct val="0"/>
              </a:spcAft>
              <a:defRPr sz="3400" b="1">
                <a:solidFill>
                  <a:schemeClr val="tx2"/>
                </a:solidFill>
                <a:latin typeface="Calibri" pitchFamily="34" charset="0"/>
              </a:defRPr>
            </a:lvl3pPr>
            <a:lvl4pPr algn="l" rtl="0" eaLnBrk="0" fontAlgn="base" hangingPunct="0">
              <a:spcBef>
                <a:spcPct val="0"/>
              </a:spcBef>
              <a:spcAft>
                <a:spcPct val="0"/>
              </a:spcAft>
              <a:defRPr sz="3400" b="1">
                <a:solidFill>
                  <a:schemeClr val="tx2"/>
                </a:solidFill>
                <a:latin typeface="Calibri" pitchFamily="34" charset="0"/>
              </a:defRPr>
            </a:lvl4pPr>
            <a:lvl5pPr algn="l" rtl="0" eaLnBrk="0" fontAlgn="base" hangingPunct="0">
              <a:spcBef>
                <a:spcPct val="0"/>
              </a:spcBef>
              <a:spcAft>
                <a:spcPct val="0"/>
              </a:spcAft>
              <a:defRPr sz="3400" b="1">
                <a:solidFill>
                  <a:schemeClr val="tx2"/>
                </a:solidFill>
                <a:latin typeface="Calibri" pitchFamily="34" charset="0"/>
              </a:defRPr>
            </a:lvl5pPr>
            <a:lvl6pPr marL="457200" algn="l" rtl="0" fontAlgn="base">
              <a:spcBef>
                <a:spcPct val="0"/>
              </a:spcBef>
              <a:spcAft>
                <a:spcPct val="0"/>
              </a:spcAft>
              <a:defRPr sz="3400" b="1">
                <a:solidFill>
                  <a:schemeClr val="tx2"/>
                </a:solidFill>
                <a:latin typeface="Calibri" pitchFamily="34" charset="0"/>
              </a:defRPr>
            </a:lvl6pPr>
            <a:lvl7pPr marL="914400" algn="l" rtl="0" fontAlgn="base">
              <a:spcBef>
                <a:spcPct val="0"/>
              </a:spcBef>
              <a:spcAft>
                <a:spcPct val="0"/>
              </a:spcAft>
              <a:defRPr sz="3400" b="1">
                <a:solidFill>
                  <a:schemeClr val="tx2"/>
                </a:solidFill>
                <a:latin typeface="Calibri" pitchFamily="34" charset="0"/>
              </a:defRPr>
            </a:lvl7pPr>
            <a:lvl8pPr marL="1371600" algn="l" rtl="0" fontAlgn="base">
              <a:spcBef>
                <a:spcPct val="0"/>
              </a:spcBef>
              <a:spcAft>
                <a:spcPct val="0"/>
              </a:spcAft>
              <a:defRPr sz="3400" b="1">
                <a:solidFill>
                  <a:schemeClr val="tx2"/>
                </a:solidFill>
                <a:latin typeface="Calibri" pitchFamily="34" charset="0"/>
              </a:defRPr>
            </a:lvl8pPr>
            <a:lvl9pPr marL="1828800" algn="l" rtl="0" fontAlgn="base">
              <a:spcBef>
                <a:spcPct val="0"/>
              </a:spcBef>
              <a:spcAft>
                <a:spcPct val="0"/>
              </a:spcAft>
              <a:defRPr sz="3400" b="1">
                <a:solidFill>
                  <a:schemeClr val="tx2"/>
                </a:solidFill>
                <a:latin typeface="Calibri" pitchFamily="34" charset="0"/>
              </a:defRPr>
            </a:lvl9pPr>
          </a:lstStyle>
          <a:p>
            <a:r>
              <a:rPr lang="nl-NL" kern="0"/>
              <a:t>Latent Variable Modeling</a:t>
            </a:r>
            <a:endParaRPr lang="nl-NL" kern="0" dirty="0"/>
          </a:p>
        </p:txBody>
      </p:sp>
      <p:sp>
        <p:nvSpPr>
          <p:cNvPr id="3" name="Subtitle 2">
            <a:extLst>
              <a:ext uri="{FF2B5EF4-FFF2-40B4-BE49-F238E27FC236}">
                <a16:creationId xmlns:a16="http://schemas.microsoft.com/office/drawing/2014/main" id="{0D6F7B7A-55AB-A72B-809E-43409AD4010C}"/>
              </a:ext>
            </a:extLst>
          </p:cNvPr>
          <p:cNvSpPr>
            <a:spLocks noGrp="1"/>
          </p:cNvSpPr>
          <p:nvPr>
            <p:ph type="subTitle" idx="1"/>
          </p:nvPr>
        </p:nvSpPr>
        <p:spPr>
          <a:xfrm>
            <a:off x="1447800" y="3429000"/>
            <a:ext cx="7010400" cy="1600200"/>
          </a:xfrm>
        </p:spPr>
        <p:txBody>
          <a:bodyPr/>
          <a:lstStyle/>
          <a:p>
            <a:r>
              <a:rPr lang="nl-NL" dirty="0" err="1"/>
              <a:t>Longitudinal</a:t>
            </a:r>
            <a:r>
              <a:rPr lang="nl-NL" dirty="0"/>
              <a:t> </a:t>
            </a:r>
            <a:r>
              <a:rPr lang="nl-NL" dirty="0" err="1"/>
              <a:t>modeling</a:t>
            </a:r>
            <a:endParaRPr lang="nl-NL" dirty="0"/>
          </a:p>
        </p:txBody>
      </p:sp>
      <p:pic>
        <p:nvPicPr>
          <p:cNvPr id="4" name="Picture 3">
            <a:extLst>
              <a:ext uri="{FF2B5EF4-FFF2-40B4-BE49-F238E27FC236}">
                <a16:creationId xmlns:a16="http://schemas.microsoft.com/office/drawing/2014/main" id="{CC8D4DFB-B4CD-9E3F-AFBD-8950B1B0A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2" y="4275832"/>
            <a:ext cx="7419189" cy="21763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B9B2D19-4B05-B030-2F8F-345609343801}"/>
              </a:ext>
            </a:extLst>
          </p:cNvPr>
          <p:cNvSpPr>
            <a:spLocks noGrp="1"/>
          </p:cNvSpPr>
          <p:nvPr>
            <p:ph type="title"/>
          </p:nvPr>
        </p:nvSpPr>
        <p:spPr/>
        <p:txBody>
          <a:bodyPr/>
          <a:lstStyle/>
          <a:p>
            <a:r>
              <a:rPr lang="nl-NL" altLang="en-US"/>
              <a:t>Weak factorial invariance</a:t>
            </a:r>
            <a:endParaRPr lang="en-US" altLang="en-US"/>
          </a:p>
        </p:txBody>
      </p:sp>
      <p:sp>
        <p:nvSpPr>
          <p:cNvPr id="13315" name="Slide Number Placeholder 3">
            <a:extLst>
              <a:ext uri="{FF2B5EF4-FFF2-40B4-BE49-F238E27FC236}">
                <a16:creationId xmlns:a16="http://schemas.microsoft.com/office/drawing/2014/main" id="{4B406D66-039A-DD78-9D84-5392A4C1D02D}"/>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E925F70B-AE41-49B0-BF4F-67E0FCCAFC21}" type="slidenum">
              <a:rPr lang="en-US" altLang="en-US" sz="1000">
                <a:solidFill>
                  <a:srgbClr val="BC0031"/>
                </a:solidFill>
                <a:latin typeface="Arial" panose="020B0604020202020204" pitchFamily="34" charset="0"/>
              </a:rPr>
              <a:pPr eaLnBrk="1" hangingPunct="1">
                <a:spcBef>
                  <a:spcPct val="0"/>
                </a:spcBef>
                <a:buSzTx/>
                <a:buFontTx/>
                <a:buNone/>
              </a:pPr>
              <a:t>10</a:t>
            </a:fld>
            <a:endParaRPr lang="en-US" altLang="en-US" sz="1000">
              <a:latin typeface="Arial" panose="020B0604020202020204" pitchFamily="34" charset="0"/>
            </a:endParaRPr>
          </a:p>
        </p:txBody>
      </p:sp>
      <p:sp>
        <p:nvSpPr>
          <p:cNvPr id="31" name="Content Placeholder 2">
            <a:extLst>
              <a:ext uri="{FF2B5EF4-FFF2-40B4-BE49-F238E27FC236}">
                <a16:creationId xmlns:a16="http://schemas.microsoft.com/office/drawing/2014/main" id="{8776299E-4E18-FA1A-78CE-CE68CA2D845F}"/>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marL="0" indent="0">
              <a:buSzPct val="100000"/>
              <a:buFont typeface="Wingdings 2" pitchFamily="18" charset="2"/>
              <a:buNone/>
              <a:defRPr/>
            </a:pPr>
            <a:r>
              <a:rPr lang="nl-NL" altLang="en-US" dirty="0"/>
              <a:t>Is </a:t>
            </a:r>
            <a:r>
              <a:rPr lang="nl-NL" altLang="en-US" dirty="0" err="1"/>
              <a:t>the</a:t>
            </a:r>
            <a:r>
              <a:rPr lang="nl-NL" altLang="en-US" dirty="0"/>
              <a:t> </a:t>
            </a:r>
            <a:r>
              <a:rPr lang="nl-NL" altLang="en-US" dirty="0" err="1"/>
              <a:t>underlying</a:t>
            </a:r>
            <a:r>
              <a:rPr lang="nl-NL" altLang="en-US" dirty="0"/>
              <a:t> construct </a:t>
            </a:r>
            <a:r>
              <a:rPr lang="nl-NL" altLang="en-US" dirty="0" err="1"/>
              <a:t>measured</a:t>
            </a:r>
            <a:r>
              <a:rPr lang="nl-NL" altLang="en-US" dirty="0"/>
              <a:t> in </a:t>
            </a:r>
            <a:r>
              <a:rPr lang="nl-NL" altLang="en-US" dirty="0" err="1"/>
              <a:t>the</a:t>
            </a:r>
            <a:r>
              <a:rPr lang="nl-NL" altLang="en-US" dirty="0"/>
              <a:t> </a:t>
            </a:r>
            <a:r>
              <a:rPr lang="nl-NL" altLang="en-US" dirty="0" err="1"/>
              <a:t>same</a:t>
            </a:r>
            <a:r>
              <a:rPr lang="nl-NL" altLang="en-US" dirty="0"/>
              <a:t> way </a:t>
            </a:r>
            <a:r>
              <a:rPr lang="nl-NL" altLang="en-US" dirty="0" err="1"/>
              <a:t>by</a:t>
            </a:r>
            <a:r>
              <a:rPr lang="nl-NL" altLang="en-US" dirty="0"/>
              <a:t> </a:t>
            </a:r>
            <a:r>
              <a:rPr lang="nl-NL" altLang="en-US" dirty="0" err="1"/>
              <a:t>the</a:t>
            </a:r>
            <a:r>
              <a:rPr lang="nl-NL" altLang="en-US" dirty="0"/>
              <a:t> </a:t>
            </a:r>
            <a:r>
              <a:rPr lang="nl-NL" altLang="en-US" dirty="0" err="1"/>
              <a:t>observed</a:t>
            </a:r>
            <a:r>
              <a:rPr lang="nl-NL" altLang="en-US" dirty="0"/>
              <a:t> variables?</a:t>
            </a:r>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
        <p:nvSpPr>
          <p:cNvPr id="13317" name="Rectangle 10">
            <a:extLst>
              <a:ext uri="{FF2B5EF4-FFF2-40B4-BE49-F238E27FC236}">
                <a16:creationId xmlns:a16="http://schemas.microsoft.com/office/drawing/2014/main" id="{2630AA0E-F190-5AAE-F75E-E54C7D8E6E2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3318" name="Rectangle 25">
            <a:extLst>
              <a:ext uri="{FF2B5EF4-FFF2-40B4-BE49-F238E27FC236}">
                <a16:creationId xmlns:a16="http://schemas.microsoft.com/office/drawing/2014/main" id="{2C2D3954-8175-CB6C-D78D-D2E5BDAAE09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cxnSp>
        <p:nvCxnSpPr>
          <p:cNvPr id="7" name="Straight Connector 6">
            <a:extLst>
              <a:ext uri="{FF2B5EF4-FFF2-40B4-BE49-F238E27FC236}">
                <a16:creationId xmlns:a16="http://schemas.microsoft.com/office/drawing/2014/main" id="{B72F0CD2-A24A-9EA2-D981-CF64BC17E105}"/>
              </a:ext>
            </a:extLst>
          </p:cNvPr>
          <p:cNvCxnSpPr/>
          <p:nvPr/>
        </p:nvCxnSpPr>
        <p:spPr>
          <a:xfrm>
            <a:off x="1042988" y="3830638"/>
            <a:ext cx="0" cy="237648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BDEFC58-9C69-2910-7F68-F6CE8AE885A1}"/>
              </a:ext>
            </a:extLst>
          </p:cNvPr>
          <p:cNvCxnSpPr/>
          <p:nvPr/>
        </p:nvCxnSpPr>
        <p:spPr>
          <a:xfrm flipH="1">
            <a:off x="1042988" y="6221413"/>
            <a:ext cx="402431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F69D729-B1AB-BA2C-8228-859E531D796C}"/>
              </a:ext>
            </a:extLst>
          </p:cNvPr>
          <p:cNvCxnSpPr/>
          <p:nvPr/>
        </p:nvCxnSpPr>
        <p:spPr>
          <a:xfrm flipH="1">
            <a:off x="1042988" y="4048125"/>
            <a:ext cx="2592387" cy="1446213"/>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910640F-6219-A540-BFA8-07B39B59CCCE}"/>
              </a:ext>
            </a:extLst>
          </p:cNvPr>
          <p:cNvCxnSpPr/>
          <p:nvPr/>
        </p:nvCxnSpPr>
        <p:spPr>
          <a:xfrm flipH="1">
            <a:off x="1042988" y="5019675"/>
            <a:ext cx="2881312" cy="474663"/>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323" name="TextBox 1">
            <a:extLst>
              <a:ext uri="{FF2B5EF4-FFF2-40B4-BE49-F238E27FC236}">
                <a16:creationId xmlns:a16="http://schemas.microsoft.com/office/drawing/2014/main" id="{79F9A341-E9F2-DFC3-5C3A-C4D93BC37662}"/>
              </a:ext>
            </a:extLst>
          </p:cNvPr>
          <p:cNvSpPr txBox="1">
            <a:spLocks noChangeArrowheads="1"/>
          </p:cNvSpPr>
          <p:nvPr/>
        </p:nvSpPr>
        <p:spPr bwMode="auto">
          <a:xfrm>
            <a:off x="2124075" y="6273800"/>
            <a:ext cx="2662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Mean common factor</a:t>
            </a:r>
            <a:endParaRPr lang="en-US" altLang="en-US" sz="1800"/>
          </a:p>
        </p:txBody>
      </p:sp>
      <p:sp>
        <p:nvSpPr>
          <p:cNvPr id="13324" name="TextBox 12">
            <a:extLst>
              <a:ext uri="{FF2B5EF4-FFF2-40B4-BE49-F238E27FC236}">
                <a16:creationId xmlns:a16="http://schemas.microsoft.com/office/drawing/2014/main" id="{67547386-657E-A4C7-BF1A-B3F3B6685C40}"/>
              </a:ext>
            </a:extLst>
          </p:cNvPr>
          <p:cNvSpPr txBox="1">
            <a:spLocks noChangeArrowheads="1"/>
          </p:cNvSpPr>
          <p:nvPr/>
        </p:nvSpPr>
        <p:spPr bwMode="auto">
          <a:xfrm>
            <a:off x="179388" y="4508500"/>
            <a:ext cx="26622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Mean </a:t>
            </a:r>
          </a:p>
          <a:p>
            <a:pPr eaLnBrk="1" hangingPunct="1">
              <a:spcBef>
                <a:spcPct val="0"/>
              </a:spcBef>
              <a:buSzTx/>
              <a:buFontTx/>
              <a:buNone/>
            </a:pPr>
            <a:r>
              <a:rPr lang="nl-NL" altLang="en-US" sz="1800"/>
              <a:t>Item 1</a:t>
            </a:r>
            <a:endParaRPr lang="en-US" altLang="en-US" sz="1800"/>
          </a:p>
        </p:txBody>
      </p:sp>
      <p:sp>
        <p:nvSpPr>
          <p:cNvPr id="13325" name="TextBox 13">
            <a:extLst>
              <a:ext uri="{FF2B5EF4-FFF2-40B4-BE49-F238E27FC236}">
                <a16:creationId xmlns:a16="http://schemas.microsoft.com/office/drawing/2014/main" id="{9CADFC9E-92F5-7FD7-BAEA-9CD40C54F4CD}"/>
              </a:ext>
            </a:extLst>
          </p:cNvPr>
          <p:cNvSpPr txBox="1">
            <a:spLocks noChangeArrowheads="1"/>
          </p:cNvSpPr>
          <p:nvPr/>
        </p:nvSpPr>
        <p:spPr bwMode="auto">
          <a:xfrm>
            <a:off x="3784600" y="3830638"/>
            <a:ext cx="26622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Before treatment / Girls</a:t>
            </a:r>
            <a:endParaRPr lang="en-US" altLang="en-US" sz="1800"/>
          </a:p>
        </p:txBody>
      </p:sp>
      <p:sp>
        <p:nvSpPr>
          <p:cNvPr id="13326" name="TextBox 14">
            <a:extLst>
              <a:ext uri="{FF2B5EF4-FFF2-40B4-BE49-F238E27FC236}">
                <a16:creationId xmlns:a16="http://schemas.microsoft.com/office/drawing/2014/main" id="{5D9D1DA4-708C-0004-2AA2-966578C50E4B}"/>
              </a:ext>
            </a:extLst>
          </p:cNvPr>
          <p:cNvSpPr txBox="1">
            <a:spLocks noChangeArrowheads="1"/>
          </p:cNvSpPr>
          <p:nvPr/>
        </p:nvSpPr>
        <p:spPr bwMode="auto">
          <a:xfrm>
            <a:off x="3995738" y="4814888"/>
            <a:ext cx="2662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After treatment / Boys</a:t>
            </a:r>
            <a:endParaRPr lang="en-US" alt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9F4FC9D-BF3D-E3CA-E8CC-1E0D1D6BEB92}"/>
              </a:ext>
            </a:extLst>
          </p:cNvPr>
          <p:cNvSpPr>
            <a:spLocks noGrp="1"/>
          </p:cNvSpPr>
          <p:nvPr>
            <p:ph type="title"/>
          </p:nvPr>
        </p:nvSpPr>
        <p:spPr/>
        <p:txBody>
          <a:bodyPr/>
          <a:lstStyle/>
          <a:p>
            <a:r>
              <a:rPr lang="nl-NL" altLang="en-US"/>
              <a:t>Weak factorial invariance</a:t>
            </a:r>
            <a:endParaRPr lang="en-US" altLang="en-US"/>
          </a:p>
        </p:txBody>
      </p:sp>
      <p:sp>
        <p:nvSpPr>
          <p:cNvPr id="14339" name="Slide Number Placeholder 3">
            <a:extLst>
              <a:ext uri="{FF2B5EF4-FFF2-40B4-BE49-F238E27FC236}">
                <a16:creationId xmlns:a16="http://schemas.microsoft.com/office/drawing/2014/main" id="{D55942A5-0E9D-4B59-3C33-733EECB75335}"/>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6A77DCFD-B1E5-4943-B739-E749ABD66560}" type="slidenum">
              <a:rPr lang="en-US" altLang="en-US" sz="1000">
                <a:solidFill>
                  <a:srgbClr val="BC0031"/>
                </a:solidFill>
                <a:latin typeface="Arial" panose="020B0604020202020204" pitchFamily="34" charset="0"/>
              </a:rPr>
              <a:pPr eaLnBrk="1" hangingPunct="1">
                <a:spcBef>
                  <a:spcPct val="0"/>
                </a:spcBef>
                <a:buSzTx/>
                <a:buFontTx/>
                <a:buNone/>
              </a:pPr>
              <a:t>11</a:t>
            </a:fld>
            <a:endParaRPr lang="en-US" altLang="en-US" sz="1000">
              <a:latin typeface="Arial" panose="020B0604020202020204" pitchFamily="34" charset="0"/>
            </a:endParaRPr>
          </a:p>
        </p:txBody>
      </p:sp>
      <p:sp>
        <p:nvSpPr>
          <p:cNvPr id="31" name="Content Placeholder 2">
            <a:extLst>
              <a:ext uri="{FF2B5EF4-FFF2-40B4-BE49-F238E27FC236}">
                <a16:creationId xmlns:a16="http://schemas.microsoft.com/office/drawing/2014/main" id="{7EB4FE5E-22AB-0307-6D53-BB4DBD0B3F4A}"/>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marL="0" indent="0">
              <a:buSzPct val="100000"/>
              <a:buFont typeface="Wingdings 2" pitchFamily="18" charset="2"/>
              <a:buNone/>
              <a:defRPr/>
            </a:pPr>
            <a:r>
              <a:rPr lang="nl-NL" altLang="en-US" dirty="0"/>
              <a:t>Is </a:t>
            </a:r>
            <a:r>
              <a:rPr lang="nl-NL" altLang="en-US" dirty="0" err="1"/>
              <a:t>the</a:t>
            </a:r>
            <a:r>
              <a:rPr lang="nl-NL" altLang="en-US" dirty="0"/>
              <a:t> </a:t>
            </a:r>
            <a:r>
              <a:rPr lang="nl-NL" altLang="en-US" dirty="0" err="1"/>
              <a:t>underlying</a:t>
            </a:r>
            <a:r>
              <a:rPr lang="nl-NL" altLang="en-US" dirty="0"/>
              <a:t> construct </a:t>
            </a:r>
            <a:r>
              <a:rPr lang="nl-NL" altLang="en-US" dirty="0" err="1"/>
              <a:t>measured</a:t>
            </a:r>
            <a:r>
              <a:rPr lang="nl-NL" altLang="en-US" dirty="0"/>
              <a:t> in </a:t>
            </a:r>
            <a:r>
              <a:rPr lang="nl-NL" altLang="en-US" dirty="0" err="1"/>
              <a:t>the</a:t>
            </a:r>
            <a:r>
              <a:rPr lang="nl-NL" altLang="en-US" dirty="0"/>
              <a:t> </a:t>
            </a:r>
            <a:r>
              <a:rPr lang="nl-NL" altLang="en-US" dirty="0" err="1"/>
              <a:t>same</a:t>
            </a:r>
            <a:r>
              <a:rPr lang="nl-NL" altLang="en-US" dirty="0"/>
              <a:t> way </a:t>
            </a:r>
            <a:r>
              <a:rPr lang="nl-NL" altLang="en-US" dirty="0" err="1"/>
              <a:t>by</a:t>
            </a:r>
            <a:r>
              <a:rPr lang="nl-NL" altLang="en-US" dirty="0"/>
              <a:t> </a:t>
            </a:r>
            <a:r>
              <a:rPr lang="nl-NL" altLang="en-US" dirty="0" err="1"/>
              <a:t>the</a:t>
            </a:r>
            <a:r>
              <a:rPr lang="nl-NL" altLang="en-US" dirty="0"/>
              <a:t> </a:t>
            </a:r>
            <a:r>
              <a:rPr lang="nl-NL" altLang="en-US" dirty="0" err="1"/>
              <a:t>observed</a:t>
            </a:r>
            <a:r>
              <a:rPr lang="nl-NL" altLang="en-US" dirty="0"/>
              <a:t> variables?</a:t>
            </a:r>
          </a:p>
          <a:p>
            <a:pPr marL="0" indent="0">
              <a:buSzPct val="100000"/>
              <a:buFont typeface="Wingdings 2" pitchFamily="18" charset="2"/>
              <a:buNone/>
              <a:defRPr/>
            </a:pPr>
            <a:endParaRPr lang="nl-NL" altLang="en-US" dirty="0"/>
          </a:p>
          <a:p>
            <a:pPr marL="0" indent="0">
              <a:buSzPct val="100000"/>
              <a:buFont typeface="Wingdings 2" pitchFamily="18" charset="2"/>
              <a:buNone/>
              <a:defRPr/>
            </a:pPr>
            <a:r>
              <a:rPr lang="nl-NL" altLang="en-US" dirty="0" err="1"/>
              <a:t>If</a:t>
            </a:r>
            <a:r>
              <a:rPr lang="nl-NL" altLang="en-US" dirty="0"/>
              <a:t> </a:t>
            </a:r>
            <a:r>
              <a:rPr lang="nl-NL" altLang="en-US" dirty="0" err="1"/>
              <a:t>not</a:t>
            </a:r>
            <a:r>
              <a:rPr lang="nl-NL" altLang="en-US" dirty="0"/>
              <a:t>, </a:t>
            </a:r>
            <a:r>
              <a:rPr lang="en-US" dirty="0"/>
              <a:t>differences in  observed covariances across occasions or groups do not to the same extent reflect differences in common factor variances </a:t>
            </a:r>
            <a:endParaRPr lang="nl-NL" altLang="en-US" dirty="0"/>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
        <p:nvSpPr>
          <p:cNvPr id="14341" name="Rectangle 10">
            <a:extLst>
              <a:ext uri="{FF2B5EF4-FFF2-40B4-BE49-F238E27FC236}">
                <a16:creationId xmlns:a16="http://schemas.microsoft.com/office/drawing/2014/main" id="{EE01A53D-9689-BC37-977B-960C44C18C5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4342" name="Rectangle 25">
            <a:extLst>
              <a:ext uri="{FF2B5EF4-FFF2-40B4-BE49-F238E27FC236}">
                <a16:creationId xmlns:a16="http://schemas.microsoft.com/office/drawing/2014/main" id="{87FB883C-685C-1559-7348-2559BB76A9B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8C0E0DA-6955-7A16-4203-99D4E7608791}"/>
              </a:ext>
            </a:extLst>
          </p:cNvPr>
          <p:cNvSpPr>
            <a:spLocks noGrp="1"/>
          </p:cNvSpPr>
          <p:nvPr>
            <p:ph type="title"/>
          </p:nvPr>
        </p:nvSpPr>
        <p:spPr/>
        <p:txBody>
          <a:bodyPr/>
          <a:lstStyle/>
          <a:p>
            <a:r>
              <a:rPr lang="nl-NL" altLang="en-US"/>
              <a:t>Strong factorial invariance</a:t>
            </a:r>
            <a:endParaRPr lang="en-US" altLang="en-US"/>
          </a:p>
        </p:txBody>
      </p:sp>
      <p:sp>
        <p:nvSpPr>
          <p:cNvPr id="15363" name="Slide Number Placeholder 3">
            <a:extLst>
              <a:ext uri="{FF2B5EF4-FFF2-40B4-BE49-F238E27FC236}">
                <a16:creationId xmlns:a16="http://schemas.microsoft.com/office/drawing/2014/main" id="{52A9A391-DCE9-FFC7-FC99-1E4AC216EDE3}"/>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408D6BCB-E835-462C-B9A4-3E0F931444A2}" type="slidenum">
              <a:rPr lang="en-US" altLang="en-US" sz="1000">
                <a:solidFill>
                  <a:srgbClr val="BC0031"/>
                </a:solidFill>
                <a:latin typeface="Arial" panose="020B0604020202020204" pitchFamily="34" charset="0"/>
              </a:rPr>
              <a:pPr eaLnBrk="1" hangingPunct="1">
                <a:spcBef>
                  <a:spcPct val="0"/>
                </a:spcBef>
                <a:buSzTx/>
                <a:buFontTx/>
                <a:buNone/>
              </a:pPr>
              <a:t>12</a:t>
            </a:fld>
            <a:endParaRPr lang="en-US" altLang="en-US" sz="1000">
              <a:latin typeface="Arial" panose="020B0604020202020204" pitchFamily="34" charset="0"/>
            </a:endParaRPr>
          </a:p>
        </p:txBody>
      </p:sp>
      <p:sp>
        <p:nvSpPr>
          <p:cNvPr id="31" name="Content Placeholder 2">
            <a:extLst>
              <a:ext uri="{FF2B5EF4-FFF2-40B4-BE49-F238E27FC236}">
                <a16:creationId xmlns:a16="http://schemas.microsoft.com/office/drawing/2014/main" id="{91226246-AD6D-A828-B1BF-2783A1D4C0A6}"/>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marL="0" indent="0">
              <a:buSzPct val="100000"/>
              <a:buFont typeface="Wingdings 2" pitchFamily="18" charset="2"/>
              <a:buNone/>
              <a:defRPr/>
            </a:pPr>
            <a:r>
              <a:rPr lang="nl-NL" altLang="en-US" dirty="0"/>
              <a:t>Are </a:t>
            </a:r>
            <a:r>
              <a:rPr lang="nl-NL" altLang="en-US" dirty="0" err="1"/>
              <a:t>differences</a:t>
            </a:r>
            <a:r>
              <a:rPr lang="nl-NL" altLang="en-US" dirty="0"/>
              <a:t> in </a:t>
            </a:r>
            <a:r>
              <a:rPr lang="nl-NL" altLang="en-US" dirty="0" err="1"/>
              <a:t>observed</a:t>
            </a:r>
            <a:r>
              <a:rPr lang="nl-NL" altLang="en-US" dirty="0"/>
              <a:t> variables </a:t>
            </a:r>
            <a:r>
              <a:rPr lang="nl-NL" altLang="en-US" dirty="0" err="1"/>
              <a:t>due</a:t>
            </a:r>
            <a:r>
              <a:rPr lang="nl-NL" altLang="en-US" dirty="0"/>
              <a:t> </a:t>
            </a:r>
            <a:r>
              <a:rPr lang="nl-NL" altLang="en-US" dirty="0" err="1"/>
              <a:t>to</a:t>
            </a:r>
            <a:r>
              <a:rPr lang="nl-NL" altLang="en-US" dirty="0"/>
              <a:t> </a:t>
            </a:r>
            <a:r>
              <a:rPr lang="nl-NL" altLang="en-US" dirty="0" err="1"/>
              <a:t>differences</a:t>
            </a:r>
            <a:r>
              <a:rPr lang="nl-NL" altLang="en-US" dirty="0"/>
              <a:t> in </a:t>
            </a:r>
            <a:r>
              <a:rPr lang="nl-NL" altLang="en-US" dirty="0" err="1"/>
              <a:t>the</a:t>
            </a:r>
            <a:r>
              <a:rPr lang="nl-NL" altLang="en-US" dirty="0"/>
              <a:t> </a:t>
            </a:r>
            <a:r>
              <a:rPr lang="nl-NL" altLang="en-US" dirty="0" err="1"/>
              <a:t>underlying</a:t>
            </a:r>
            <a:r>
              <a:rPr lang="nl-NL" altLang="en-US" dirty="0"/>
              <a:t> factor?</a:t>
            </a:r>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
        <p:nvSpPr>
          <p:cNvPr id="15365" name="Rectangle 10">
            <a:extLst>
              <a:ext uri="{FF2B5EF4-FFF2-40B4-BE49-F238E27FC236}">
                <a16:creationId xmlns:a16="http://schemas.microsoft.com/office/drawing/2014/main" id="{63AF2D42-6C3D-7138-B09B-CCE97E4B5C0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5366" name="Rectangle 25">
            <a:extLst>
              <a:ext uri="{FF2B5EF4-FFF2-40B4-BE49-F238E27FC236}">
                <a16:creationId xmlns:a16="http://schemas.microsoft.com/office/drawing/2014/main" id="{5135686B-F29A-3D67-6CF0-0BA977560EB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cxnSp>
        <p:nvCxnSpPr>
          <p:cNvPr id="7" name="Straight Connector 6">
            <a:extLst>
              <a:ext uri="{FF2B5EF4-FFF2-40B4-BE49-F238E27FC236}">
                <a16:creationId xmlns:a16="http://schemas.microsoft.com/office/drawing/2014/main" id="{DA2F80EA-4FFC-FF9C-D59B-04BDAC7D1992}"/>
              </a:ext>
            </a:extLst>
          </p:cNvPr>
          <p:cNvCxnSpPr/>
          <p:nvPr/>
        </p:nvCxnSpPr>
        <p:spPr>
          <a:xfrm>
            <a:off x="1042988" y="3830638"/>
            <a:ext cx="0" cy="237648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EB8704-133B-DB2B-E2AE-01F57AC9FD11}"/>
              </a:ext>
            </a:extLst>
          </p:cNvPr>
          <p:cNvCxnSpPr/>
          <p:nvPr/>
        </p:nvCxnSpPr>
        <p:spPr>
          <a:xfrm flipH="1">
            <a:off x="1042988" y="6221413"/>
            <a:ext cx="402431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CE9D95-619E-49F4-0C6B-739A54931494}"/>
              </a:ext>
            </a:extLst>
          </p:cNvPr>
          <p:cNvCxnSpPr/>
          <p:nvPr/>
        </p:nvCxnSpPr>
        <p:spPr>
          <a:xfrm flipH="1">
            <a:off x="1042988" y="4048125"/>
            <a:ext cx="2592387" cy="1446213"/>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E8F7663-D987-E1EF-93D0-7C679352874D}"/>
              </a:ext>
            </a:extLst>
          </p:cNvPr>
          <p:cNvCxnSpPr/>
          <p:nvPr/>
        </p:nvCxnSpPr>
        <p:spPr>
          <a:xfrm flipH="1">
            <a:off x="1042988" y="4832350"/>
            <a:ext cx="2881312" cy="1374775"/>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371" name="TextBox 1">
            <a:extLst>
              <a:ext uri="{FF2B5EF4-FFF2-40B4-BE49-F238E27FC236}">
                <a16:creationId xmlns:a16="http://schemas.microsoft.com/office/drawing/2014/main" id="{DDC5922B-743F-3EAC-9E46-D93A3F8BD500}"/>
              </a:ext>
            </a:extLst>
          </p:cNvPr>
          <p:cNvSpPr txBox="1">
            <a:spLocks noChangeArrowheads="1"/>
          </p:cNvSpPr>
          <p:nvPr/>
        </p:nvSpPr>
        <p:spPr bwMode="auto">
          <a:xfrm>
            <a:off x="2124075" y="6273800"/>
            <a:ext cx="2662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Mean common factor</a:t>
            </a:r>
            <a:endParaRPr lang="en-US" altLang="en-US" sz="1800"/>
          </a:p>
        </p:txBody>
      </p:sp>
      <p:sp>
        <p:nvSpPr>
          <p:cNvPr id="15372" name="TextBox 12">
            <a:extLst>
              <a:ext uri="{FF2B5EF4-FFF2-40B4-BE49-F238E27FC236}">
                <a16:creationId xmlns:a16="http://schemas.microsoft.com/office/drawing/2014/main" id="{660C6FC9-B0B5-2626-C7FD-2DBB8FAC357C}"/>
              </a:ext>
            </a:extLst>
          </p:cNvPr>
          <p:cNvSpPr txBox="1">
            <a:spLocks noChangeArrowheads="1"/>
          </p:cNvSpPr>
          <p:nvPr/>
        </p:nvSpPr>
        <p:spPr bwMode="auto">
          <a:xfrm>
            <a:off x="179388" y="4508500"/>
            <a:ext cx="26622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Mean </a:t>
            </a:r>
          </a:p>
          <a:p>
            <a:pPr eaLnBrk="1" hangingPunct="1">
              <a:spcBef>
                <a:spcPct val="0"/>
              </a:spcBef>
              <a:buSzTx/>
              <a:buFontTx/>
              <a:buNone/>
            </a:pPr>
            <a:r>
              <a:rPr lang="nl-NL" altLang="en-US" sz="1800"/>
              <a:t>Item 1</a:t>
            </a:r>
            <a:endParaRPr lang="en-US" altLang="en-US" sz="1800"/>
          </a:p>
        </p:txBody>
      </p:sp>
      <p:sp>
        <p:nvSpPr>
          <p:cNvPr id="15373" name="TextBox 13">
            <a:extLst>
              <a:ext uri="{FF2B5EF4-FFF2-40B4-BE49-F238E27FC236}">
                <a16:creationId xmlns:a16="http://schemas.microsoft.com/office/drawing/2014/main" id="{6908E089-9AC3-049E-17DB-DD823F649CA9}"/>
              </a:ext>
            </a:extLst>
          </p:cNvPr>
          <p:cNvSpPr txBox="1">
            <a:spLocks noChangeArrowheads="1"/>
          </p:cNvSpPr>
          <p:nvPr/>
        </p:nvSpPr>
        <p:spPr bwMode="auto">
          <a:xfrm>
            <a:off x="3784600" y="3830638"/>
            <a:ext cx="26622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Before treatment / Girls</a:t>
            </a:r>
            <a:endParaRPr lang="en-US" altLang="en-US" sz="1800"/>
          </a:p>
        </p:txBody>
      </p:sp>
      <p:sp>
        <p:nvSpPr>
          <p:cNvPr id="15374" name="TextBox 14">
            <a:extLst>
              <a:ext uri="{FF2B5EF4-FFF2-40B4-BE49-F238E27FC236}">
                <a16:creationId xmlns:a16="http://schemas.microsoft.com/office/drawing/2014/main" id="{5CB67790-D79D-D196-5A5D-7C5265C1E629}"/>
              </a:ext>
            </a:extLst>
          </p:cNvPr>
          <p:cNvSpPr txBox="1">
            <a:spLocks noChangeArrowheads="1"/>
          </p:cNvSpPr>
          <p:nvPr/>
        </p:nvSpPr>
        <p:spPr bwMode="auto">
          <a:xfrm>
            <a:off x="3995738" y="4581525"/>
            <a:ext cx="2662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After treatment / Boys</a:t>
            </a:r>
            <a:endParaRPr lang="en-US"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1043F23-6AA6-56C0-F4EC-EA25DB2C1D78}"/>
              </a:ext>
            </a:extLst>
          </p:cNvPr>
          <p:cNvSpPr>
            <a:spLocks noGrp="1"/>
          </p:cNvSpPr>
          <p:nvPr>
            <p:ph type="title"/>
          </p:nvPr>
        </p:nvSpPr>
        <p:spPr/>
        <p:txBody>
          <a:bodyPr/>
          <a:lstStyle/>
          <a:p>
            <a:r>
              <a:rPr lang="nl-NL" altLang="en-US"/>
              <a:t>Strong factorial invariance</a:t>
            </a:r>
            <a:endParaRPr lang="en-US" altLang="en-US"/>
          </a:p>
        </p:txBody>
      </p:sp>
      <p:sp>
        <p:nvSpPr>
          <p:cNvPr id="16387" name="Slide Number Placeholder 3">
            <a:extLst>
              <a:ext uri="{FF2B5EF4-FFF2-40B4-BE49-F238E27FC236}">
                <a16:creationId xmlns:a16="http://schemas.microsoft.com/office/drawing/2014/main" id="{27453F74-FB9F-6900-8691-6C214F5DB31C}"/>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1DCF2A75-B9FA-4F28-BA07-AA0F0D4138E2}" type="slidenum">
              <a:rPr lang="en-US" altLang="en-US" sz="1000">
                <a:solidFill>
                  <a:srgbClr val="BC0031"/>
                </a:solidFill>
                <a:latin typeface="Arial" panose="020B0604020202020204" pitchFamily="34" charset="0"/>
              </a:rPr>
              <a:pPr eaLnBrk="1" hangingPunct="1">
                <a:spcBef>
                  <a:spcPct val="0"/>
                </a:spcBef>
                <a:buSzTx/>
                <a:buFontTx/>
                <a:buNone/>
              </a:pPr>
              <a:t>13</a:t>
            </a:fld>
            <a:endParaRPr lang="en-US" altLang="en-US" sz="1000">
              <a:latin typeface="Arial" panose="020B0604020202020204" pitchFamily="34" charset="0"/>
            </a:endParaRPr>
          </a:p>
        </p:txBody>
      </p:sp>
      <p:sp>
        <p:nvSpPr>
          <p:cNvPr id="31" name="Content Placeholder 2">
            <a:extLst>
              <a:ext uri="{FF2B5EF4-FFF2-40B4-BE49-F238E27FC236}">
                <a16:creationId xmlns:a16="http://schemas.microsoft.com/office/drawing/2014/main" id="{46EADECB-1178-B688-7F9A-B705928B7F18}"/>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marL="0" indent="0">
              <a:buSzPct val="100000"/>
              <a:buFont typeface="Wingdings 2" pitchFamily="18" charset="2"/>
              <a:buNone/>
              <a:defRPr/>
            </a:pPr>
            <a:r>
              <a:rPr lang="nl-NL" altLang="en-US" dirty="0"/>
              <a:t>Are </a:t>
            </a:r>
            <a:r>
              <a:rPr lang="nl-NL" altLang="en-US" dirty="0" err="1"/>
              <a:t>differences</a:t>
            </a:r>
            <a:r>
              <a:rPr lang="nl-NL" altLang="en-US" dirty="0"/>
              <a:t> in </a:t>
            </a:r>
            <a:r>
              <a:rPr lang="nl-NL" altLang="en-US" dirty="0" err="1"/>
              <a:t>observed</a:t>
            </a:r>
            <a:r>
              <a:rPr lang="nl-NL" altLang="en-US" dirty="0"/>
              <a:t> variables </a:t>
            </a:r>
            <a:r>
              <a:rPr lang="nl-NL" altLang="en-US" dirty="0" err="1"/>
              <a:t>due</a:t>
            </a:r>
            <a:r>
              <a:rPr lang="nl-NL" altLang="en-US" dirty="0"/>
              <a:t> </a:t>
            </a:r>
            <a:r>
              <a:rPr lang="nl-NL" altLang="en-US" dirty="0" err="1"/>
              <a:t>to</a:t>
            </a:r>
            <a:r>
              <a:rPr lang="nl-NL" altLang="en-US" dirty="0"/>
              <a:t> </a:t>
            </a:r>
            <a:r>
              <a:rPr lang="nl-NL" altLang="en-US" dirty="0" err="1"/>
              <a:t>differences</a:t>
            </a:r>
            <a:r>
              <a:rPr lang="nl-NL" altLang="en-US" dirty="0"/>
              <a:t> in </a:t>
            </a:r>
            <a:r>
              <a:rPr lang="nl-NL" altLang="en-US" dirty="0" err="1"/>
              <a:t>the</a:t>
            </a:r>
            <a:r>
              <a:rPr lang="nl-NL" altLang="en-US" dirty="0"/>
              <a:t> </a:t>
            </a:r>
            <a:r>
              <a:rPr lang="nl-NL" altLang="en-US" dirty="0" err="1"/>
              <a:t>underlying</a:t>
            </a:r>
            <a:r>
              <a:rPr lang="nl-NL" altLang="en-US" dirty="0"/>
              <a:t> factor?</a:t>
            </a:r>
          </a:p>
          <a:p>
            <a:pPr marL="0" indent="0">
              <a:buSzPct val="100000"/>
              <a:buFont typeface="Wingdings 2" pitchFamily="18" charset="2"/>
              <a:buNone/>
              <a:defRPr/>
            </a:pPr>
            <a:endParaRPr lang="nl-NL" altLang="en-US" dirty="0"/>
          </a:p>
          <a:p>
            <a:pPr marL="0" lvl="1" indent="0">
              <a:lnSpc>
                <a:spcPct val="100000"/>
              </a:lnSpc>
              <a:spcBef>
                <a:spcPct val="20000"/>
              </a:spcBef>
              <a:buSzPct val="100000"/>
              <a:buFont typeface="Wingdings 2" pitchFamily="18" charset="2"/>
              <a:buNone/>
              <a:defRPr/>
            </a:pPr>
            <a:r>
              <a:rPr lang="nl-NL" altLang="en-US" dirty="0" err="1"/>
              <a:t>If</a:t>
            </a:r>
            <a:r>
              <a:rPr lang="nl-NL" altLang="en-US" dirty="0"/>
              <a:t> </a:t>
            </a:r>
            <a:r>
              <a:rPr lang="nl-NL" altLang="en-US" dirty="0" err="1"/>
              <a:t>not</a:t>
            </a:r>
            <a:r>
              <a:rPr lang="nl-NL" altLang="en-US" dirty="0"/>
              <a:t>, </a:t>
            </a:r>
            <a:r>
              <a:rPr lang="en-US" dirty="0"/>
              <a:t>differences in observed means across occasions or  groups do not to the same extent reflect differences in common factor means</a:t>
            </a:r>
          </a:p>
          <a:p>
            <a:pPr marL="0" indent="0">
              <a:buSzPct val="100000"/>
              <a:buFont typeface="Wingdings 2" pitchFamily="18" charset="2"/>
              <a:buNone/>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
        <p:nvSpPr>
          <p:cNvPr id="16389" name="Rectangle 10">
            <a:extLst>
              <a:ext uri="{FF2B5EF4-FFF2-40B4-BE49-F238E27FC236}">
                <a16:creationId xmlns:a16="http://schemas.microsoft.com/office/drawing/2014/main" id="{F8D346C8-CC85-ABCB-A5D0-5A49BEDB29F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6390" name="Rectangle 25">
            <a:extLst>
              <a:ext uri="{FF2B5EF4-FFF2-40B4-BE49-F238E27FC236}">
                <a16:creationId xmlns:a16="http://schemas.microsoft.com/office/drawing/2014/main" id="{ADCF2FD5-ADBD-DF71-FF8F-C02925F7379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721818E-5602-CB49-4851-6A27F45E8A76}"/>
              </a:ext>
            </a:extLst>
          </p:cNvPr>
          <p:cNvSpPr>
            <a:spLocks noGrp="1"/>
          </p:cNvSpPr>
          <p:nvPr>
            <p:ph type="title"/>
          </p:nvPr>
        </p:nvSpPr>
        <p:spPr/>
        <p:txBody>
          <a:bodyPr/>
          <a:lstStyle/>
          <a:p>
            <a:r>
              <a:rPr lang="nl-NL" altLang="en-US"/>
              <a:t>Strict factorial invariance</a:t>
            </a:r>
            <a:endParaRPr lang="en-US" altLang="en-US"/>
          </a:p>
        </p:txBody>
      </p:sp>
      <p:sp>
        <p:nvSpPr>
          <p:cNvPr id="31" name="Content Placeholder 2">
            <a:extLst>
              <a:ext uri="{FF2B5EF4-FFF2-40B4-BE49-F238E27FC236}">
                <a16:creationId xmlns:a16="http://schemas.microsoft.com/office/drawing/2014/main" id="{6FE86351-788D-856B-8EFD-30FCD8364405}"/>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marL="0" indent="0">
              <a:buSzPct val="100000"/>
              <a:buFont typeface="Wingdings 2" pitchFamily="18" charset="2"/>
              <a:buNone/>
              <a:defRPr/>
            </a:pPr>
            <a:r>
              <a:rPr lang="nl-NL" altLang="en-US" dirty="0"/>
              <a:t>Are </a:t>
            </a:r>
            <a:r>
              <a:rPr lang="nl-NL" altLang="en-US" dirty="0" err="1"/>
              <a:t>differences</a:t>
            </a:r>
            <a:r>
              <a:rPr lang="nl-NL" altLang="en-US" dirty="0"/>
              <a:t> in </a:t>
            </a:r>
            <a:r>
              <a:rPr lang="nl-NL" altLang="en-US" dirty="0" err="1"/>
              <a:t>the</a:t>
            </a:r>
            <a:r>
              <a:rPr lang="nl-NL" altLang="en-US" dirty="0"/>
              <a:t> </a:t>
            </a:r>
            <a:r>
              <a:rPr lang="nl-NL" altLang="en-US" dirty="0" err="1"/>
              <a:t>variances</a:t>
            </a:r>
            <a:r>
              <a:rPr lang="nl-NL" altLang="en-US" dirty="0"/>
              <a:t> of </a:t>
            </a:r>
            <a:r>
              <a:rPr lang="nl-NL" altLang="en-US" dirty="0" err="1"/>
              <a:t>observed</a:t>
            </a:r>
            <a:r>
              <a:rPr lang="nl-NL" altLang="en-US" dirty="0"/>
              <a:t> variables </a:t>
            </a:r>
            <a:r>
              <a:rPr lang="nl-NL" altLang="en-US" dirty="0" err="1"/>
              <a:t>due</a:t>
            </a:r>
            <a:r>
              <a:rPr lang="nl-NL" altLang="en-US" dirty="0"/>
              <a:t> </a:t>
            </a:r>
            <a:r>
              <a:rPr lang="nl-NL" altLang="en-US" dirty="0" err="1"/>
              <a:t>to</a:t>
            </a:r>
            <a:r>
              <a:rPr lang="nl-NL" altLang="en-US" dirty="0"/>
              <a:t> </a:t>
            </a:r>
            <a:r>
              <a:rPr lang="nl-NL" altLang="en-US" dirty="0" err="1"/>
              <a:t>differences</a:t>
            </a:r>
            <a:r>
              <a:rPr lang="nl-NL" altLang="en-US" dirty="0"/>
              <a:t> in </a:t>
            </a:r>
            <a:r>
              <a:rPr lang="nl-NL" altLang="en-US" dirty="0" err="1"/>
              <a:t>the</a:t>
            </a:r>
            <a:r>
              <a:rPr lang="nl-NL" altLang="en-US" dirty="0"/>
              <a:t> </a:t>
            </a:r>
            <a:r>
              <a:rPr lang="nl-NL" altLang="en-US" dirty="0" err="1"/>
              <a:t>variances</a:t>
            </a:r>
            <a:r>
              <a:rPr lang="nl-NL" altLang="en-US" dirty="0"/>
              <a:t> of </a:t>
            </a:r>
            <a:r>
              <a:rPr lang="nl-NL" altLang="en-US" dirty="0" err="1"/>
              <a:t>the</a:t>
            </a:r>
            <a:r>
              <a:rPr lang="nl-NL" altLang="en-US" dirty="0"/>
              <a:t> </a:t>
            </a:r>
            <a:r>
              <a:rPr lang="nl-NL" altLang="en-US" dirty="0" err="1"/>
              <a:t>underlying</a:t>
            </a:r>
            <a:r>
              <a:rPr lang="nl-NL" altLang="en-US" dirty="0"/>
              <a:t> factor?</a:t>
            </a:r>
          </a:p>
          <a:p>
            <a:pPr marL="0" indent="0">
              <a:buSzPct val="100000"/>
              <a:buFont typeface="Wingdings 2" pitchFamily="18" charset="2"/>
              <a:buNone/>
              <a:defRPr/>
            </a:pPr>
            <a:endParaRPr lang="nl-NL" altLang="en-US" dirty="0"/>
          </a:p>
          <a:p>
            <a:pPr marL="0" indent="0">
              <a:buSzPct val="100000"/>
              <a:buFont typeface="Wingdings 2" pitchFamily="18" charset="2"/>
              <a:buNone/>
              <a:defRPr/>
            </a:pPr>
            <a:r>
              <a:rPr lang="nl-NL" altLang="en-US" dirty="0" err="1"/>
              <a:t>If</a:t>
            </a:r>
            <a:r>
              <a:rPr lang="nl-NL" altLang="en-US" dirty="0"/>
              <a:t> </a:t>
            </a:r>
            <a:r>
              <a:rPr lang="nl-NL" altLang="en-US" dirty="0" err="1"/>
              <a:t>not</a:t>
            </a:r>
            <a:r>
              <a:rPr lang="nl-NL" altLang="en-US" dirty="0"/>
              <a:t>, </a:t>
            </a:r>
            <a:r>
              <a:rPr lang="nl-NL" altLang="en-US" dirty="0" err="1"/>
              <a:t>then</a:t>
            </a:r>
            <a:r>
              <a:rPr lang="nl-NL" altLang="en-US" dirty="0"/>
              <a:t> </a:t>
            </a:r>
            <a:r>
              <a:rPr lang="nl-NL" altLang="en-US" dirty="0" err="1"/>
              <a:t>differences</a:t>
            </a:r>
            <a:r>
              <a:rPr lang="nl-NL" altLang="en-US" dirty="0"/>
              <a:t> in </a:t>
            </a:r>
            <a:r>
              <a:rPr lang="nl-NL" altLang="en-US" dirty="0" err="1"/>
              <a:t>the</a:t>
            </a:r>
            <a:r>
              <a:rPr lang="nl-NL" altLang="en-US" dirty="0"/>
              <a:t> </a:t>
            </a:r>
            <a:r>
              <a:rPr lang="nl-NL" altLang="en-US" dirty="0" err="1"/>
              <a:t>variances</a:t>
            </a:r>
            <a:r>
              <a:rPr lang="nl-NL" altLang="en-US" dirty="0"/>
              <a:t> of </a:t>
            </a:r>
            <a:r>
              <a:rPr lang="nl-NL" altLang="en-US" dirty="0" err="1"/>
              <a:t>the</a:t>
            </a:r>
            <a:r>
              <a:rPr lang="nl-NL" altLang="en-US" dirty="0"/>
              <a:t> </a:t>
            </a:r>
            <a:r>
              <a:rPr lang="nl-NL" altLang="en-US" dirty="0" err="1"/>
              <a:t>observed</a:t>
            </a:r>
            <a:r>
              <a:rPr lang="nl-NL" altLang="en-US" dirty="0"/>
              <a:t> variables are (</a:t>
            </a:r>
            <a:r>
              <a:rPr lang="nl-NL" altLang="en-US" dirty="0" err="1"/>
              <a:t>partly</a:t>
            </a:r>
            <a:r>
              <a:rPr lang="nl-NL" altLang="en-US" dirty="0"/>
              <a:t>) </a:t>
            </a:r>
            <a:r>
              <a:rPr lang="nl-NL" altLang="en-US" dirty="0" err="1"/>
              <a:t>due</a:t>
            </a:r>
            <a:r>
              <a:rPr lang="nl-NL" altLang="en-US" dirty="0"/>
              <a:t> </a:t>
            </a:r>
            <a:r>
              <a:rPr lang="nl-NL" altLang="en-US" dirty="0" err="1"/>
              <a:t>to</a:t>
            </a:r>
            <a:r>
              <a:rPr lang="nl-NL" altLang="en-US" dirty="0"/>
              <a:t> </a:t>
            </a:r>
            <a:r>
              <a:rPr lang="nl-NL" altLang="en-US" dirty="0" err="1"/>
              <a:t>differences</a:t>
            </a:r>
            <a:r>
              <a:rPr lang="nl-NL" altLang="en-US" dirty="0"/>
              <a:t> in </a:t>
            </a:r>
            <a:r>
              <a:rPr lang="nl-NL" altLang="en-US" dirty="0" err="1"/>
              <a:t>the</a:t>
            </a:r>
            <a:r>
              <a:rPr lang="nl-NL" altLang="en-US" dirty="0"/>
              <a:t> </a:t>
            </a:r>
            <a:r>
              <a:rPr lang="nl-NL" altLang="en-US" dirty="0" err="1"/>
              <a:t>variances</a:t>
            </a:r>
            <a:r>
              <a:rPr lang="nl-NL" altLang="en-US" dirty="0"/>
              <a:t> of </a:t>
            </a:r>
            <a:r>
              <a:rPr lang="nl-NL" altLang="en-US" dirty="0" err="1"/>
              <a:t>the</a:t>
            </a:r>
            <a:r>
              <a:rPr lang="nl-NL" altLang="en-US" dirty="0"/>
              <a:t> </a:t>
            </a:r>
            <a:r>
              <a:rPr lang="nl-NL" altLang="en-US" dirty="0" err="1"/>
              <a:t>residual</a:t>
            </a:r>
            <a:r>
              <a:rPr lang="nl-NL" altLang="en-US" dirty="0"/>
              <a:t> factors (e.g., </a:t>
            </a:r>
            <a:r>
              <a:rPr lang="nl-NL" altLang="en-US" dirty="0" err="1"/>
              <a:t>reliability</a:t>
            </a:r>
            <a:r>
              <a:rPr lang="nl-NL" altLang="en-US" dirty="0"/>
              <a:t>) </a:t>
            </a:r>
          </a:p>
          <a:p>
            <a:pPr marL="0" indent="0">
              <a:buSzPct val="100000"/>
              <a:buFont typeface="Wingdings 2" pitchFamily="18" charset="2"/>
              <a:buNone/>
              <a:defRPr/>
            </a:pPr>
            <a:endParaRPr lang="nl-NL" altLang="en-US" dirty="0"/>
          </a:p>
          <a:p>
            <a:pPr marL="0" indent="0">
              <a:buSzPct val="100000"/>
              <a:buFont typeface="Wingdings 2" pitchFamily="18" charset="2"/>
              <a:buNone/>
              <a:defRPr/>
            </a:pPr>
            <a:r>
              <a:rPr lang="nl-NL" altLang="en-US" dirty="0"/>
              <a:t>But: </a:t>
            </a:r>
            <a:r>
              <a:rPr lang="nl-NL" altLang="en-US" dirty="0" err="1"/>
              <a:t>not</a:t>
            </a:r>
            <a:r>
              <a:rPr lang="nl-NL" altLang="en-US" dirty="0"/>
              <a:t> </a:t>
            </a:r>
            <a:r>
              <a:rPr lang="nl-NL" altLang="en-US" dirty="0" err="1"/>
              <a:t>required</a:t>
            </a:r>
            <a:r>
              <a:rPr lang="nl-NL" altLang="en-US" dirty="0"/>
              <a:t> </a:t>
            </a:r>
            <a:r>
              <a:rPr lang="nl-NL" altLang="en-US" dirty="0" err="1"/>
              <a:t>for</a:t>
            </a:r>
            <a:r>
              <a:rPr lang="nl-NL" altLang="en-US" dirty="0"/>
              <a:t> </a:t>
            </a:r>
            <a:r>
              <a:rPr lang="nl-NL" altLang="en-US" dirty="0" err="1"/>
              <a:t>comparison</a:t>
            </a:r>
            <a:r>
              <a:rPr lang="nl-NL" altLang="en-US" dirty="0"/>
              <a:t> of means.</a:t>
            </a:r>
          </a:p>
          <a:p>
            <a:pPr marL="0" indent="0">
              <a:buSzPct val="100000"/>
              <a:buFont typeface="Wingdings 2" pitchFamily="18" charset="2"/>
              <a:buNone/>
              <a:defRPr/>
            </a:pPr>
            <a:endParaRPr lang="nl-NL" altLang="en-US" b="1" dirty="0"/>
          </a:p>
          <a:p>
            <a:pPr marL="0" indent="0">
              <a:buSzPct val="100000"/>
              <a:buFont typeface="Wingdings 2" pitchFamily="18" charset="2"/>
              <a:buNone/>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
        <p:nvSpPr>
          <p:cNvPr id="17412" name="Rectangle 10">
            <a:extLst>
              <a:ext uri="{FF2B5EF4-FFF2-40B4-BE49-F238E27FC236}">
                <a16:creationId xmlns:a16="http://schemas.microsoft.com/office/drawing/2014/main" id="{FA5E6DB8-FA7A-E61D-007D-9C7B8469246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7413" name="Rectangle 25">
            <a:extLst>
              <a:ext uri="{FF2B5EF4-FFF2-40B4-BE49-F238E27FC236}">
                <a16:creationId xmlns:a16="http://schemas.microsoft.com/office/drawing/2014/main" id="{B2444ED1-27D8-0ADE-8766-DEFF298342B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CFAB47E-3554-E5E0-1F3A-6BE633B2CCDE}"/>
              </a:ext>
            </a:extLst>
          </p:cNvPr>
          <p:cNvSpPr>
            <a:spLocks noGrp="1"/>
          </p:cNvSpPr>
          <p:nvPr>
            <p:ph type="title"/>
          </p:nvPr>
        </p:nvSpPr>
        <p:spPr/>
        <p:txBody>
          <a:bodyPr/>
          <a:lstStyle/>
          <a:p>
            <a:r>
              <a:rPr lang="nl-NL" altLang="en-US"/>
              <a:t>Alternative to multigroup models</a:t>
            </a:r>
            <a:endParaRPr lang="en-US" altLang="en-US"/>
          </a:p>
        </p:txBody>
      </p:sp>
      <p:sp>
        <p:nvSpPr>
          <p:cNvPr id="18435" name="Slide Number Placeholder 3">
            <a:extLst>
              <a:ext uri="{FF2B5EF4-FFF2-40B4-BE49-F238E27FC236}">
                <a16:creationId xmlns:a16="http://schemas.microsoft.com/office/drawing/2014/main" id="{8681EE13-5D6F-B9A5-3556-BF3A99816B9D}"/>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97A58ACC-92B2-455F-8077-78B1BF55D6ED}" type="slidenum">
              <a:rPr lang="en-US" altLang="en-US" sz="1000">
                <a:solidFill>
                  <a:srgbClr val="BC0031"/>
                </a:solidFill>
                <a:latin typeface="Arial" panose="020B0604020202020204" pitchFamily="34" charset="0"/>
              </a:rPr>
              <a:pPr eaLnBrk="1" hangingPunct="1">
                <a:spcBef>
                  <a:spcPct val="0"/>
                </a:spcBef>
                <a:buSzTx/>
                <a:buFontTx/>
                <a:buNone/>
              </a:pPr>
              <a:t>15</a:t>
            </a:fld>
            <a:endParaRPr lang="en-US" altLang="en-US" sz="1000">
              <a:latin typeface="Arial" panose="020B0604020202020204" pitchFamily="34" charset="0"/>
            </a:endParaRPr>
          </a:p>
        </p:txBody>
      </p:sp>
      <p:sp>
        <p:nvSpPr>
          <p:cNvPr id="18436" name="Rectangle 10">
            <a:extLst>
              <a:ext uri="{FF2B5EF4-FFF2-40B4-BE49-F238E27FC236}">
                <a16:creationId xmlns:a16="http://schemas.microsoft.com/office/drawing/2014/main" id="{ABE15075-788E-6173-1F07-D07DED7757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8437" name="Rectangle 25">
            <a:extLst>
              <a:ext uri="{FF2B5EF4-FFF2-40B4-BE49-F238E27FC236}">
                <a16:creationId xmlns:a16="http://schemas.microsoft.com/office/drawing/2014/main" id="{385E93BA-91C9-B042-A7CF-BDC304FCB8E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55" name="Content Placeholder 2">
            <a:extLst>
              <a:ext uri="{FF2B5EF4-FFF2-40B4-BE49-F238E27FC236}">
                <a16:creationId xmlns:a16="http://schemas.microsoft.com/office/drawing/2014/main" id="{3A9C3510-D67F-854E-7FF7-6F31D26884EB}"/>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marL="0" indent="0">
              <a:buSzPct val="100000"/>
              <a:buFont typeface="Wingdings 2" pitchFamily="18" charset="2"/>
              <a:buNone/>
              <a:defRPr/>
            </a:pPr>
            <a:r>
              <a:rPr lang="nl-NL" altLang="en-US" dirty="0"/>
              <a:t>RFA</a:t>
            </a:r>
          </a:p>
          <a:p>
            <a:pPr marL="0" indent="0">
              <a:buSzPct val="100000"/>
              <a:buFont typeface="Wingdings 2" pitchFamily="18" charset="2"/>
              <a:buNone/>
              <a:defRPr/>
            </a:pPr>
            <a:r>
              <a:rPr lang="nl-NL" altLang="en-US" dirty="0"/>
              <a:t>MIMIC</a:t>
            </a:r>
          </a:p>
          <a:p>
            <a:pPr marL="0" indent="0">
              <a:buSzPct val="100000"/>
              <a:buFont typeface="Wingdings 2" pitchFamily="18" charset="2"/>
              <a:buNone/>
              <a:defRPr/>
            </a:pPr>
            <a:endParaRPr lang="nl-NL" altLang="en-US" dirty="0"/>
          </a:p>
          <a:p>
            <a:pPr marL="0" indent="0">
              <a:buSzPct val="100000"/>
              <a:buFont typeface="Wingdings 2" pitchFamily="18" charset="2"/>
              <a:buNone/>
              <a:defRPr/>
            </a:pPr>
            <a:r>
              <a:rPr lang="nl-NL" altLang="en-US" dirty="0" err="1"/>
              <a:t>What</a:t>
            </a:r>
            <a:r>
              <a:rPr lang="nl-NL" altLang="en-US" dirty="0"/>
              <a:t> is </a:t>
            </a:r>
            <a:r>
              <a:rPr lang="nl-NL" altLang="en-US" dirty="0" err="1"/>
              <a:t>the</a:t>
            </a:r>
            <a:r>
              <a:rPr lang="nl-NL" altLang="en-US" dirty="0"/>
              <a:t> </a:t>
            </a:r>
            <a:r>
              <a:rPr lang="nl-NL" altLang="en-US" dirty="0" err="1"/>
              <a:t>difference</a:t>
            </a:r>
            <a:r>
              <a:rPr lang="nl-NL" altLang="en-US" dirty="0"/>
              <a:t>?</a:t>
            </a:r>
          </a:p>
          <a:p>
            <a:pPr marL="0" indent="0">
              <a:buSzPct val="100000"/>
              <a:buFont typeface="Wingdings 2" pitchFamily="18" charset="2"/>
              <a:buNone/>
              <a:defRPr/>
            </a:pPr>
            <a:endParaRPr lang="nl-NL" altLang="en-US" b="1" dirty="0"/>
          </a:p>
          <a:p>
            <a:pPr marL="0" indent="0">
              <a:buSzPct val="100000"/>
              <a:buFont typeface="Wingdings 2" pitchFamily="18" charset="2"/>
              <a:buNone/>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8EB9325-8053-AB9A-01E3-8DAC4838B4D7}"/>
              </a:ext>
            </a:extLst>
          </p:cNvPr>
          <p:cNvSpPr>
            <a:spLocks noGrp="1"/>
          </p:cNvSpPr>
          <p:nvPr>
            <p:ph type="title"/>
          </p:nvPr>
        </p:nvSpPr>
        <p:spPr/>
        <p:txBody>
          <a:bodyPr/>
          <a:lstStyle/>
          <a:p>
            <a:r>
              <a:rPr lang="nl-NL" altLang="en-US"/>
              <a:t>Multigroup model</a:t>
            </a:r>
            <a:endParaRPr lang="en-US" altLang="en-US"/>
          </a:p>
        </p:txBody>
      </p:sp>
      <p:sp>
        <p:nvSpPr>
          <p:cNvPr id="19459" name="Slide Number Placeholder 3">
            <a:extLst>
              <a:ext uri="{FF2B5EF4-FFF2-40B4-BE49-F238E27FC236}">
                <a16:creationId xmlns:a16="http://schemas.microsoft.com/office/drawing/2014/main" id="{180C5584-DF70-6B4F-9E79-A9188BB61B12}"/>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F4BBBB5A-D2D2-43A6-9C07-DE60E29016AD}" type="slidenum">
              <a:rPr lang="en-US" altLang="en-US" sz="1000">
                <a:solidFill>
                  <a:srgbClr val="BC0031"/>
                </a:solidFill>
                <a:latin typeface="Arial" panose="020B0604020202020204" pitchFamily="34" charset="0"/>
              </a:rPr>
              <a:pPr eaLnBrk="1" hangingPunct="1">
                <a:spcBef>
                  <a:spcPct val="0"/>
                </a:spcBef>
                <a:buSzTx/>
                <a:buFontTx/>
                <a:buNone/>
              </a:pPr>
              <a:t>16</a:t>
            </a:fld>
            <a:endParaRPr lang="en-US" altLang="en-US" sz="1000">
              <a:latin typeface="Arial" panose="020B0604020202020204" pitchFamily="34" charset="0"/>
            </a:endParaRPr>
          </a:p>
        </p:txBody>
      </p:sp>
      <p:sp>
        <p:nvSpPr>
          <p:cNvPr id="19460" name="Rectangle 10">
            <a:extLst>
              <a:ext uri="{FF2B5EF4-FFF2-40B4-BE49-F238E27FC236}">
                <a16:creationId xmlns:a16="http://schemas.microsoft.com/office/drawing/2014/main" id="{86D86400-254C-6581-9242-80DBD49A4FF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9461" name="Rectangle 25">
            <a:extLst>
              <a:ext uri="{FF2B5EF4-FFF2-40B4-BE49-F238E27FC236}">
                <a16:creationId xmlns:a16="http://schemas.microsoft.com/office/drawing/2014/main" id="{BC2AB8D9-9F9E-3F51-B9B7-6686875756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7" name="Rectangle 6">
            <a:extLst>
              <a:ext uri="{FF2B5EF4-FFF2-40B4-BE49-F238E27FC236}">
                <a16:creationId xmlns:a16="http://schemas.microsoft.com/office/drawing/2014/main" id="{348B1B73-950E-8E9E-1C32-CE13DB52DB42}"/>
              </a:ext>
            </a:extLst>
          </p:cNvPr>
          <p:cNvSpPr>
            <a:spLocks noChangeAspect="1"/>
          </p:cNvSpPr>
          <p:nvPr/>
        </p:nvSpPr>
        <p:spPr>
          <a:xfrm>
            <a:off x="747713" y="4579938"/>
            <a:ext cx="584200"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8" name="Straight Arrow Connector 7">
            <a:extLst>
              <a:ext uri="{FF2B5EF4-FFF2-40B4-BE49-F238E27FC236}">
                <a16:creationId xmlns:a16="http://schemas.microsoft.com/office/drawing/2014/main" id="{E44461BD-2644-A7C0-C920-EFAA24E43D20}"/>
              </a:ext>
            </a:extLst>
          </p:cNvPr>
          <p:cNvCxnSpPr>
            <a:cxnSpLocks noChangeAspect="1"/>
            <a:stCxn id="9" idx="4"/>
            <a:endCxn id="7" idx="0"/>
          </p:cNvCxnSpPr>
          <p:nvPr/>
        </p:nvCxnSpPr>
        <p:spPr>
          <a:xfrm flipH="1">
            <a:off x="1039813" y="3863975"/>
            <a:ext cx="1189037"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3A33CF-211E-9691-D82E-06029EFE101E}"/>
              </a:ext>
            </a:extLst>
          </p:cNvPr>
          <p:cNvSpPr>
            <a:spLocks noChangeAspect="1"/>
          </p:cNvSpPr>
          <p:nvPr/>
        </p:nvSpPr>
        <p:spPr>
          <a:xfrm>
            <a:off x="1754188" y="2913063"/>
            <a:ext cx="950912" cy="95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10" name="Oval 9">
            <a:extLst>
              <a:ext uri="{FF2B5EF4-FFF2-40B4-BE49-F238E27FC236}">
                <a16:creationId xmlns:a16="http://schemas.microsoft.com/office/drawing/2014/main" id="{443FD4B7-617D-D712-E585-D1DB2D143C2A}"/>
              </a:ext>
            </a:extLst>
          </p:cNvPr>
          <p:cNvSpPr>
            <a:spLocks noChangeAspect="1"/>
          </p:cNvSpPr>
          <p:nvPr/>
        </p:nvSpPr>
        <p:spPr>
          <a:xfrm>
            <a:off x="746125" y="55197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11" name="Straight Arrow Connector 10">
            <a:extLst>
              <a:ext uri="{FF2B5EF4-FFF2-40B4-BE49-F238E27FC236}">
                <a16:creationId xmlns:a16="http://schemas.microsoft.com/office/drawing/2014/main" id="{D6204D70-06C0-7410-439D-31E63F59CDA7}"/>
              </a:ext>
            </a:extLst>
          </p:cNvPr>
          <p:cNvCxnSpPr>
            <a:cxnSpLocks noChangeAspect="1"/>
            <a:stCxn id="10" idx="0"/>
            <a:endCxn id="7" idx="2"/>
          </p:cNvCxnSpPr>
          <p:nvPr/>
        </p:nvCxnSpPr>
        <p:spPr>
          <a:xfrm flipV="1">
            <a:off x="1031875" y="51641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9A32C79-A4F4-C810-BFCD-1CDA1FBF2FE6}"/>
              </a:ext>
            </a:extLst>
          </p:cNvPr>
          <p:cNvSpPr>
            <a:spLocks noChangeAspect="1"/>
          </p:cNvSpPr>
          <p:nvPr/>
        </p:nvSpPr>
        <p:spPr>
          <a:xfrm>
            <a:off x="1538288" y="4579938"/>
            <a:ext cx="585787"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13" name="Oval 12">
            <a:extLst>
              <a:ext uri="{FF2B5EF4-FFF2-40B4-BE49-F238E27FC236}">
                <a16:creationId xmlns:a16="http://schemas.microsoft.com/office/drawing/2014/main" id="{E06A269F-F25F-D6B0-635D-EBCDCC6E07AD}"/>
              </a:ext>
            </a:extLst>
          </p:cNvPr>
          <p:cNvSpPr>
            <a:spLocks noChangeAspect="1"/>
          </p:cNvSpPr>
          <p:nvPr/>
        </p:nvSpPr>
        <p:spPr>
          <a:xfrm>
            <a:off x="1538288" y="5519738"/>
            <a:ext cx="573087"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14" name="Straight Arrow Connector 13">
            <a:extLst>
              <a:ext uri="{FF2B5EF4-FFF2-40B4-BE49-F238E27FC236}">
                <a16:creationId xmlns:a16="http://schemas.microsoft.com/office/drawing/2014/main" id="{851BDBC8-508A-1833-909C-9DC1176D8D99}"/>
              </a:ext>
            </a:extLst>
          </p:cNvPr>
          <p:cNvCxnSpPr>
            <a:cxnSpLocks noChangeAspect="1"/>
            <a:stCxn id="13" idx="0"/>
            <a:endCxn id="12" idx="2"/>
          </p:cNvCxnSpPr>
          <p:nvPr/>
        </p:nvCxnSpPr>
        <p:spPr>
          <a:xfrm flipV="1">
            <a:off x="1824038" y="5164138"/>
            <a:ext cx="7937"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17523E8-0D69-D2B3-CBAE-0E744193E84F}"/>
              </a:ext>
            </a:extLst>
          </p:cNvPr>
          <p:cNvSpPr>
            <a:spLocks noChangeAspect="1"/>
          </p:cNvSpPr>
          <p:nvPr/>
        </p:nvSpPr>
        <p:spPr>
          <a:xfrm>
            <a:off x="2330450" y="4579938"/>
            <a:ext cx="587375"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16" name="Oval 15">
            <a:extLst>
              <a:ext uri="{FF2B5EF4-FFF2-40B4-BE49-F238E27FC236}">
                <a16:creationId xmlns:a16="http://schemas.microsoft.com/office/drawing/2014/main" id="{B21AE36B-53AB-9FA7-852D-F1CE2868588F}"/>
              </a:ext>
            </a:extLst>
          </p:cNvPr>
          <p:cNvSpPr>
            <a:spLocks noChangeAspect="1"/>
          </p:cNvSpPr>
          <p:nvPr/>
        </p:nvSpPr>
        <p:spPr>
          <a:xfrm>
            <a:off x="2330450" y="55197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17" name="Straight Arrow Connector 16">
            <a:extLst>
              <a:ext uri="{FF2B5EF4-FFF2-40B4-BE49-F238E27FC236}">
                <a16:creationId xmlns:a16="http://schemas.microsoft.com/office/drawing/2014/main" id="{5CB5FC3E-3653-4EB8-3A26-AB2898E0542A}"/>
              </a:ext>
            </a:extLst>
          </p:cNvPr>
          <p:cNvCxnSpPr>
            <a:cxnSpLocks noChangeAspect="1"/>
            <a:stCxn id="16" idx="0"/>
            <a:endCxn id="15" idx="2"/>
          </p:cNvCxnSpPr>
          <p:nvPr/>
        </p:nvCxnSpPr>
        <p:spPr>
          <a:xfrm flipV="1">
            <a:off x="2616200" y="51641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A2765A8-50F2-CA72-18A3-2627288F9A1A}"/>
              </a:ext>
            </a:extLst>
          </p:cNvPr>
          <p:cNvSpPr>
            <a:spLocks noChangeAspect="1"/>
          </p:cNvSpPr>
          <p:nvPr/>
        </p:nvSpPr>
        <p:spPr>
          <a:xfrm>
            <a:off x="3122613" y="4579938"/>
            <a:ext cx="585787"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19" name="Oval 18">
            <a:extLst>
              <a:ext uri="{FF2B5EF4-FFF2-40B4-BE49-F238E27FC236}">
                <a16:creationId xmlns:a16="http://schemas.microsoft.com/office/drawing/2014/main" id="{A450B56D-C9A6-ADD8-CAA6-DD9BF032D5A4}"/>
              </a:ext>
            </a:extLst>
          </p:cNvPr>
          <p:cNvSpPr>
            <a:spLocks noChangeAspect="1"/>
          </p:cNvSpPr>
          <p:nvPr/>
        </p:nvSpPr>
        <p:spPr>
          <a:xfrm>
            <a:off x="3122613" y="5521325"/>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20" name="Straight Arrow Connector 19">
            <a:extLst>
              <a:ext uri="{FF2B5EF4-FFF2-40B4-BE49-F238E27FC236}">
                <a16:creationId xmlns:a16="http://schemas.microsoft.com/office/drawing/2014/main" id="{5BE63820-291B-DC1D-4699-F752E442D5FD}"/>
              </a:ext>
            </a:extLst>
          </p:cNvPr>
          <p:cNvCxnSpPr>
            <a:cxnSpLocks noChangeAspect="1"/>
            <a:stCxn id="19" idx="0"/>
            <a:endCxn id="18" idx="2"/>
          </p:cNvCxnSpPr>
          <p:nvPr/>
        </p:nvCxnSpPr>
        <p:spPr>
          <a:xfrm flipV="1">
            <a:off x="3408363" y="5164138"/>
            <a:ext cx="7937" cy="35718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B9B8CF-1030-09CB-5F99-A056FA52D084}"/>
              </a:ext>
            </a:extLst>
          </p:cNvPr>
          <p:cNvCxnSpPr>
            <a:cxnSpLocks noChangeAspect="1"/>
            <a:stCxn id="9" idx="4"/>
            <a:endCxn id="12" idx="0"/>
          </p:cNvCxnSpPr>
          <p:nvPr/>
        </p:nvCxnSpPr>
        <p:spPr>
          <a:xfrm flipH="1">
            <a:off x="1831975" y="3863975"/>
            <a:ext cx="396875"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ABCCA9D-F85C-80FB-73B1-832A627653BD}"/>
              </a:ext>
            </a:extLst>
          </p:cNvPr>
          <p:cNvCxnSpPr>
            <a:cxnSpLocks noChangeAspect="1"/>
            <a:stCxn id="9" idx="4"/>
            <a:endCxn id="15" idx="0"/>
          </p:cNvCxnSpPr>
          <p:nvPr/>
        </p:nvCxnSpPr>
        <p:spPr>
          <a:xfrm>
            <a:off x="2228850" y="3863975"/>
            <a:ext cx="395288"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A6EC33B-389D-09E0-EAA5-20359C2F8174}"/>
              </a:ext>
            </a:extLst>
          </p:cNvPr>
          <p:cNvCxnSpPr>
            <a:cxnSpLocks noChangeAspect="1"/>
            <a:stCxn id="9" idx="4"/>
            <a:endCxn id="18" idx="0"/>
          </p:cNvCxnSpPr>
          <p:nvPr/>
        </p:nvCxnSpPr>
        <p:spPr>
          <a:xfrm>
            <a:off x="2228850" y="3863975"/>
            <a:ext cx="1187450"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81E3DBF-FD26-5C9E-FB6C-1616996722C4}"/>
              </a:ext>
            </a:extLst>
          </p:cNvPr>
          <p:cNvSpPr>
            <a:spLocks noChangeAspect="1"/>
          </p:cNvSpPr>
          <p:nvPr/>
        </p:nvSpPr>
        <p:spPr>
          <a:xfrm>
            <a:off x="5211763"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47469EEF-6E68-3F0E-EA29-0336947E4270}"/>
              </a:ext>
            </a:extLst>
          </p:cNvPr>
          <p:cNvCxnSpPr>
            <a:cxnSpLocks noChangeAspect="1"/>
            <a:stCxn id="38" idx="4"/>
            <a:endCxn id="36" idx="0"/>
          </p:cNvCxnSpPr>
          <p:nvPr/>
        </p:nvCxnSpPr>
        <p:spPr>
          <a:xfrm flipH="1">
            <a:off x="5503863" y="3876675"/>
            <a:ext cx="1190625"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60E6C2A6-B4D1-B857-1EDC-32756D5E5DEA}"/>
              </a:ext>
            </a:extLst>
          </p:cNvPr>
          <p:cNvSpPr>
            <a:spLocks noChangeAspect="1"/>
          </p:cNvSpPr>
          <p:nvPr/>
        </p:nvSpPr>
        <p:spPr>
          <a:xfrm>
            <a:off x="6218238" y="2925763"/>
            <a:ext cx="950912" cy="95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39" name="Oval 38">
            <a:extLst>
              <a:ext uri="{FF2B5EF4-FFF2-40B4-BE49-F238E27FC236}">
                <a16:creationId xmlns:a16="http://schemas.microsoft.com/office/drawing/2014/main" id="{5E9C6BCA-FE04-E6F3-A093-4D1B5ED86B1E}"/>
              </a:ext>
            </a:extLst>
          </p:cNvPr>
          <p:cNvSpPr>
            <a:spLocks noChangeAspect="1"/>
          </p:cNvSpPr>
          <p:nvPr/>
        </p:nvSpPr>
        <p:spPr>
          <a:xfrm>
            <a:off x="5210175" y="55324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40" name="Straight Arrow Connector 39">
            <a:extLst>
              <a:ext uri="{FF2B5EF4-FFF2-40B4-BE49-F238E27FC236}">
                <a16:creationId xmlns:a16="http://schemas.microsoft.com/office/drawing/2014/main" id="{B906D452-62EF-99BD-D6EC-A4342483E7D4}"/>
              </a:ext>
            </a:extLst>
          </p:cNvPr>
          <p:cNvCxnSpPr>
            <a:cxnSpLocks noChangeAspect="1"/>
            <a:stCxn id="39" idx="0"/>
            <a:endCxn id="36" idx="2"/>
          </p:cNvCxnSpPr>
          <p:nvPr/>
        </p:nvCxnSpPr>
        <p:spPr>
          <a:xfrm flipV="1">
            <a:off x="5497513" y="5176838"/>
            <a:ext cx="6350"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DC7F753-DD0F-9DC6-ACBD-25316A096E46}"/>
              </a:ext>
            </a:extLst>
          </p:cNvPr>
          <p:cNvSpPr>
            <a:spLocks noChangeAspect="1"/>
          </p:cNvSpPr>
          <p:nvPr/>
        </p:nvSpPr>
        <p:spPr>
          <a:xfrm>
            <a:off x="6003925"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42" name="Oval 41">
            <a:extLst>
              <a:ext uri="{FF2B5EF4-FFF2-40B4-BE49-F238E27FC236}">
                <a16:creationId xmlns:a16="http://schemas.microsoft.com/office/drawing/2014/main" id="{377B6B6A-30CB-740C-8969-E78EE78D7667}"/>
              </a:ext>
            </a:extLst>
          </p:cNvPr>
          <p:cNvSpPr>
            <a:spLocks noChangeAspect="1"/>
          </p:cNvSpPr>
          <p:nvPr/>
        </p:nvSpPr>
        <p:spPr>
          <a:xfrm>
            <a:off x="6002338" y="5532438"/>
            <a:ext cx="573087"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43" name="Straight Arrow Connector 42">
            <a:extLst>
              <a:ext uri="{FF2B5EF4-FFF2-40B4-BE49-F238E27FC236}">
                <a16:creationId xmlns:a16="http://schemas.microsoft.com/office/drawing/2014/main" id="{D7961F8C-4F0B-00A9-0BFC-2C2C18B80F2C}"/>
              </a:ext>
            </a:extLst>
          </p:cNvPr>
          <p:cNvCxnSpPr>
            <a:cxnSpLocks noChangeAspect="1"/>
            <a:stCxn id="42" idx="0"/>
            <a:endCxn id="41" idx="2"/>
          </p:cNvCxnSpPr>
          <p:nvPr/>
        </p:nvCxnSpPr>
        <p:spPr>
          <a:xfrm flipV="1">
            <a:off x="6289675" y="5176838"/>
            <a:ext cx="6350"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4C953DC-1ECB-9AC5-0ED9-B2520B6B4FAB}"/>
              </a:ext>
            </a:extLst>
          </p:cNvPr>
          <p:cNvSpPr>
            <a:spLocks noChangeAspect="1"/>
          </p:cNvSpPr>
          <p:nvPr/>
        </p:nvSpPr>
        <p:spPr>
          <a:xfrm>
            <a:off x="6796088" y="4591050"/>
            <a:ext cx="585787"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45" name="Oval 44">
            <a:extLst>
              <a:ext uri="{FF2B5EF4-FFF2-40B4-BE49-F238E27FC236}">
                <a16:creationId xmlns:a16="http://schemas.microsoft.com/office/drawing/2014/main" id="{2D293685-4A11-2874-97D3-56973F6D32DA}"/>
              </a:ext>
            </a:extLst>
          </p:cNvPr>
          <p:cNvSpPr>
            <a:spLocks noChangeAspect="1"/>
          </p:cNvSpPr>
          <p:nvPr/>
        </p:nvSpPr>
        <p:spPr>
          <a:xfrm>
            <a:off x="6794500" y="55324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46" name="Straight Arrow Connector 45">
            <a:extLst>
              <a:ext uri="{FF2B5EF4-FFF2-40B4-BE49-F238E27FC236}">
                <a16:creationId xmlns:a16="http://schemas.microsoft.com/office/drawing/2014/main" id="{15864579-5AAD-12C6-36B1-CB0415DF4717}"/>
              </a:ext>
            </a:extLst>
          </p:cNvPr>
          <p:cNvCxnSpPr>
            <a:cxnSpLocks noChangeAspect="1"/>
            <a:stCxn id="45" idx="0"/>
            <a:endCxn id="44" idx="2"/>
          </p:cNvCxnSpPr>
          <p:nvPr/>
        </p:nvCxnSpPr>
        <p:spPr>
          <a:xfrm flipV="1">
            <a:off x="7080250" y="51768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3B99F0B-209F-1F72-992E-51A8234DEAAA}"/>
              </a:ext>
            </a:extLst>
          </p:cNvPr>
          <p:cNvSpPr>
            <a:spLocks noChangeAspect="1"/>
          </p:cNvSpPr>
          <p:nvPr/>
        </p:nvSpPr>
        <p:spPr>
          <a:xfrm>
            <a:off x="7588250"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48" name="Oval 47">
            <a:extLst>
              <a:ext uri="{FF2B5EF4-FFF2-40B4-BE49-F238E27FC236}">
                <a16:creationId xmlns:a16="http://schemas.microsoft.com/office/drawing/2014/main" id="{1C9D266E-EE11-072E-83D3-6ABAA608CDD1}"/>
              </a:ext>
            </a:extLst>
          </p:cNvPr>
          <p:cNvSpPr>
            <a:spLocks noChangeAspect="1"/>
          </p:cNvSpPr>
          <p:nvPr/>
        </p:nvSpPr>
        <p:spPr>
          <a:xfrm>
            <a:off x="7586663" y="5534025"/>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49" name="Straight Arrow Connector 48">
            <a:extLst>
              <a:ext uri="{FF2B5EF4-FFF2-40B4-BE49-F238E27FC236}">
                <a16:creationId xmlns:a16="http://schemas.microsoft.com/office/drawing/2014/main" id="{A59582F2-CD0B-F292-2B1D-3386264B111B}"/>
              </a:ext>
            </a:extLst>
          </p:cNvPr>
          <p:cNvCxnSpPr>
            <a:cxnSpLocks noChangeAspect="1"/>
            <a:stCxn id="48" idx="0"/>
            <a:endCxn id="47" idx="2"/>
          </p:cNvCxnSpPr>
          <p:nvPr/>
        </p:nvCxnSpPr>
        <p:spPr>
          <a:xfrm flipV="1">
            <a:off x="7872413" y="5176838"/>
            <a:ext cx="7937" cy="35718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8C83476-2A4A-2687-9DAD-76E67892158B}"/>
              </a:ext>
            </a:extLst>
          </p:cNvPr>
          <p:cNvCxnSpPr>
            <a:cxnSpLocks noChangeAspect="1"/>
            <a:stCxn id="38" idx="4"/>
            <a:endCxn id="41" idx="0"/>
          </p:cNvCxnSpPr>
          <p:nvPr/>
        </p:nvCxnSpPr>
        <p:spPr>
          <a:xfrm flipH="1">
            <a:off x="6296025" y="3876675"/>
            <a:ext cx="398463"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ED7504A-3602-3305-A1A1-BAA715CF6561}"/>
              </a:ext>
            </a:extLst>
          </p:cNvPr>
          <p:cNvCxnSpPr>
            <a:cxnSpLocks noChangeAspect="1"/>
            <a:stCxn id="38" idx="4"/>
            <a:endCxn id="44" idx="0"/>
          </p:cNvCxnSpPr>
          <p:nvPr/>
        </p:nvCxnSpPr>
        <p:spPr>
          <a:xfrm>
            <a:off x="6694488" y="3876675"/>
            <a:ext cx="393700"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807DBE7-CB1C-AFE5-96E4-B4E116FEDB94}"/>
              </a:ext>
            </a:extLst>
          </p:cNvPr>
          <p:cNvCxnSpPr>
            <a:cxnSpLocks noChangeAspect="1"/>
            <a:stCxn id="38" idx="4"/>
            <a:endCxn id="47" idx="0"/>
          </p:cNvCxnSpPr>
          <p:nvPr/>
        </p:nvCxnSpPr>
        <p:spPr>
          <a:xfrm>
            <a:off x="6694488" y="3876675"/>
            <a:ext cx="1185862"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169" name="Right Bracket 7168">
            <a:extLst>
              <a:ext uri="{FF2B5EF4-FFF2-40B4-BE49-F238E27FC236}">
                <a16:creationId xmlns:a16="http://schemas.microsoft.com/office/drawing/2014/main" id="{8CA83E28-59F1-DA6B-3B1E-F5AF103709CD}"/>
              </a:ext>
            </a:extLst>
          </p:cNvPr>
          <p:cNvSpPr/>
          <p:nvPr/>
        </p:nvSpPr>
        <p:spPr>
          <a:xfrm rot="-5400000">
            <a:off x="2118519" y="1313657"/>
            <a:ext cx="236537" cy="239395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0" name="Right Bracket 59">
            <a:extLst>
              <a:ext uri="{FF2B5EF4-FFF2-40B4-BE49-F238E27FC236}">
                <a16:creationId xmlns:a16="http://schemas.microsoft.com/office/drawing/2014/main" id="{355960AD-BA59-FDA0-15A8-8A7D47EA9B33}"/>
              </a:ext>
            </a:extLst>
          </p:cNvPr>
          <p:cNvSpPr/>
          <p:nvPr/>
        </p:nvSpPr>
        <p:spPr>
          <a:xfrm rot="-5400000">
            <a:off x="6531769" y="1313657"/>
            <a:ext cx="236537" cy="239395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98" name="TextBox 7171">
            <a:extLst>
              <a:ext uri="{FF2B5EF4-FFF2-40B4-BE49-F238E27FC236}">
                <a16:creationId xmlns:a16="http://schemas.microsoft.com/office/drawing/2014/main" id="{795FDF1D-9688-93C2-66E4-769A004FEE6F}"/>
              </a:ext>
            </a:extLst>
          </p:cNvPr>
          <p:cNvSpPr txBox="1">
            <a:spLocks noChangeArrowheads="1"/>
          </p:cNvSpPr>
          <p:nvPr/>
        </p:nvSpPr>
        <p:spPr bwMode="auto">
          <a:xfrm>
            <a:off x="1908175" y="1916113"/>
            <a:ext cx="2795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Boys</a:t>
            </a:r>
            <a:endParaRPr lang="en-US" altLang="en-US" sz="1800"/>
          </a:p>
        </p:txBody>
      </p:sp>
      <p:sp>
        <p:nvSpPr>
          <p:cNvPr id="19499" name="TextBox 61">
            <a:extLst>
              <a:ext uri="{FF2B5EF4-FFF2-40B4-BE49-F238E27FC236}">
                <a16:creationId xmlns:a16="http://schemas.microsoft.com/office/drawing/2014/main" id="{8B0AE367-E49A-1CB6-4832-A13A6CFC16F0}"/>
              </a:ext>
            </a:extLst>
          </p:cNvPr>
          <p:cNvSpPr txBox="1">
            <a:spLocks noChangeArrowheads="1"/>
          </p:cNvSpPr>
          <p:nvPr/>
        </p:nvSpPr>
        <p:spPr bwMode="auto">
          <a:xfrm>
            <a:off x="6313488" y="1919288"/>
            <a:ext cx="2795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Girls</a:t>
            </a:r>
            <a:endParaRPr lang="en-US" alt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9D2C269-9DC7-F735-1B4E-A56D25FE9594}"/>
              </a:ext>
            </a:extLst>
          </p:cNvPr>
          <p:cNvSpPr>
            <a:spLocks noGrp="1"/>
          </p:cNvSpPr>
          <p:nvPr>
            <p:ph type="title"/>
          </p:nvPr>
        </p:nvSpPr>
        <p:spPr/>
        <p:txBody>
          <a:bodyPr/>
          <a:lstStyle/>
          <a:p>
            <a:r>
              <a:rPr lang="nl-NL" altLang="en-US"/>
              <a:t>RFA</a:t>
            </a:r>
            <a:endParaRPr lang="en-US" altLang="en-US"/>
          </a:p>
        </p:txBody>
      </p:sp>
      <p:sp>
        <p:nvSpPr>
          <p:cNvPr id="20483" name="Slide Number Placeholder 3">
            <a:extLst>
              <a:ext uri="{FF2B5EF4-FFF2-40B4-BE49-F238E27FC236}">
                <a16:creationId xmlns:a16="http://schemas.microsoft.com/office/drawing/2014/main" id="{758E4645-6AF8-3BAD-7A44-19C753697E38}"/>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15557475-E7E2-44A1-A0FD-C176070D9070}" type="slidenum">
              <a:rPr lang="en-US" altLang="en-US" sz="1000">
                <a:solidFill>
                  <a:srgbClr val="BC0031"/>
                </a:solidFill>
                <a:latin typeface="Arial" panose="020B0604020202020204" pitchFamily="34" charset="0"/>
              </a:rPr>
              <a:pPr eaLnBrk="1" hangingPunct="1">
                <a:spcBef>
                  <a:spcPct val="0"/>
                </a:spcBef>
                <a:buSzTx/>
                <a:buFontTx/>
                <a:buNone/>
              </a:pPr>
              <a:t>17</a:t>
            </a:fld>
            <a:endParaRPr lang="en-US" altLang="en-US" sz="1000">
              <a:latin typeface="Arial" panose="020B0604020202020204" pitchFamily="34" charset="0"/>
            </a:endParaRPr>
          </a:p>
        </p:txBody>
      </p:sp>
      <p:sp>
        <p:nvSpPr>
          <p:cNvPr id="5" name="Rectangle 4">
            <a:extLst>
              <a:ext uri="{FF2B5EF4-FFF2-40B4-BE49-F238E27FC236}">
                <a16:creationId xmlns:a16="http://schemas.microsoft.com/office/drawing/2014/main" id="{A55832B5-F0E4-3BBA-A073-89D720E0B7E9}"/>
              </a:ext>
            </a:extLst>
          </p:cNvPr>
          <p:cNvSpPr>
            <a:spLocks noChangeAspect="1"/>
          </p:cNvSpPr>
          <p:nvPr/>
        </p:nvSpPr>
        <p:spPr>
          <a:xfrm>
            <a:off x="2195513"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6" name="Straight Arrow Connector 5">
            <a:extLst>
              <a:ext uri="{FF2B5EF4-FFF2-40B4-BE49-F238E27FC236}">
                <a16:creationId xmlns:a16="http://schemas.microsoft.com/office/drawing/2014/main" id="{DF96B131-F16A-537B-D119-7DEFC8008363}"/>
              </a:ext>
            </a:extLst>
          </p:cNvPr>
          <p:cNvCxnSpPr>
            <a:cxnSpLocks noChangeAspect="1"/>
            <a:stCxn id="7" idx="4"/>
            <a:endCxn id="5" idx="0"/>
          </p:cNvCxnSpPr>
          <p:nvPr/>
        </p:nvCxnSpPr>
        <p:spPr>
          <a:xfrm flipH="1">
            <a:off x="2560638" y="3300413"/>
            <a:ext cx="1612900"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1E821ED3-ECDD-3A2F-AA92-EA640DADF325}"/>
              </a:ext>
            </a:extLst>
          </p:cNvPr>
          <p:cNvSpPr>
            <a:spLocks noChangeAspect="1"/>
          </p:cNvSpPr>
          <p:nvPr/>
        </p:nvSpPr>
        <p:spPr>
          <a:xfrm>
            <a:off x="3697288" y="2349500"/>
            <a:ext cx="950912" cy="9509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8" name="Oval 7">
            <a:extLst>
              <a:ext uri="{FF2B5EF4-FFF2-40B4-BE49-F238E27FC236}">
                <a16:creationId xmlns:a16="http://schemas.microsoft.com/office/drawing/2014/main" id="{4E28DBF2-7A4F-E7AF-ECB3-0EE9D4174243}"/>
              </a:ext>
            </a:extLst>
          </p:cNvPr>
          <p:cNvSpPr>
            <a:spLocks noChangeAspect="1"/>
          </p:cNvSpPr>
          <p:nvPr/>
        </p:nvSpPr>
        <p:spPr>
          <a:xfrm>
            <a:off x="2273300"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9" name="Straight Arrow Connector 8">
            <a:extLst>
              <a:ext uri="{FF2B5EF4-FFF2-40B4-BE49-F238E27FC236}">
                <a16:creationId xmlns:a16="http://schemas.microsoft.com/office/drawing/2014/main" id="{47E4CE6C-7B29-2373-762C-2539019FD9F8}"/>
              </a:ext>
            </a:extLst>
          </p:cNvPr>
          <p:cNvCxnSpPr>
            <a:cxnSpLocks noChangeAspect="1"/>
            <a:stCxn id="8" idx="0"/>
            <a:endCxn id="5" idx="2"/>
          </p:cNvCxnSpPr>
          <p:nvPr/>
        </p:nvCxnSpPr>
        <p:spPr>
          <a:xfrm flipV="1">
            <a:off x="2559050"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9AC7D96-2632-DDC8-B74D-983849C6395C}"/>
              </a:ext>
            </a:extLst>
          </p:cNvPr>
          <p:cNvSpPr>
            <a:spLocks noChangeAspect="1"/>
          </p:cNvSpPr>
          <p:nvPr/>
        </p:nvSpPr>
        <p:spPr>
          <a:xfrm>
            <a:off x="3265488"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11" name="Oval 10">
            <a:extLst>
              <a:ext uri="{FF2B5EF4-FFF2-40B4-BE49-F238E27FC236}">
                <a16:creationId xmlns:a16="http://schemas.microsoft.com/office/drawing/2014/main" id="{80869A1A-986A-B877-731F-14FBEA25A4CA}"/>
              </a:ext>
            </a:extLst>
          </p:cNvPr>
          <p:cNvSpPr>
            <a:spLocks noChangeAspect="1"/>
          </p:cNvSpPr>
          <p:nvPr/>
        </p:nvSpPr>
        <p:spPr>
          <a:xfrm>
            <a:off x="33432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12" name="Straight Arrow Connector 11">
            <a:extLst>
              <a:ext uri="{FF2B5EF4-FFF2-40B4-BE49-F238E27FC236}">
                <a16:creationId xmlns:a16="http://schemas.microsoft.com/office/drawing/2014/main" id="{2AFF7053-942C-78DE-BFC1-6BFECBE1C2D8}"/>
              </a:ext>
            </a:extLst>
          </p:cNvPr>
          <p:cNvCxnSpPr>
            <a:cxnSpLocks noChangeAspect="1"/>
            <a:stCxn id="11" idx="0"/>
            <a:endCxn id="10" idx="2"/>
          </p:cNvCxnSpPr>
          <p:nvPr/>
        </p:nvCxnSpPr>
        <p:spPr>
          <a:xfrm flipV="1">
            <a:off x="36306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80EA3D0-451A-8A99-2C6F-AECF22924880}"/>
              </a:ext>
            </a:extLst>
          </p:cNvPr>
          <p:cNvSpPr>
            <a:spLocks noChangeAspect="1"/>
          </p:cNvSpPr>
          <p:nvPr/>
        </p:nvSpPr>
        <p:spPr>
          <a:xfrm>
            <a:off x="4344988" y="4159250"/>
            <a:ext cx="730250"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15" name="Oval 14">
            <a:extLst>
              <a:ext uri="{FF2B5EF4-FFF2-40B4-BE49-F238E27FC236}">
                <a16:creationId xmlns:a16="http://schemas.microsoft.com/office/drawing/2014/main" id="{A4B13920-122F-93DA-1A99-5FB21113F661}"/>
              </a:ext>
            </a:extLst>
          </p:cNvPr>
          <p:cNvSpPr>
            <a:spLocks noChangeAspect="1"/>
          </p:cNvSpPr>
          <p:nvPr/>
        </p:nvSpPr>
        <p:spPr>
          <a:xfrm>
            <a:off x="44227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16" name="Straight Arrow Connector 15">
            <a:extLst>
              <a:ext uri="{FF2B5EF4-FFF2-40B4-BE49-F238E27FC236}">
                <a16:creationId xmlns:a16="http://schemas.microsoft.com/office/drawing/2014/main" id="{C64B386C-8A31-7C5F-EFE9-0A54EDE7FA32}"/>
              </a:ext>
            </a:extLst>
          </p:cNvPr>
          <p:cNvCxnSpPr>
            <a:cxnSpLocks noChangeAspect="1"/>
            <a:stCxn id="15" idx="0"/>
            <a:endCxn id="14" idx="2"/>
          </p:cNvCxnSpPr>
          <p:nvPr/>
        </p:nvCxnSpPr>
        <p:spPr>
          <a:xfrm flipV="1">
            <a:off x="47101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880B621-947A-712E-3A48-8632C504E149}"/>
              </a:ext>
            </a:extLst>
          </p:cNvPr>
          <p:cNvSpPr>
            <a:spLocks noChangeAspect="1"/>
          </p:cNvSpPr>
          <p:nvPr/>
        </p:nvSpPr>
        <p:spPr>
          <a:xfrm>
            <a:off x="5426075" y="4159250"/>
            <a:ext cx="728663"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18" name="Oval 17">
            <a:extLst>
              <a:ext uri="{FF2B5EF4-FFF2-40B4-BE49-F238E27FC236}">
                <a16:creationId xmlns:a16="http://schemas.microsoft.com/office/drawing/2014/main" id="{AB996379-764C-299C-29FF-D56468E9CDA4}"/>
              </a:ext>
            </a:extLst>
          </p:cNvPr>
          <p:cNvSpPr>
            <a:spLocks noChangeAspect="1"/>
          </p:cNvSpPr>
          <p:nvPr/>
        </p:nvSpPr>
        <p:spPr>
          <a:xfrm>
            <a:off x="5503863" y="5454650"/>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19" name="Straight Arrow Connector 18">
            <a:extLst>
              <a:ext uri="{FF2B5EF4-FFF2-40B4-BE49-F238E27FC236}">
                <a16:creationId xmlns:a16="http://schemas.microsoft.com/office/drawing/2014/main" id="{0CD0C896-DC81-C3B2-DBE2-3F2840C5BBCA}"/>
              </a:ext>
            </a:extLst>
          </p:cNvPr>
          <p:cNvCxnSpPr>
            <a:cxnSpLocks noChangeAspect="1"/>
            <a:stCxn id="18" idx="0"/>
            <a:endCxn id="17" idx="2"/>
          </p:cNvCxnSpPr>
          <p:nvPr/>
        </p:nvCxnSpPr>
        <p:spPr>
          <a:xfrm flipV="1">
            <a:off x="5789613" y="4887913"/>
            <a:ext cx="0" cy="5667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8D64609-B722-BFFD-F289-9FBF4E964ABC}"/>
              </a:ext>
            </a:extLst>
          </p:cNvPr>
          <p:cNvCxnSpPr>
            <a:cxnSpLocks noChangeAspect="1"/>
            <a:stCxn id="7" idx="4"/>
            <a:endCxn id="10" idx="0"/>
          </p:cNvCxnSpPr>
          <p:nvPr/>
        </p:nvCxnSpPr>
        <p:spPr>
          <a:xfrm flipH="1">
            <a:off x="3630613" y="3300413"/>
            <a:ext cx="54292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375B460-AC30-8594-BA65-D34AB65CDF73}"/>
              </a:ext>
            </a:extLst>
          </p:cNvPr>
          <p:cNvCxnSpPr>
            <a:cxnSpLocks noChangeAspect="1"/>
            <a:stCxn id="7" idx="4"/>
            <a:endCxn id="14" idx="0"/>
          </p:cNvCxnSpPr>
          <p:nvPr/>
        </p:nvCxnSpPr>
        <p:spPr>
          <a:xfrm>
            <a:off x="4173538" y="3300413"/>
            <a:ext cx="53657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851B2A4-3258-5793-3F63-CE49CDC03316}"/>
              </a:ext>
            </a:extLst>
          </p:cNvPr>
          <p:cNvCxnSpPr>
            <a:cxnSpLocks noChangeAspect="1"/>
            <a:stCxn id="7" idx="4"/>
            <a:endCxn id="17" idx="0"/>
          </p:cNvCxnSpPr>
          <p:nvPr/>
        </p:nvCxnSpPr>
        <p:spPr>
          <a:xfrm>
            <a:off x="4173538" y="3300413"/>
            <a:ext cx="1617662"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624FAFD-85DC-C26D-FB38-5F8ED15754CE}"/>
              </a:ext>
            </a:extLst>
          </p:cNvPr>
          <p:cNvSpPr>
            <a:spLocks noChangeAspect="1"/>
          </p:cNvSpPr>
          <p:nvPr/>
        </p:nvSpPr>
        <p:spPr>
          <a:xfrm>
            <a:off x="6443663" y="2460625"/>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sz="1600" dirty="0">
                <a:solidFill>
                  <a:schemeClr val="tx1"/>
                </a:solidFill>
              </a:rPr>
              <a:t>Gender</a:t>
            </a:r>
            <a:endParaRPr lang="en-US" sz="2400" dirty="0">
              <a:solidFill>
                <a:schemeClr val="tx1"/>
              </a:solidFill>
            </a:endParaRPr>
          </a:p>
        </p:txBody>
      </p:sp>
      <p:cxnSp>
        <p:nvCxnSpPr>
          <p:cNvPr id="25" name="Curved Connector 24">
            <a:extLst>
              <a:ext uri="{FF2B5EF4-FFF2-40B4-BE49-F238E27FC236}">
                <a16:creationId xmlns:a16="http://schemas.microsoft.com/office/drawing/2014/main" id="{2EE7A5B0-4100-054E-42E0-91CD59C7F20B}"/>
              </a:ext>
            </a:extLst>
          </p:cNvPr>
          <p:cNvCxnSpPr>
            <a:stCxn id="7" idx="0"/>
            <a:endCxn id="23" idx="0"/>
          </p:cNvCxnSpPr>
          <p:nvPr/>
        </p:nvCxnSpPr>
        <p:spPr>
          <a:xfrm rot="16200000" flipH="1">
            <a:off x="5435600" y="1087438"/>
            <a:ext cx="111125" cy="2635250"/>
          </a:xfrm>
          <a:prstGeom prst="curvedConnector3">
            <a:avLst>
              <a:gd name="adj1" fmla="val -205714"/>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F666A2B-A578-3F83-7CED-C7AA35F1D1E0}"/>
              </a:ext>
            </a:extLst>
          </p:cNvPr>
          <p:cNvSpPr>
            <a:spLocks noGrp="1"/>
          </p:cNvSpPr>
          <p:nvPr>
            <p:ph type="title"/>
          </p:nvPr>
        </p:nvSpPr>
        <p:spPr/>
        <p:txBody>
          <a:bodyPr/>
          <a:lstStyle/>
          <a:p>
            <a:r>
              <a:rPr lang="nl-NL" altLang="en-US"/>
              <a:t>RFA</a:t>
            </a:r>
            <a:endParaRPr lang="en-US" altLang="en-US"/>
          </a:p>
        </p:txBody>
      </p:sp>
      <p:sp>
        <p:nvSpPr>
          <p:cNvPr id="21507" name="Slide Number Placeholder 3">
            <a:extLst>
              <a:ext uri="{FF2B5EF4-FFF2-40B4-BE49-F238E27FC236}">
                <a16:creationId xmlns:a16="http://schemas.microsoft.com/office/drawing/2014/main" id="{EE46710C-889C-6331-DAF4-1CB41A0D39A2}"/>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EE69736E-6056-45FF-BEFC-FE7D7BFDEFC4}" type="slidenum">
              <a:rPr lang="en-US" altLang="en-US" sz="1000">
                <a:solidFill>
                  <a:srgbClr val="BC0031"/>
                </a:solidFill>
                <a:latin typeface="Arial" panose="020B0604020202020204" pitchFamily="34" charset="0"/>
              </a:rPr>
              <a:pPr eaLnBrk="1" hangingPunct="1">
                <a:spcBef>
                  <a:spcPct val="0"/>
                </a:spcBef>
                <a:buSzTx/>
                <a:buFontTx/>
                <a:buNone/>
              </a:pPr>
              <a:t>18</a:t>
            </a:fld>
            <a:endParaRPr lang="en-US" altLang="en-US" sz="1000">
              <a:latin typeface="Arial" panose="020B0604020202020204" pitchFamily="34" charset="0"/>
            </a:endParaRPr>
          </a:p>
        </p:txBody>
      </p:sp>
      <p:sp>
        <p:nvSpPr>
          <p:cNvPr id="5" name="Rectangle 4">
            <a:extLst>
              <a:ext uri="{FF2B5EF4-FFF2-40B4-BE49-F238E27FC236}">
                <a16:creationId xmlns:a16="http://schemas.microsoft.com/office/drawing/2014/main" id="{6AE05368-697B-132A-0E4D-5DE1B94884D9}"/>
              </a:ext>
            </a:extLst>
          </p:cNvPr>
          <p:cNvSpPr>
            <a:spLocks noChangeAspect="1"/>
          </p:cNvSpPr>
          <p:nvPr/>
        </p:nvSpPr>
        <p:spPr>
          <a:xfrm>
            <a:off x="2195513"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6" name="Straight Arrow Connector 5">
            <a:extLst>
              <a:ext uri="{FF2B5EF4-FFF2-40B4-BE49-F238E27FC236}">
                <a16:creationId xmlns:a16="http://schemas.microsoft.com/office/drawing/2014/main" id="{C7919AA8-8AD8-30C8-7E00-4FD18D727F9E}"/>
              </a:ext>
            </a:extLst>
          </p:cNvPr>
          <p:cNvCxnSpPr>
            <a:cxnSpLocks noChangeAspect="1"/>
            <a:stCxn id="7" idx="4"/>
            <a:endCxn id="5" idx="0"/>
          </p:cNvCxnSpPr>
          <p:nvPr/>
        </p:nvCxnSpPr>
        <p:spPr>
          <a:xfrm flipH="1">
            <a:off x="2560638" y="3300413"/>
            <a:ext cx="1612900"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6A854920-8239-85B2-C5C7-CABCF3A19D1B}"/>
              </a:ext>
            </a:extLst>
          </p:cNvPr>
          <p:cNvSpPr>
            <a:spLocks noChangeAspect="1"/>
          </p:cNvSpPr>
          <p:nvPr/>
        </p:nvSpPr>
        <p:spPr>
          <a:xfrm>
            <a:off x="3697288" y="2349500"/>
            <a:ext cx="950912" cy="9509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8" name="Oval 7">
            <a:extLst>
              <a:ext uri="{FF2B5EF4-FFF2-40B4-BE49-F238E27FC236}">
                <a16:creationId xmlns:a16="http://schemas.microsoft.com/office/drawing/2014/main" id="{06A6BED3-E97D-D225-9778-7AE98AB41EFD}"/>
              </a:ext>
            </a:extLst>
          </p:cNvPr>
          <p:cNvSpPr>
            <a:spLocks noChangeAspect="1"/>
          </p:cNvSpPr>
          <p:nvPr/>
        </p:nvSpPr>
        <p:spPr>
          <a:xfrm>
            <a:off x="2273300"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9" name="Straight Arrow Connector 8">
            <a:extLst>
              <a:ext uri="{FF2B5EF4-FFF2-40B4-BE49-F238E27FC236}">
                <a16:creationId xmlns:a16="http://schemas.microsoft.com/office/drawing/2014/main" id="{D1C57740-7EB2-E5E8-DD25-6303A3A99715}"/>
              </a:ext>
            </a:extLst>
          </p:cNvPr>
          <p:cNvCxnSpPr>
            <a:cxnSpLocks noChangeAspect="1"/>
            <a:stCxn id="8" idx="0"/>
            <a:endCxn id="5" idx="2"/>
          </p:cNvCxnSpPr>
          <p:nvPr/>
        </p:nvCxnSpPr>
        <p:spPr>
          <a:xfrm flipV="1">
            <a:off x="2559050"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804BD14-FF85-FB28-E1D0-A4A31F6CFA6E}"/>
              </a:ext>
            </a:extLst>
          </p:cNvPr>
          <p:cNvSpPr>
            <a:spLocks noChangeAspect="1"/>
          </p:cNvSpPr>
          <p:nvPr/>
        </p:nvSpPr>
        <p:spPr>
          <a:xfrm>
            <a:off x="3265488"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11" name="Oval 10">
            <a:extLst>
              <a:ext uri="{FF2B5EF4-FFF2-40B4-BE49-F238E27FC236}">
                <a16:creationId xmlns:a16="http://schemas.microsoft.com/office/drawing/2014/main" id="{383B4FC8-3697-3955-A056-636599601B5B}"/>
              </a:ext>
            </a:extLst>
          </p:cNvPr>
          <p:cNvSpPr>
            <a:spLocks noChangeAspect="1"/>
          </p:cNvSpPr>
          <p:nvPr/>
        </p:nvSpPr>
        <p:spPr>
          <a:xfrm>
            <a:off x="33432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12" name="Straight Arrow Connector 11">
            <a:extLst>
              <a:ext uri="{FF2B5EF4-FFF2-40B4-BE49-F238E27FC236}">
                <a16:creationId xmlns:a16="http://schemas.microsoft.com/office/drawing/2014/main" id="{949201F9-EEDD-6F31-08C0-98178BCEB637}"/>
              </a:ext>
            </a:extLst>
          </p:cNvPr>
          <p:cNvCxnSpPr>
            <a:cxnSpLocks noChangeAspect="1"/>
            <a:stCxn id="11" idx="0"/>
            <a:endCxn id="10" idx="2"/>
          </p:cNvCxnSpPr>
          <p:nvPr/>
        </p:nvCxnSpPr>
        <p:spPr>
          <a:xfrm flipV="1">
            <a:off x="36306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D6A00F-B558-56D3-2101-8A3B1FE1986D}"/>
              </a:ext>
            </a:extLst>
          </p:cNvPr>
          <p:cNvSpPr>
            <a:spLocks noChangeAspect="1"/>
          </p:cNvSpPr>
          <p:nvPr/>
        </p:nvSpPr>
        <p:spPr>
          <a:xfrm>
            <a:off x="4344988" y="4159250"/>
            <a:ext cx="730250"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15" name="Oval 14">
            <a:extLst>
              <a:ext uri="{FF2B5EF4-FFF2-40B4-BE49-F238E27FC236}">
                <a16:creationId xmlns:a16="http://schemas.microsoft.com/office/drawing/2014/main" id="{26A68C9E-093F-E96C-4CF5-A9846D8F42E5}"/>
              </a:ext>
            </a:extLst>
          </p:cNvPr>
          <p:cNvSpPr>
            <a:spLocks noChangeAspect="1"/>
          </p:cNvSpPr>
          <p:nvPr/>
        </p:nvSpPr>
        <p:spPr>
          <a:xfrm>
            <a:off x="44227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16" name="Straight Arrow Connector 15">
            <a:extLst>
              <a:ext uri="{FF2B5EF4-FFF2-40B4-BE49-F238E27FC236}">
                <a16:creationId xmlns:a16="http://schemas.microsoft.com/office/drawing/2014/main" id="{00848538-B3DB-5632-33F7-D5CE759E309F}"/>
              </a:ext>
            </a:extLst>
          </p:cNvPr>
          <p:cNvCxnSpPr>
            <a:cxnSpLocks noChangeAspect="1"/>
            <a:stCxn id="15" idx="0"/>
            <a:endCxn id="14" idx="2"/>
          </p:cNvCxnSpPr>
          <p:nvPr/>
        </p:nvCxnSpPr>
        <p:spPr>
          <a:xfrm flipV="1">
            <a:off x="47101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E2C4A05-30BF-60AF-0329-BC8939689E67}"/>
              </a:ext>
            </a:extLst>
          </p:cNvPr>
          <p:cNvSpPr>
            <a:spLocks noChangeAspect="1"/>
          </p:cNvSpPr>
          <p:nvPr/>
        </p:nvSpPr>
        <p:spPr>
          <a:xfrm>
            <a:off x="5426075" y="4159250"/>
            <a:ext cx="728663"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18" name="Oval 17">
            <a:extLst>
              <a:ext uri="{FF2B5EF4-FFF2-40B4-BE49-F238E27FC236}">
                <a16:creationId xmlns:a16="http://schemas.microsoft.com/office/drawing/2014/main" id="{50D676C4-B56A-A707-71C0-F80C3C004023}"/>
              </a:ext>
            </a:extLst>
          </p:cNvPr>
          <p:cNvSpPr>
            <a:spLocks noChangeAspect="1"/>
          </p:cNvSpPr>
          <p:nvPr/>
        </p:nvSpPr>
        <p:spPr>
          <a:xfrm>
            <a:off x="5503863" y="5454650"/>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19" name="Straight Arrow Connector 18">
            <a:extLst>
              <a:ext uri="{FF2B5EF4-FFF2-40B4-BE49-F238E27FC236}">
                <a16:creationId xmlns:a16="http://schemas.microsoft.com/office/drawing/2014/main" id="{65431C77-7D48-B894-BC07-976911EFCD11}"/>
              </a:ext>
            </a:extLst>
          </p:cNvPr>
          <p:cNvCxnSpPr>
            <a:cxnSpLocks noChangeAspect="1"/>
            <a:stCxn id="18" idx="0"/>
            <a:endCxn id="17" idx="2"/>
          </p:cNvCxnSpPr>
          <p:nvPr/>
        </p:nvCxnSpPr>
        <p:spPr>
          <a:xfrm flipV="1">
            <a:off x="5789613" y="4887913"/>
            <a:ext cx="0" cy="5667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ECD692D-B3C0-EDEB-D97B-5154C03AF60E}"/>
              </a:ext>
            </a:extLst>
          </p:cNvPr>
          <p:cNvCxnSpPr>
            <a:cxnSpLocks noChangeAspect="1"/>
            <a:stCxn id="7" idx="4"/>
            <a:endCxn id="10" idx="0"/>
          </p:cNvCxnSpPr>
          <p:nvPr/>
        </p:nvCxnSpPr>
        <p:spPr>
          <a:xfrm flipH="1">
            <a:off x="3630613" y="3300413"/>
            <a:ext cx="54292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840C63-CC7E-D1A0-B4B9-2A23D0450562}"/>
              </a:ext>
            </a:extLst>
          </p:cNvPr>
          <p:cNvCxnSpPr>
            <a:cxnSpLocks noChangeAspect="1"/>
            <a:stCxn id="7" idx="4"/>
            <a:endCxn id="14" idx="0"/>
          </p:cNvCxnSpPr>
          <p:nvPr/>
        </p:nvCxnSpPr>
        <p:spPr>
          <a:xfrm>
            <a:off x="4173538" y="3300413"/>
            <a:ext cx="53657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CE1A52E-A9A3-FA34-69A7-FD67A082D4DA}"/>
              </a:ext>
            </a:extLst>
          </p:cNvPr>
          <p:cNvCxnSpPr>
            <a:cxnSpLocks noChangeAspect="1"/>
            <a:stCxn id="7" idx="4"/>
            <a:endCxn id="17" idx="0"/>
          </p:cNvCxnSpPr>
          <p:nvPr/>
        </p:nvCxnSpPr>
        <p:spPr>
          <a:xfrm>
            <a:off x="4173538" y="3300413"/>
            <a:ext cx="1617662"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94767204-10B0-4A43-BD97-BFC7A8B8F1A8}"/>
              </a:ext>
            </a:extLst>
          </p:cNvPr>
          <p:cNvCxnSpPr>
            <a:stCxn id="7" idx="0"/>
          </p:cNvCxnSpPr>
          <p:nvPr/>
        </p:nvCxnSpPr>
        <p:spPr>
          <a:xfrm rot="16200000" flipH="1">
            <a:off x="5435600" y="1087438"/>
            <a:ext cx="111125" cy="2635250"/>
          </a:xfrm>
          <a:prstGeom prst="curvedConnector3">
            <a:avLst>
              <a:gd name="adj1" fmla="val -205714"/>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433E73-BB56-A321-DBCB-23D1B622D08E}"/>
              </a:ext>
            </a:extLst>
          </p:cNvPr>
          <p:cNvCxnSpPr>
            <a:cxnSpLocks noChangeAspect="1"/>
            <a:endCxn id="17" idx="0"/>
          </p:cNvCxnSpPr>
          <p:nvPr/>
        </p:nvCxnSpPr>
        <p:spPr>
          <a:xfrm flipH="1">
            <a:off x="5791200" y="3189288"/>
            <a:ext cx="1017588"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08A28AF-7DA6-77ED-D784-242C87EA00C1}"/>
              </a:ext>
            </a:extLst>
          </p:cNvPr>
          <p:cNvCxnSpPr>
            <a:cxnSpLocks noChangeAspect="1"/>
            <a:endCxn id="5" idx="0"/>
          </p:cNvCxnSpPr>
          <p:nvPr/>
        </p:nvCxnSpPr>
        <p:spPr>
          <a:xfrm flipH="1">
            <a:off x="2560638" y="3189288"/>
            <a:ext cx="4248150"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E93BDA2-D6B4-FEA6-695E-62FEC394F651}"/>
              </a:ext>
            </a:extLst>
          </p:cNvPr>
          <p:cNvCxnSpPr>
            <a:cxnSpLocks noChangeAspect="1"/>
            <a:endCxn id="10" idx="0"/>
          </p:cNvCxnSpPr>
          <p:nvPr/>
        </p:nvCxnSpPr>
        <p:spPr>
          <a:xfrm flipH="1">
            <a:off x="3630613" y="3189288"/>
            <a:ext cx="3178175"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A9340EF-ED6C-306D-729D-7CAFF26128A0}"/>
              </a:ext>
            </a:extLst>
          </p:cNvPr>
          <p:cNvCxnSpPr>
            <a:cxnSpLocks noChangeAspect="1"/>
            <a:endCxn id="14" idx="0"/>
          </p:cNvCxnSpPr>
          <p:nvPr/>
        </p:nvCxnSpPr>
        <p:spPr>
          <a:xfrm flipH="1">
            <a:off x="4710113" y="3189288"/>
            <a:ext cx="2098675"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10407F4-4BE5-0576-E626-C0F77539B959}"/>
              </a:ext>
            </a:extLst>
          </p:cNvPr>
          <p:cNvSpPr>
            <a:spLocks noChangeAspect="1"/>
          </p:cNvSpPr>
          <p:nvPr/>
        </p:nvSpPr>
        <p:spPr>
          <a:xfrm>
            <a:off x="6443663" y="2460625"/>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sz="1600" dirty="0">
                <a:solidFill>
                  <a:schemeClr val="tx1"/>
                </a:solidFill>
              </a:rPr>
              <a:t>Gender</a:t>
            </a:r>
            <a:endParaRPr lang="en-US" sz="24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76A3524-264A-6289-3E49-E58168364E55}"/>
              </a:ext>
            </a:extLst>
          </p:cNvPr>
          <p:cNvSpPr>
            <a:spLocks noGrp="1"/>
          </p:cNvSpPr>
          <p:nvPr>
            <p:ph type="title"/>
          </p:nvPr>
        </p:nvSpPr>
        <p:spPr/>
        <p:txBody>
          <a:bodyPr/>
          <a:lstStyle/>
          <a:p>
            <a:r>
              <a:rPr lang="nl-NL" altLang="en-US"/>
              <a:t>MIMIC</a:t>
            </a:r>
            <a:endParaRPr lang="en-US" altLang="en-US"/>
          </a:p>
        </p:txBody>
      </p:sp>
      <p:sp>
        <p:nvSpPr>
          <p:cNvPr id="22531" name="Slide Number Placeholder 3">
            <a:extLst>
              <a:ext uri="{FF2B5EF4-FFF2-40B4-BE49-F238E27FC236}">
                <a16:creationId xmlns:a16="http://schemas.microsoft.com/office/drawing/2014/main" id="{4DA307B6-FB77-B115-60B7-7CEEB943D234}"/>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46125790-BE57-425F-8E54-5DFACBAFF1CC}" type="slidenum">
              <a:rPr lang="en-US" altLang="en-US" sz="1000">
                <a:solidFill>
                  <a:srgbClr val="BC0031"/>
                </a:solidFill>
                <a:latin typeface="Arial" panose="020B0604020202020204" pitchFamily="34" charset="0"/>
              </a:rPr>
              <a:pPr eaLnBrk="1" hangingPunct="1">
                <a:spcBef>
                  <a:spcPct val="0"/>
                </a:spcBef>
                <a:buSzTx/>
                <a:buFontTx/>
                <a:buNone/>
              </a:pPr>
              <a:t>19</a:t>
            </a:fld>
            <a:endParaRPr lang="en-US" altLang="en-US" sz="1000">
              <a:latin typeface="Arial" panose="020B0604020202020204" pitchFamily="34" charset="0"/>
            </a:endParaRPr>
          </a:p>
        </p:txBody>
      </p:sp>
      <p:sp>
        <p:nvSpPr>
          <p:cNvPr id="5" name="Rectangle 4">
            <a:extLst>
              <a:ext uri="{FF2B5EF4-FFF2-40B4-BE49-F238E27FC236}">
                <a16:creationId xmlns:a16="http://schemas.microsoft.com/office/drawing/2014/main" id="{7EDF2259-34C8-59F5-6B1D-76CBA62FB023}"/>
              </a:ext>
            </a:extLst>
          </p:cNvPr>
          <p:cNvSpPr>
            <a:spLocks noChangeAspect="1"/>
          </p:cNvSpPr>
          <p:nvPr/>
        </p:nvSpPr>
        <p:spPr>
          <a:xfrm>
            <a:off x="2195513"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6" name="Straight Arrow Connector 5">
            <a:extLst>
              <a:ext uri="{FF2B5EF4-FFF2-40B4-BE49-F238E27FC236}">
                <a16:creationId xmlns:a16="http://schemas.microsoft.com/office/drawing/2014/main" id="{5E7115C8-8B47-625E-A25D-B185F578E529}"/>
              </a:ext>
            </a:extLst>
          </p:cNvPr>
          <p:cNvCxnSpPr>
            <a:cxnSpLocks noChangeAspect="1"/>
            <a:stCxn id="7" idx="4"/>
            <a:endCxn id="5" idx="0"/>
          </p:cNvCxnSpPr>
          <p:nvPr/>
        </p:nvCxnSpPr>
        <p:spPr>
          <a:xfrm flipH="1">
            <a:off x="2560638" y="3300413"/>
            <a:ext cx="1612900"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607D8FF-9452-DFA8-EFCF-EA997A053B5C}"/>
              </a:ext>
            </a:extLst>
          </p:cNvPr>
          <p:cNvSpPr>
            <a:spLocks noChangeAspect="1"/>
          </p:cNvSpPr>
          <p:nvPr/>
        </p:nvSpPr>
        <p:spPr>
          <a:xfrm>
            <a:off x="3697288" y="2349500"/>
            <a:ext cx="950912" cy="9509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8" name="Oval 7">
            <a:extLst>
              <a:ext uri="{FF2B5EF4-FFF2-40B4-BE49-F238E27FC236}">
                <a16:creationId xmlns:a16="http://schemas.microsoft.com/office/drawing/2014/main" id="{41EE9FC3-CAD1-CD0B-B649-4096D02FC63B}"/>
              </a:ext>
            </a:extLst>
          </p:cNvPr>
          <p:cNvSpPr>
            <a:spLocks noChangeAspect="1"/>
          </p:cNvSpPr>
          <p:nvPr/>
        </p:nvSpPr>
        <p:spPr>
          <a:xfrm>
            <a:off x="2273300"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9" name="Straight Arrow Connector 8">
            <a:extLst>
              <a:ext uri="{FF2B5EF4-FFF2-40B4-BE49-F238E27FC236}">
                <a16:creationId xmlns:a16="http://schemas.microsoft.com/office/drawing/2014/main" id="{D974800C-81C2-439B-21B6-31BDB7417DE6}"/>
              </a:ext>
            </a:extLst>
          </p:cNvPr>
          <p:cNvCxnSpPr>
            <a:cxnSpLocks noChangeAspect="1"/>
            <a:stCxn id="8" idx="0"/>
            <a:endCxn id="5" idx="2"/>
          </p:cNvCxnSpPr>
          <p:nvPr/>
        </p:nvCxnSpPr>
        <p:spPr>
          <a:xfrm flipV="1">
            <a:off x="2559050"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4B98DBA-4B9E-8F8D-B59B-324FFE1AD0D5}"/>
              </a:ext>
            </a:extLst>
          </p:cNvPr>
          <p:cNvSpPr>
            <a:spLocks noChangeAspect="1"/>
          </p:cNvSpPr>
          <p:nvPr/>
        </p:nvSpPr>
        <p:spPr>
          <a:xfrm>
            <a:off x="3265488"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11" name="Oval 10">
            <a:extLst>
              <a:ext uri="{FF2B5EF4-FFF2-40B4-BE49-F238E27FC236}">
                <a16:creationId xmlns:a16="http://schemas.microsoft.com/office/drawing/2014/main" id="{48C836FA-A6C1-72F3-B9FB-9E35B1ABF622}"/>
              </a:ext>
            </a:extLst>
          </p:cNvPr>
          <p:cNvSpPr>
            <a:spLocks noChangeAspect="1"/>
          </p:cNvSpPr>
          <p:nvPr/>
        </p:nvSpPr>
        <p:spPr>
          <a:xfrm>
            <a:off x="33432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12" name="Straight Arrow Connector 11">
            <a:extLst>
              <a:ext uri="{FF2B5EF4-FFF2-40B4-BE49-F238E27FC236}">
                <a16:creationId xmlns:a16="http://schemas.microsoft.com/office/drawing/2014/main" id="{DB173C5E-A0C3-B3A2-DF08-0D0AC9FEBF56}"/>
              </a:ext>
            </a:extLst>
          </p:cNvPr>
          <p:cNvCxnSpPr>
            <a:cxnSpLocks noChangeAspect="1"/>
            <a:stCxn id="11" idx="0"/>
            <a:endCxn id="10" idx="2"/>
          </p:cNvCxnSpPr>
          <p:nvPr/>
        </p:nvCxnSpPr>
        <p:spPr>
          <a:xfrm flipV="1">
            <a:off x="36306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BEFFCFA-1C8A-8018-378D-4515EBBB7DFD}"/>
              </a:ext>
            </a:extLst>
          </p:cNvPr>
          <p:cNvSpPr>
            <a:spLocks noChangeAspect="1"/>
          </p:cNvSpPr>
          <p:nvPr/>
        </p:nvSpPr>
        <p:spPr>
          <a:xfrm>
            <a:off x="4344988" y="4159250"/>
            <a:ext cx="730250"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15" name="Oval 14">
            <a:extLst>
              <a:ext uri="{FF2B5EF4-FFF2-40B4-BE49-F238E27FC236}">
                <a16:creationId xmlns:a16="http://schemas.microsoft.com/office/drawing/2014/main" id="{F483BE8B-5E98-EE12-ED54-F52E10FE0505}"/>
              </a:ext>
            </a:extLst>
          </p:cNvPr>
          <p:cNvSpPr>
            <a:spLocks noChangeAspect="1"/>
          </p:cNvSpPr>
          <p:nvPr/>
        </p:nvSpPr>
        <p:spPr>
          <a:xfrm>
            <a:off x="44227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16" name="Straight Arrow Connector 15">
            <a:extLst>
              <a:ext uri="{FF2B5EF4-FFF2-40B4-BE49-F238E27FC236}">
                <a16:creationId xmlns:a16="http://schemas.microsoft.com/office/drawing/2014/main" id="{E3EDB6F9-64B1-C428-394C-7C9D67723CD4}"/>
              </a:ext>
            </a:extLst>
          </p:cNvPr>
          <p:cNvCxnSpPr>
            <a:cxnSpLocks noChangeAspect="1"/>
            <a:stCxn id="15" idx="0"/>
            <a:endCxn id="14" idx="2"/>
          </p:cNvCxnSpPr>
          <p:nvPr/>
        </p:nvCxnSpPr>
        <p:spPr>
          <a:xfrm flipV="1">
            <a:off x="47101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D7D7EC5-93F6-6930-43E8-264B49E21C95}"/>
              </a:ext>
            </a:extLst>
          </p:cNvPr>
          <p:cNvSpPr>
            <a:spLocks noChangeAspect="1"/>
          </p:cNvSpPr>
          <p:nvPr/>
        </p:nvSpPr>
        <p:spPr>
          <a:xfrm>
            <a:off x="5426075" y="4159250"/>
            <a:ext cx="728663"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18" name="Oval 17">
            <a:extLst>
              <a:ext uri="{FF2B5EF4-FFF2-40B4-BE49-F238E27FC236}">
                <a16:creationId xmlns:a16="http://schemas.microsoft.com/office/drawing/2014/main" id="{490AAD66-E17F-F6C0-25FF-40CE1F375424}"/>
              </a:ext>
            </a:extLst>
          </p:cNvPr>
          <p:cNvSpPr>
            <a:spLocks noChangeAspect="1"/>
          </p:cNvSpPr>
          <p:nvPr/>
        </p:nvSpPr>
        <p:spPr>
          <a:xfrm>
            <a:off x="5503863" y="5454650"/>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19" name="Straight Arrow Connector 18">
            <a:extLst>
              <a:ext uri="{FF2B5EF4-FFF2-40B4-BE49-F238E27FC236}">
                <a16:creationId xmlns:a16="http://schemas.microsoft.com/office/drawing/2014/main" id="{FA9597C3-7BA1-15E7-CE51-DC3569F27943}"/>
              </a:ext>
            </a:extLst>
          </p:cNvPr>
          <p:cNvCxnSpPr>
            <a:cxnSpLocks noChangeAspect="1"/>
            <a:stCxn id="18" idx="0"/>
            <a:endCxn id="17" idx="2"/>
          </p:cNvCxnSpPr>
          <p:nvPr/>
        </p:nvCxnSpPr>
        <p:spPr>
          <a:xfrm flipV="1">
            <a:off x="5789613" y="4887913"/>
            <a:ext cx="0" cy="5667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30C784-3F20-E879-7E2B-DD0A5D5F0609}"/>
              </a:ext>
            </a:extLst>
          </p:cNvPr>
          <p:cNvCxnSpPr>
            <a:cxnSpLocks noChangeAspect="1"/>
            <a:stCxn id="7" idx="4"/>
            <a:endCxn id="10" idx="0"/>
          </p:cNvCxnSpPr>
          <p:nvPr/>
        </p:nvCxnSpPr>
        <p:spPr>
          <a:xfrm flipH="1">
            <a:off x="3630613" y="3300413"/>
            <a:ext cx="54292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E5D3D8-A842-1EE7-8291-66FB4FB96C81}"/>
              </a:ext>
            </a:extLst>
          </p:cNvPr>
          <p:cNvCxnSpPr>
            <a:cxnSpLocks noChangeAspect="1"/>
            <a:stCxn id="7" idx="4"/>
            <a:endCxn id="14" idx="0"/>
          </p:cNvCxnSpPr>
          <p:nvPr/>
        </p:nvCxnSpPr>
        <p:spPr>
          <a:xfrm>
            <a:off x="4173538" y="3300413"/>
            <a:ext cx="53657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E29EB51-84B6-71CC-B6FE-F03B27892394}"/>
              </a:ext>
            </a:extLst>
          </p:cNvPr>
          <p:cNvCxnSpPr>
            <a:cxnSpLocks noChangeAspect="1"/>
            <a:stCxn id="7" idx="4"/>
            <a:endCxn id="17" idx="0"/>
          </p:cNvCxnSpPr>
          <p:nvPr/>
        </p:nvCxnSpPr>
        <p:spPr>
          <a:xfrm>
            <a:off x="4173538" y="3300413"/>
            <a:ext cx="1617662"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7EBDDE-F98A-DBD4-344F-1A7409B5FF84}"/>
              </a:ext>
            </a:extLst>
          </p:cNvPr>
          <p:cNvCxnSpPr>
            <a:cxnSpLocks noChangeAspect="1"/>
            <a:endCxn id="7" idx="6"/>
          </p:cNvCxnSpPr>
          <p:nvPr/>
        </p:nvCxnSpPr>
        <p:spPr>
          <a:xfrm flipH="1">
            <a:off x="4648200" y="2825750"/>
            <a:ext cx="1795463"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B94F036-7334-E146-49C4-C84EDCD2B30C}"/>
              </a:ext>
            </a:extLst>
          </p:cNvPr>
          <p:cNvSpPr>
            <a:spLocks noChangeAspect="1"/>
          </p:cNvSpPr>
          <p:nvPr/>
        </p:nvSpPr>
        <p:spPr>
          <a:xfrm>
            <a:off x="6443663" y="2460625"/>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sz="1600" dirty="0">
                <a:solidFill>
                  <a:schemeClr val="tx1"/>
                </a:solidFill>
              </a:rPr>
              <a:t>Gender</a:t>
            </a:r>
            <a:endParaRPr lang="en-US" sz="2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54E5F27-5BAA-D380-E200-BB5A1B5A5D88}"/>
              </a:ext>
            </a:extLst>
          </p:cNvPr>
          <p:cNvSpPr>
            <a:spLocks noGrp="1"/>
          </p:cNvSpPr>
          <p:nvPr>
            <p:ph type="title"/>
          </p:nvPr>
        </p:nvSpPr>
        <p:spPr/>
        <p:txBody>
          <a:bodyPr/>
          <a:lstStyle/>
          <a:p>
            <a:r>
              <a:rPr lang="nl-NL" altLang="en-US"/>
              <a:t>Class of today</a:t>
            </a:r>
            <a:endParaRPr lang="en-US" altLang="en-US"/>
          </a:p>
        </p:txBody>
      </p:sp>
      <p:sp>
        <p:nvSpPr>
          <p:cNvPr id="4099" name="Content Placeholder 2">
            <a:extLst>
              <a:ext uri="{FF2B5EF4-FFF2-40B4-BE49-F238E27FC236}">
                <a16:creationId xmlns:a16="http://schemas.microsoft.com/office/drawing/2014/main" id="{9DD8D203-711D-0841-0B9F-0CDC7C90C745}"/>
              </a:ext>
            </a:extLst>
          </p:cNvPr>
          <p:cNvSpPr>
            <a:spLocks noGrp="1"/>
          </p:cNvSpPr>
          <p:nvPr>
            <p:ph idx="1"/>
          </p:nvPr>
        </p:nvSpPr>
        <p:spPr>
          <a:xfrm>
            <a:off x="684213" y="2133600"/>
            <a:ext cx="7391400" cy="3352800"/>
          </a:xfrm>
        </p:spPr>
        <p:txBody>
          <a:bodyPr/>
          <a:lstStyle/>
          <a:p>
            <a:r>
              <a:rPr lang="nl-NL" altLang="en-US" dirty="0" err="1"/>
              <a:t>Recap</a:t>
            </a:r>
            <a:r>
              <a:rPr lang="nl-NL" altLang="en-US" dirty="0"/>
              <a:t> of last week</a:t>
            </a:r>
          </a:p>
          <a:p>
            <a:pPr lvl="1"/>
            <a:r>
              <a:rPr lang="nl-NL" altLang="en-US" dirty="0" err="1"/>
              <a:t>Multigroup</a:t>
            </a:r>
            <a:r>
              <a:rPr lang="nl-NL" altLang="en-US" dirty="0"/>
              <a:t> </a:t>
            </a:r>
            <a:r>
              <a:rPr lang="nl-NL" altLang="en-US" dirty="0" err="1"/>
              <a:t>models</a:t>
            </a:r>
            <a:r>
              <a:rPr lang="nl-NL" altLang="en-US" dirty="0"/>
              <a:t> </a:t>
            </a:r>
          </a:p>
          <a:p>
            <a:pPr lvl="1"/>
            <a:r>
              <a:rPr lang="nl-NL" altLang="en-US" dirty="0" err="1"/>
              <a:t>Measurement</a:t>
            </a:r>
            <a:r>
              <a:rPr lang="nl-NL" altLang="en-US" dirty="0"/>
              <a:t> </a:t>
            </a:r>
            <a:r>
              <a:rPr lang="nl-NL" altLang="en-US" dirty="0" err="1"/>
              <a:t>invariance</a:t>
            </a:r>
            <a:endParaRPr lang="nl-NL" altLang="en-US" dirty="0"/>
          </a:p>
          <a:p>
            <a:r>
              <a:rPr lang="nl-NL" altLang="en-US" dirty="0" err="1"/>
              <a:t>Models</a:t>
            </a:r>
            <a:r>
              <a:rPr lang="nl-NL" altLang="en-US" dirty="0"/>
              <a:t> </a:t>
            </a:r>
            <a:r>
              <a:rPr lang="nl-NL" altLang="en-US" dirty="0" err="1"/>
              <a:t>for</a:t>
            </a:r>
            <a:r>
              <a:rPr lang="nl-NL" altLang="en-US" dirty="0"/>
              <a:t> </a:t>
            </a:r>
            <a:r>
              <a:rPr lang="nl-NL" altLang="en-US" dirty="0" err="1"/>
              <a:t>longitudinal</a:t>
            </a:r>
            <a:r>
              <a:rPr lang="nl-NL" altLang="en-US" dirty="0"/>
              <a:t> data</a:t>
            </a:r>
          </a:p>
          <a:p>
            <a:pPr lvl="1"/>
            <a:r>
              <a:rPr lang="nl-NL" altLang="en-US" dirty="0" err="1"/>
              <a:t>Autoregression</a:t>
            </a:r>
            <a:r>
              <a:rPr lang="nl-NL" altLang="en-US" dirty="0"/>
              <a:t> </a:t>
            </a:r>
            <a:r>
              <a:rPr lang="nl-NL" altLang="en-US" dirty="0" err="1"/>
              <a:t>models</a:t>
            </a:r>
            <a:endParaRPr lang="nl-NL" altLang="en-US" dirty="0"/>
          </a:p>
          <a:p>
            <a:pPr lvl="1"/>
            <a:r>
              <a:rPr lang="nl-NL" altLang="en-US" dirty="0"/>
              <a:t>Latent curve </a:t>
            </a:r>
            <a:r>
              <a:rPr lang="nl-NL" altLang="en-US" dirty="0" err="1"/>
              <a:t>models</a:t>
            </a:r>
            <a:endParaRPr lang="nl-NL" altLang="en-US" dirty="0"/>
          </a:p>
          <a:p>
            <a:endParaRPr lang="nl-NL" altLang="en-US" dirty="0"/>
          </a:p>
          <a:p>
            <a:endParaRPr lang="nl-NL" altLang="en-US" dirty="0"/>
          </a:p>
          <a:p>
            <a:endParaRPr lang="en-US" altLang="en-US" dirty="0"/>
          </a:p>
        </p:txBody>
      </p:sp>
      <p:sp>
        <p:nvSpPr>
          <p:cNvPr id="4100" name="Slide Number Placeholder 3">
            <a:extLst>
              <a:ext uri="{FF2B5EF4-FFF2-40B4-BE49-F238E27FC236}">
                <a16:creationId xmlns:a16="http://schemas.microsoft.com/office/drawing/2014/main" id="{BB739E4B-4CA5-BDB6-F107-2DDE51886266}"/>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6BC91FB0-C341-4A08-B3EB-1B1EE919EE6A}" type="slidenum">
              <a:rPr lang="en-US" altLang="en-US" sz="1000">
                <a:solidFill>
                  <a:srgbClr val="BC0031"/>
                </a:solidFill>
                <a:latin typeface="Arial" panose="020B0604020202020204" pitchFamily="34" charset="0"/>
              </a:rPr>
              <a:pPr eaLnBrk="1" hangingPunct="1">
                <a:spcBef>
                  <a:spcPct val="0"/>
                </a:spcBef>
                <a:buSzTx/>
                <a:buFontTx/>
                <a:buNone/>
              </a:pPr>
              <a:t>2</a:t>
            </a:fld>
            <a:endParaRPr lang="en-US" altLang="en-US" sz="10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1A0D467B-4E41-EE75-D8C9-ED11C449C8A9}"/>
              </a:ext>
            </a:extLst>
          </p:cNvPr>
          <p:cNvSpPr>
            <a:spLocks noGrp="1"/>
          </p:cNvSpPr>
          <p:nvPr>
            <p:ph type="title"/>
          </p:nvPr>
        </p:nvSpPr>
        <p:spPr/>
        <p:txBody>
          <a:bodyPr/>
          <a:lstStyle/>
          <a:p>
            <a:r>
              <a:rPr lang="nl-NL" altLang="en-US"/>
              <a:t>MIMIC</a:t>
            </a:r>
            <a:endParaRPr lang="en-US" altLang="en-US"/>
          </a:p>
        </p:txBody>
      </p:sp>
      <p:sp>
        <p:nvSpPr>
          <p:cNvPr id="23555" name="Slide Number Placeholder 3">
            <a:extLst>
              <a:ext uri="{FF2B5EF4-FFF2-40B4-BE49-F238E27FC236}">
                <a16:creationId xmlns:a16="http://schemas.microsoft.com/office/drawing/2014/main" id="{8B6DD997-5CCA-C13F-65B1-32705745F589}"/>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FFD67F14-9EE6-4DB9-94F2-E6138E6F5F3B}" type="slidenum">
              <a:rPr lang="en-US" altLang="en-US" sz="1000">
                <a:solidFill>
                  <a:srgbClr val="BC0031"/>
                </a:solidFill>
                <a:latin typeface="Arial" panose="020B0604020202020204" pitchFamily="34" charset="0"/>
              </a:rPr>
              <a:pPr eaLnBrk="1" hangingPunct="1">
                <a:spcBef>
                  <a:spcPct val="0"/>
                </a:spcBef>
                <a:buSzTx/>
                <a:buFontTx/>
                <a:buNone/>
              </a:pPr>
              <a:t>20</a:t>
            </a:fld>
            <a:endParaRPr lang="en-US" altLang="en-US" sz="1000">
              <a:latin typeface="Arial" panose="020B0604020202020204" pitchFamily="34" charset="0"/>
            </a:endParaRPr>
          </a:p>
        </p:txBody>
      </p:sp>
      <p:sp>
        <p:nvSpPr>
          <p:cNvPr id="5" name="Rectangle 4">
            <a:extLst>
              <a:ext uri="{FF2B5EF4-FFF2-40B4-BE49-F238E27FC236}">
                <a16:creationId xmlns:a16="http://schemas.microsoft.com/office/drawing/2014/main" id="{AA19C110-331E-C245-E942-B29BCB4B8FB0}"/>
              </a:ext>
            </a:extLst>
          </p:cNvPr>
          <p:cNvSpPr>
            <a:spLocks noChangeAspect="1"/>
          </p:cNvSpPr>
          <p:nvPr/>
        </p:nvSpPr>
        <p:spPr>
          <a:xfrm>
            <a:off x="2195513"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6" name="Straight Arrow Connector 5">
            <a:extLst>
              <a:ext uri="{FF2B5EF4-FFF2-40B4-BE49-F238E27FC236}">
                <a16:creationId xmlns:a16="http://schemas.microsoft.com/office/drawing/2014/main" id="{FDEF3E86-47F2-D33F-EB3F-32A9ED7D0384}"/>
              </a:ext>
            </a:extLst>
          </p:cNvPr>
          <p:cNvCxnSpPr>
            <a:cxnSpLocks noChangeAspect="1"/>
            <a:stCxn id="7" idx="4"/>
            <a:endCxn id="5" idx="0"/>
          </p:cNvCxnSpPr>
          <p:nvPr/>
        </p:nvCxnSpPr>
        <p:spPr>
          <a:xfrm flipH="1">
            <a:off x="2560638" y="3300413"/>
            <a:ext cx="1612900"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9FDF338-9108-1F97-63F1-4402F395754C}"/>
              </a:ext>
            </a:extLst>
          </p:cNvPr>
          <p:cNvSpPr>
            <a:spLocks noChangeAspect="1"/>
          </p:cNvSpPr>
          <p:nvPr/>
        </p:nvSpPr>
        <p:spPr>
          <a:xfrm>
            <a:off x="3697288" y="2349500"/>
            <a:ext cx="950912" cy="9509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8" name="Oval 7">
            <a:extLst>
              <a:ext uri="{FF2B5EF4-FFF2-40B4-BE49-F238E27FC236}">
                <a16:creationId xmlns:a16="http://schemas.microsoft.com/office/drawing/2014/main" id="{58069A6E-4247-A5CC-5A9F-E589609CD999}"/>
              </a:ext>
            </a:extLst>
          </p:cNvPr>
          <p:cNvSpPr>
            <a:spLocks noChangeAspect="1"/>
          </p:cNvSpPr>
          <p:nvPr/>
        </p:nvSpPr>
        <p:spPr>
          <a:xfrm>
            <a:off x="2273300"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9" name="Straight Arrow Connector 8">
            <a:extLst>
              <a:ext uri="{FF2B5EF4-FFF2-40B4-BE49-F238E27FC236}">
                <a16:creationId xmlns:a16="http://schemas.microsoft.com/office/drawing/2014/main" id="{8ED717DF-2B30-F948-577D-913B22DCCD4A}"/>
              </a:ext>
            </a:extLst>
          </p:cNvPr>
          <p:cNvCxnSpPr>
            <a:cxnSpLocks noChangeAspect="1"/>
            <a:stCxn id="8" idx="0"/>
            <a:endCxn id="5" idx="2"/>
          </p:cNvCxnSpPr>
          <p:nvPr/>
        </p:nvCxnSpPr>
        <p:spPr>
          <a:xfrm flipV="1">
            <a:off x="2559050"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610BC02-5B01-26F1-6FD3-6D65548677F1}"/>
              </a:ext>
            </a:extLst>
          </p:cNvPr>
          <p:cNvSpPr>
            <a:spLocks noChangeAspect="1"/>
          </p:cNvSpPr>
          <p:nvPr/>
        </p:nvSpPr>
        <p:spPr>
          <a:xfrm>
            <a:off x="3265488"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11" name="Oval 10">
            <a:extLst>
              <a:ext uri="{FF2B5EF4-FFF2-40B4-BE49-F238E27FC236}">
                <a16:creationId xmlns:a16="http://schemas.microsoft.com/office/drawing/2014/main" id="{3DBF9687-7EA3-BEE8-F491-B22D94781DB2}"/>
              </a:ext>
            </a:extLst>
          </p:cNvPr>
          <p:cNvSpPr>
            <a:spLocks noChangeAspect="1"/>
          </p:cNvSpPr>
          <p:nvPr/>
        </p:nvSpPr>
        <p:spPr>
          <a:xfrm>
            <a:off x="33432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12" name="Straight Arrow Connector 11">
            <a:extLst>
              <a:ext uri="{FF2B5EF4-FFF2-40B4-BE49-F238E27FC236}">
                <a16:creationId xmlns:a16="http://schemas.microsoft.com/office/drawing/2014/main" id="{D94CB80D-CEA2-556F-339A-F607444242CD}"/>
              </a:ext>
            </a:extLst>
          </p:cNvPr>
          <p:cNvCxnSpPr>
            <a:cxnSpLocks noChangeAspect="1"/>
            <a:stCxn id="11" idx="0"/>
            <a:endCxn id="10" idx="2"/>
          </p:cNvCxnSpPr>
          <p:nvPr/>
        </p:nvCxnSpPr>
        <p:spPr>
          <a:xfrm flipV="1">
            <a:off x="36306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B6915B3-0CFE-6389-3EC1-8F2B561691B4}"/>
              </a:ext>
            </a:extLst>
          </p:cNvPr>
          <p:cNvSpPr>
            <a:spLocks noChangeAspect="1"/>
          </p:cNvSpPr>
          <p:nvPr/>
        </p:nvSpPr>
        <p:spPr>
          <a:xfrm>
            <a:off x="4344988" y="4159250"/>
            <a:ext cx="730250"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15" name="Oval 14">
            <a:extLst>
              <a:ext uri="{FF2B5EF4-FFF2-40B4-BE49-F238E27FC236}">
                <a16:creationId xmlns:a16="http://schemas.microsoft.com/office/drawing/2014/main" id="{A4368CD6-4166-9182-7D1A-9C6B02E36F4D}"/>
              </a:ext>
            </a:extLst>
          </p:cNvPr>
          <p:cNvSpPr>
            <a:spLocks noChangeAspect="1"/>
          </p:cNvSpPr>
          <p:nvPr/>
        </p:nvSpPr>
        <p:spPr>
          <a:xfrm>
            <a:off x="44227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16" name="Straight Arrow Connector 15">
            <a:extLst>
              <a:ext uri="{FF2B5EF4-FFF2-40B4-BE49-F238E27FC236}">
                <a16:creationId xmlns:a16="http://schemas.microsoft.com/office/drawing/2014/main" id="{DD7AE8EC-3361-44B3-E67F-051E43C4F15C}"/>
              </a:ext>
            </a:extLst>
          </p:cNvPr>
          <p:cNvCxnSpPr>
            <a:cxnSpLocks noChangeAspect="1"/>
            <a:stCxn id="15" idx="0"/>
            <a:endCxn id="14" idx="2"/>
          </p:cNvCxnSpPr>
          <p:nvPr/>
        </p:nvCxnSpPr>
        <p:spPr>
          <a:xfrm flipV="1">
            <a:off x="47101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3C0A54D-5037-8045-3879-445557BF903A}"/>
              </a:ext>
            </a:extLst>
          </p:cNvPr>
          <p:cNvSpPr>
            <a:spLocks noChangeAspect="1"/>
          </p:cNvSpPr>
          <p:nvPr/>
        </p:nvSpPr>
        <p:spPr>
          <a:xfrm>
            <a:off x="5426075" y="4159250"/>
            <a:ext cx="728663"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18" name="Oval 17">
            <a:extLst>
              <a:ext uri="{FF2B5EF4-FFF2-40B4-BE49-F238E27FC236}">
                <a16:creationId xmlns:a16="http://schemas.microsoft.com/office/drawing/2014/main" id="{84142AD1-3AFD-255A-656E-9640C475DF4F}"/>
              </a:ext>
            </a:extLst>
          </p:cNvPr>
          <p:cNvSpPr>
            <a:spLocks noChangeAspect="1"/>
          </p:cNvSpPr>
          <p:nvPr/>
        </p:nvSpPr>
        <p:spPr>
          <a:xfrm>
            <a:off x="5503863" y="5454650"/>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19" name="Straight Arrow Connector 18">
            <a:extLst>
              <a:ext uri="{FF2B5EF4-FFF2-40B4-BE49-F238E27FC236}">
                <a16:creationId xmlns:a16="http://schemas.microsoft.com/office/drawing/2014/main" id="{5F149E7B-B5DD-7327-1376-6877CC114BE3}"/>
              </a:ext>
            </a:extLst>
          </p:cNvPr>
          <p:cNvCxnSpPr>
            <a:cxnSpLocks noChangeAspect="1"/>
            <a:stCxn id="18" idx="0"/>
            <a:endCxn id="17" idx="2"/>
          </p:cNvCxnSpPr>
          <p:nvPr/>
        </p:nvCxnSpPr>
        <p:spPr>
          <a:xfrm flipV="1">
            <a:off x="5789613" y="4887913"/>
            <a:ext cx="0" cy="5667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1CC094F-5CAE-9083-10D2-462B03FEDE60}"/>
              </a:ext>
            </a:extLst>
          </p:cNvPr>
          <p:cNvCxnSpPr>
            <a:cxnSpLocks noChangeAspect="1"/>
            <a:stCxn id="7" idx="4"/>
            <a:endCxn id="10" idx="0"/>
          </p:cNvCxnSpPr>
          <p:nvPr/>
        </p:nvCxnSpPr>
        <p:spPr>
          <a:xfrm flipH="1">
            <a:off x="3630613" y="3300413"/>
            <a:ext cx="54292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876541-BF98-39B2-42DC-77981913D48B}"/>
              </a:ext>
            </a:extLst>
          </p:cNvPr>
          <p:cNvCxnSpPr>
            <a:cxnSpLocks noChangeAspect="1"/>
            <a:stCxn id="7" idx="4"/>
            <a:endCxn id="14" idx="0"/>
          </p:cNvCxnSpPr>
          <p:nvPr/>
        </p:nvCxnSpPr>
        <p:spPr>
          <a:xfrm>
            <a:off x="4173538" y="3300413"/>
            <a:ext cx="53657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6D4E54A-8FFB-4D75-2A93-A1DF0F0F53E6}"/>
              </a:ext>
            </a:extLst>
          </p:cNvPr>
          <p:cNvCxnSpPr>
            <a:cxnSpLocks noChangeAspect="1"/>
            <a:stCxn id="7" idx="4"/>
            <a:endCxn id="17" idx="0"/>
          </p:cNvCxnSpPr>
          <p:nvPr/>
        </p:nvCxnSpPr>
        <p:spPr>
          <a:xfrm>
            <a:off x="4173538" y="3300413"/>
            <a:ext cx="1617662"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7D77C0E-BDA9-D172-CC28-A0BDAC3DA247}"/>
              </a:ext>
            </a:extLst>
          </p:cNvPr>
          <p:cNvCxnSpPr>
            <a:cxnSpLocks noChangeAspect="1"/>
            <a:endCxn id="7" idx="6"/>
          </p:cNvCxnSpPr>
          <p:nvPr/>
        </p:nvCxnSpPr>
        <p:spPr>
          <a:xfrm flipH="1">
            <a:off x="4648200" y="2825750"/>
            <a:ext cx="1795463"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2F35C3C-C27B-5DA5-3173-32DCB69E5751}"/>
              </a:ext>
            </a:extLst>
          </p:cNvPr>
          <p:cNvCxnSpPr>
            <a:cxnSpLocks noChangeAspect="1"/>
          </p:cNvCxnSpPr>
          <p:nvPr/>
        </p:nvCxnSpPr>
        <p:spPr>
          <a:xfrm flipH="1">
            <a:off x="5791200" y="3189288"/>
            <a:ext cx="1017588"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9A09C0A-4730-D26C-2B16-46418C46E92A}"/>
              </a:ext>
            </a:extLst>
          </p:cNvPr>
          <p:cNvCxnSpPr>
            <a:cxnSpLocks noChangeAspect="1"/>
          </p:cNvCxnSpPr>
          <p:nvPr/>
        </p:nvCxnSpPr>
        <p:spPr>
          <a:xfrm flipH="1">
            <a:off x="2560638" y="3189288"/>
            <a:ext cx="4248150"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24684AF-699E-8101-0645-C63E9680412D}"/>
              </a:ext>
            </a:extLst>
          </p:cNvPr>
          <p:cNvCxnSpPr>
            <a:cxnSpLocks noChangeAspect="1"/>
          </p:cNvCxnSpPr>
          <p:nvPr/>
        </p:nvCxnSpPr>
        <p:spPr>
          <a:xfrm flipH="1">
            <a:off x="3630613" y="3189288"/>
            <a:ext cx="3178175"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0F5DBCC-0296-E9B2-E1D3-ACC854018756}"/>
              </a:ext>
            </a:extLst>
          </p:cNvPr>
          <p:cNvCxnSpPr>
            <a:cxnSpLocks noChangeAspect="1"/>
          </p:cNvCxnSpPr>
          <p:nvPr/>
        </p:nvCxnSpPr>
        <p:spPr>
          <a:xfrm flipH="1">
            <a:off x="4710113" y="3189288"/>
            <a:ext cx="2098675"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91DDBA3-2A9E-A811-6840-AA609C2667E1}"/>
              </a:ext>
            </a:extLst>
          </p:cNvPr>
          <p:cNvSpPr>
            <a:spLocks noChangeAspect="1"/>
          </p:cNvSpPr>
          <p:nvPr/>
        </p:nvSpPr>
        <p:spPr>
          <a:xfrm>
            <a:off x="6443663" y="2460625"/>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sz="1600" dirty="0">
                <a:solidFill>
                  <a:schemeClr val="tx1"/>
                </a:solidFill>
              </a:rPr>
              <a:t>Gender</a:t>
            </a:r>
            <a:endParaRPr lang="en-US" sz="24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E703251-D131-679F-D4F8-FAC0B101CDC8}"/>
              </a:ext>
            </a:extLst>
          </p:cNvPr>
          <p:cNvSpPr>
            <a:spLocks noGrp="1"/>
          </p:cNvSpPr>
          <p:nvPr>
            <p:ph type="title"/>
          </p:nvPr>
        </p:nvSpPr>
        <p:spPr/>
        <p:txBody>
          <a:bodyPr/>
          <a:lstStyle/>
          <a:p>
            <a:r>
              <a:rPr lang="nl-NL" altLang="en-US"/>
              <a:t>Questions?</a:t>
            </a:r>
            <a:endParaRPr lang="en-US" altLang="en-US"/>
          </a:p>
        </p:txBody>
      </p:sp>
      <p:sp>
        <p:nvSpPr>
          <p:cNvPr id="25603" name="Slide Number Placeholder 3">
            <a:extLst>
              <a:ext uri="{FF2B5EF4-FFF2-40B4-BE49-F238E27FC236}">
                <a16:creationId xmlns:a16="http://schemas.microsoft.com/office/drawing/2014/main" id="{0372CBAE-4822-283D-499A-02C8EF7810D9}"/>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B5F9390E-4311-4B19-B875-3A79CC6E6FD4}" type="slidenum">
              <a:rPr lang="en-US" altLang="en-US" sz="1000">
                <a:solidFill>
                  <a:srgbClr val="BC0031"/>
                </a:solidFill>
                <a:latin typeface="Arial" panose="020B0604020202020204" pitchFamily="34" charset="0"/>
              </a:rPr>
              <a:pPr eaLnBrk="1" hangingPunct="1">
                <a:spcBef>
                  <a:spcPct val="0"/>
                </a:spcBef>
                <a:buSzTx/>
                <a:buFontTx/>
                <a:buNone/>
              </a:pPr>
              <a:t>21</a:t>
            </a:fld>
            <a:endParaRPr lang="en-US" altLang="en-US" sz="1000">
              <a:latin typeface="Arial" panose="020B0604020202020204" pitchFamily="34" charset="0"/>
            </a:endParaRPr>
          </a:p>
        </p:txBody>
      </p:sp>
      <p:sp>
        <p:nvSpPr>
          <p:cNvPr id="25604" name="AutoShape 2" descr="Image result for question">
            <a:extLst>
              <a:ext uri="{FF2B5EF4-FFF2-40B4-BE49-F238E27FC236}">
                <a16:creationId xmlns:a16="http://schemas.microsoft.com/office/drawing/2014/main" id="{04B1CA25-67E9-5F87-DD6D-D9AE9156C387}"/>
              </a:ext>
            </a:extLst>
          </p:cNvPr>
          <p:cNvSpPr>
            <a:spLocks noChangeAspect="1" noChangeArrowheads="1"/>
          </p:cNvSpPr>
          <p:nvPr/>
        </p:nvSpPr>
        <p:spPr bwMode="auto">
          <a:xfrm>
            <a:off x="1428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25605" name="AutoShape 4" descr="Image result for question">
            <a:extLst>
              <a:ext uri="{FF2B5EF4-FFF2-40B4-BE49-F238E27FC236}">
                <a16:creationId xmlns:a16="http://schemas.microsoft.com/office/drawing/2014/main" id="{D4291318-8971-385E-7A2E-A3EAFD85E14A}"/>
              </a:ext>
            </a:extLst>
          </p:cNvPr>
          <p:cNvSpPr>
            <a:spLocks noChangeAspect="1" noChangeArrowheads="1"/>
          </p:cNvSpPr>
          <p:nvPr/>
        </p:nvSpPr>
        <p:spPr bwMode="auto">
          <a:xfrm>
            <a:off x="2952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pic>
        <p:nvPicPr>
          <p:cNvPr id="25606" name="Picture 2" descr="http://en.hdyo.org/assets/ask-question-3-2d87064cddbd5d5eb6f24d40d6b8ba02.jpg">
            <a:extLst>
              <a:ext uri="{FF2B5EF4-FFF2-40B4-BE49-F238E27FC236}">
                <a16:creationId xmlns:a16="http://schemas.microsoft.com/office/drawing/2014/main" id="{97594DC1-373B-1B39-B0CF-821FB6DC8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349500"/>
            <a:ext cx="3960812"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823D246-EF29-D537-7D24-EE41A837F9FE}"/>
              </a:ext>
            </a:extLst>
          </p:cNvPr>
          <p:cNvSpPr>
            <a:spLocks noGrp="1"/>
          </p:cNvSpPr>
          <p:nvPr>
            <p:ph type="title"/>
          </p:nvPr>
        </p:nvSpPr>
        <p:spPr/>
        <p:txBody>
          <a:bodyPr/>
          <a:lstStyle/>
          <a:p>
            <a:r>
              <a:rPr lang="nl-NL" altLang="en-US"/>
              <a:t>Modelling longitudinal data</a:t>
            </a:r>
            <a:endParaRPr lang="en-US" altLang="en-US"/>
          </a:p>
        </p:txBody>
      </p:sp>
      <p:sp>
        <p:nvSpPr>
          <p:cNvPr id="26627" name="Slide Number Placeholder 3">
            <a:extLst>
              <a:ext uri="{FF2B5EF4-FFF2-40B4-BE49-F238E27FC236}">
                <a16:creationId xmlns:a16="http://schemas.microsoft.com/office/drawing/2014/main" id="{FD4016C1-8D12-7EE4-DF54-C934B7C01960}"/>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F86315D9-5178-4188-9AE0-02E775F89E91}" type="slidenum">
              <a:rPr lang="en-US" altLang="en-US" sz="1000">
                <a:solidFill>
                  <a:srgbClr val="BC0031"/>
                </a:solidFill>
                <a:latin typeface="Arial" panose="020B0604020202020204" pitchFamily="34" charset="0"/>
              </a:rPr>
              <a:pPr eaLnBrk="1" hangingPunct="1">
                <a:spcBef>
                  <a:spcPct val="0"/>
                </a:spcBef>
                <a:buSzTx/>
                <a:buFontTx/>
                <a:buNone/>
              </a:pPr>
              <a:t>22</a:t>
            </a:fld>
            <a:endParaRPr lang="en-US" altLang="en-US" sz="1000">
              <a:latin typeface="Arial" panose="020B0604020202020204" pitchFamily="34" charset="0"/>
            </a:endParaRPr>
          </a:p>
        </p:txBody>
      </p:sp>
      <p:sp>
        <p:nvSpPr>
          <p:cNvPr id="26628" name="Content Placeholder 2">
            <a:extLst>
              <a:ext uri="{FF2B5EF4-FFF2-40B4-BE49-F238E27FC236}">
                <a16:creationId xmlns:a16="http://schemas.microsoft.com/office/drawing/2014/main" id="{2CB9C4FA-2732-F548-D0F8-4FDF00063EAE}"/>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Autoregression models</a:t>
            </a:r>
          </a:p>
          <a:p>
            <a:r>
              <a:rPr lang="nl-NL" altLang="en-US"/>
              <a:t>Latent (growth) curve models</a:t>
            </a:r>
          </a:p>
        </p:txBody>
      </p:sp>
    </p:spTree>
    <p:extLst>
      <p:ext uri="{BB962C8B-B14F-4D97-AF65-F5344CB8AC3E}">
        <p14:creationId xmlns:p14="http://schemas.microsoft.com/office/powerpoint/2010/main" val="3106225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B2EBF7C-6358-BF51-248F-930AE90BD425}"/>
              </a:ext>
            </a:extLst>
          </p:cNvPr>
          <p:cNvSpPr>
            <a:spLocks noGrp="1"/>
          </p:cNvSpPr>
          <p:nvPr>
            <p:ph type="title"/>
          </p:nvPr>
        </p:nvSpPr>
        <p:spPr/>
        <p:txBody>
          <a:bodyPr/>
          <a:lstStyle/>
          <a:p>
            <a:r>
              <a:rPr lang="nl-NL" altLang="en-US"/>
              <a:t>Autoregression models</a:t>
            </a:r>
            <a:endParaRPr lang="en-US" altLang="en-US"/>
          </a:p>
        </p:txBody>
      </p:sp>
      <p:sp>
        <p:nvSpPr>
          <p:cNvPr id="27651" name="Slide Number Placeholder 3">
            <a:extLst>
              <a:ext uri="{FF2B5EF4-FFF2-40B4-BE49-F238E27FC236}">
                <a16:creationId xmlns:a16="http://schemas.microsoft.com/office/drawing/2014/main" id="{FDFC80C1-74A4-D47A-D3EF-B33F1EFE67AC}"/>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9336CAA7-E045-4EBC-BD44-27D04401317F}" type="slidenum">
              <a:rPr lang="en-US" altLang="en-US" sz="1000">
                <a:solidFill>
                  <a:srgbClr val="BC0031"/>
                </a:solidFill>
                <a:latin typeface="Arial" panose="020B0604020202020204" pitchFamily="34" charset="0"/>
              </a:rPr>
              <a:pPr eaLnBrk="1" hangingPunct="1">
                <a:spcBef>
                  <a:spcPct val="0"/>
                </a:spcBef>
                <a:buSzTx/>
                <a:buFontTx/>
                <a:buNone/>
              </a:pPr>
              <a:t>23</a:t>
            </a:fld>
            <a:endParaRPr lang="en-US" altLang="en-US" sz="1000">
              <a:latin typeface="Arial" panose="020B0604020202020204" pitchFamily="34" charset="0"/>
            </a:endParaRPr>
          </a:p>
        </p:txBody>
      </p:sp>
      <p:sp>
        <p:nvSpPr>
          <p:cNvPr id="27652" name="Content Placeholder 2">
            <a:extLst>
              <a:ext uri="{FF2B5EF4-FFF2-40B4-BE49-F238E27FC236}">
                <a16:creationId xmlns:a16="http://schemas.microsoft.com/office/drawing/2014/main" id="{FEDD3A55-24DF-376D-99B6-43CF0C8B97DC}"/>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The same variable measured several times</a:t>
            </a:r>
          </a:p>
          <a:p>
            <a:endParaRPr lang="nl-NL" altLang="en-US"/>
          </a:p>
          <a:p>
            <a:r>
              <a:rPr lang="nl-NL" altLang="en-US"/>
              <a:t>Implies that later observations are a direct function of earlier observations, plus time-specific error</a:t>
            </a:r>
          </a:p>
        </p:txBody>
      </p:sp>
    </p:spTree>
    <p:extLst>
      <p:ext uri="{BB962C8B-B14F-4D97-AF65-F5344CB8AC3E}">
        <p14:creationId xmlns:p14="http://schemas.microsoft.com/office/powerpoint/2010/main" val="2185913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F8891A8-A85A-D832-7FE0-46E5AE1600F5}"/>
              </a:ext>
            </a:extLst>
          </p:cNvPr>
          <p:cNvSpPr>
            <a:spLocks noGrp="1"/>
          </p:cNvSpPr>
          <p:nvPr>
            <p:ph type="title"/>
          </p:nvPr>
        </p:nvSpPr>
        <p:spPr/>
        <p:txBody>
          <a:bodyPr/>
          <a:lstStyle/>
          <a:p>
            <a:r>
              <a:rPr lang="nl-NL" altLang="en-US"/>
              <a:t>Autoregression models</a:t>
            </a:r>
            <a:endParaRPr lang="en-US" altLang="en-US"/>
          </a:p>
        </p:txBody>
      </p:sp>
      <p:sp>
        <p:nvSpPr>
          <p:cNvPr id="28675" name="Slide Number Placeholder 3">
            <a:extLst>
              <a:ext uri="{FF2B5EF4-FFF2-40B4-BE49-F238E27FC236}">
                <a16:creationId xmlns:a16="http://schemas.microsoft.com/office/drawing/2014/main" id="{BA1DCE5B-113A-D2A9-449D-90B59DA5EC92}"/>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36B66B77-FFA8-49FD-A5AB-6318D624321E}" type="slidenum">
              <a:rPr lang="en-US" altLang="en-US" sz="1000">
                <a:solidFill>
                  <a:srgbClr val="BC0031"/>
                </a:solidFill>
                <a:latin typeface="Arial" panose="020B0604020202020204" pitchFamily="34" charset="0"/>
              </a:rPr>
              <a:pPr eaLnBrk="1" hangingPunct="1">
                <a:spcBef>
                  <a:spcPct val="0"/>
                </a:spcBef>
                <a:buSzTx/>
                <a:buFontTx/>
                <a:buNone/>
              </a:pPr>
              <a:t>24</a:t>
            </a:fld>
            <a:endParaRPr lang="en-US" altLang="en-US" sz="1000">
              <a:latin typeface="Arial" panose="020B0604020202020204" pitchFamily="34" charset="0"/>
            </a:endParaRPr>
          </a:p>
        </p:txBody>
      </p:sp>
      <p:sp>
        <p:nvSpPr>
          <p:cNvPr id="28676" name="Content Placeholder 2">
            <a:extLst>
              <a:ext uri="{FF2B5EF4-FFF2-40B4-BE49-F238E27FC236}">
                <a16:creationId xmlns:a16="http://schemas.microsoft.com/office/drawing/2014/main" id="{FF6E9A1D-1B32-DA3D-6087-C58C1099A7E1}"/>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sp>
        <p:nvSpPr>
          <p:cNvPr id="29" name="Rectangle 28">
            <a:extLst>
              <a:ext uri="{FF2B5EF4-FFF2-40B4-BE49-F238E27FC236}">
                <a16:creationId xmlns:a16="http://schemas.microsoft.com/office/drawing/2014/main" id="{A414EBB9-BC9F-CD96-10AE-22DD06CE7B50}"/>
              </a:ext>
            </a:extLst>
          </p:cNvPr>
          <p:cNvSpPr>
            <a:spLocks/>
          </p:cNvSpPr>
          <p:nvPr/>
        </p:nvSpPr>
        <p:spPr>
          <a:xfrm>
            <a:off x="1987550" y="3295650"/>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3EA53D36-E658-FFD1-F499-77A807EEF564}"/>
              </a:ext>
            </a:extLst>
          </p:cNvPr>
          <p:cNvSpPr>
            <a:spLocks/>
          </p:cNvSpPr>
          <p:nvPr/>
        </p:nvSpPr>
        <p:spPr>
          <a:xfrm>
            <a:off x="3694113" y="3295650"/>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E26D76E5-AFD9-BC3B-1719-DF1EF4D82A45}"/>
              </a:ext>
            </a:extLst>
          </p:cNvPr>
          <p:cNvSpPr>
            <a:spLocks/>
          </p:cNvSpPr>
          <p:nvPr/>
        </p:nvSpPr>
        <p:spPr>
          <a:xfrm>
            <a:off x="5561013" y="3297238"/>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BBAB5F77-B02D-46BD-AB0B-85327F5EEC64}"/>
              </a:ext>
            </a:extLst>
          </p:cNvPr>
          <p:cNvSpPr>
            <a:spLocks/>
          </p:cNvSpPr>
          <p:nvPr/>
        </p:nvSpPr>
        <p:spPr>
          <a:xfrm>
            <a:off x="7470775" y="3298825"/>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55AAAE7A-F6AD-C900-09D1-EF69C3267E13}"/>
              </a:ext>
            </a:extLst>
          </p:cNvPr>
          <p:cNvSpPr>
            <a:spLocks noChangeAspect="1"/>
          </p:cNvSpPr>
          <p:nvPr/>
        </p:nvSpPr>
        <p:spPr>
          <a:xfrm>
            <a:off x="666750" y="3297238"/>
            <a:ext cx="608013"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BA8A7206-D8AA-CF99-4E20-154AEE48A01F}"/>
              </a:ext>
            </a:extLst>
          </p:cNvPr>
          <p:cNvSpPr>
            <a:spLocks noChangeAspect="1"/>
          </p:cNvSpPr>
          <p:nvPr/>
        </p:nvSpPr>
        <p:spPr>
          <a:xfrm>
            <a:off x="4064000" y="4541838"/>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80405D24-90D0-0966-A421-3BE97926BDF6}"/>
              </a:ext>
            </a:extLst>
          </p:cNvPr>
          <p:cNvSpPr>
            <a:spLocks noChangeAspect="1"/>
          </p:cNvSpPr>
          <p:nvPr/>
        </p:nvSpPr>
        <p:spPr>
          <a:xfrm>
            <a:off x="5949950" y="4540250"/>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0713CEAE-848E-11A5-5329-F01127536937}"/>
              </a:ext>
            </a:extLst>
          </p:cNvPr>
          <p:cNvSpPr>
            <a:spLocks noChangeAspect="1"/>
          </p:cNvSpPr>
          <p:nvPr/>
        </p:nvSpPr>
        <p:spPr>
          <a:xfrm>
            <a:off x="7842250" y="453231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A758C150-4C32-0B87-B814-7074863F46B2}"/>
              </a:ext>
            </a:extLst>
          </p:cNvPr>
          <p:cNvCxnSpPr>
            <a:stCxn id="33" idx="6"/>
            <a:endCxn id="29" idx="1"/>
          </p:cNvCxnSpPr>
          <p:nvPr/>
        </p:nvCxnSpPr>
        <p:spPr>
          <a:xfrm>
            <a:off x="1274763" y="3600450"/>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C41A1C1-F5BE-1C58-4E93-F7FE824E3E70}"/>
              </a:ext>
            </a:extLst>
          </p:cNvPr>
          <p:cNvCxnSpPr/>
          <p:nvPr/>
        </p:nvCxnSpPr>
        <p:spPr>
          <a:xfrm flipV="1">
            <a:off x="4378325" y="392430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27ED190-659A-E7B3-8DAD-A75811548EDC}"/>
              </a:ext>
            </a:extLst>
          </p:cNvPr>
          <p:cNvCxnSpPr/>
          <p:nvPr/>
        </p:nvCxnSpPr>
        <p:spPr>
          <a:xfrm flipV="1">
            <a:off x="6253163" y="3932238"/>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80D1A57-CEBE-1FCE-98E1-A6780397017E}"/>
              </a:ext>
            </a:extLst>
          </p:cNvPr>
          <p:cNvCxnSpPr/>
          <p:nvPr/>
        </p:nvCxnSpPr>
        <p:spPr>
          <a:xfrm flipV="1">
            <a:off x="8145463" y="392430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DB93ADF2-138C-E545-2E62-EB82202E7C98}"/>
              </a:ext>
            </a:extLst>
          </p:cNvPr>
          <p:cNvCxnSpPr>
            <a:stCxn id="33" idx="1"/>
            <a:endCxn id="33" idx="2"/>
          </p:cNvCxnSpPr>
          <p:nvPr/>
        </p:nvCxnSpPr>
        <p:spPr>
          <a:xfrm rot="16200000" flipH="1" flipV="1">
            <a:off x="604044" y="3448844"/>
            <a:ext cx="214312" cy="88900"/>
          </a:xfrm>
          <a:prstGeom prst="curvedConnector4">
            <a:avLst>
              <a:gd name="adj1" fmla="val -72426"/>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690" name="TextBox 41">
            <a:extLst>
              <a:ext uri="{FF2B5EF4-FFF2-40B4-BE49-F238E27FC236}">
                <a16:creationId xmlns:a16="http://schemas.microsoft.com/office/drawing/2014/main" id="{8D2CB1C2-99DC-B9EA-74EA-E772F691CBE7}"/>
              </a:ext>
            </a:extLst>
          </p:cNvPr>
          <p:cNvSpPr txBox="1">
            <a:spLocks noChangeArrowheads="1"/>
          </p:cNvSpPr>
          <p:nvPr/>
        </p:nvSpPr>
        <p:spPr bwMode="auto">
          <a:xfrm>
            <a:off x="214313" y="2767013"/>
            <a:ext cx="755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11</a:t>
            </a:r>
            <a:endParaRPr lang="en-US" altLang="nl-NL" b="1" baseline="-25000"/>
          </a:p>
        </p:txBody>
      </p:sp>
      <p:cxnSp>
        <p:nvCxnSpPr>
          <p:cNvPr id="43" name="Curved Connector 42">
            <a:extLst>
              <a:ext uri="{FF2B5EF4-FFF2-40B4-BE49-F238E27FC236}">
                <a16:creationId xmlns:a16="http://schemas.microsoft.com/office/drawing/2014/main" id="{25463DD6-0195-D577-E943-389A13854708}"/>
              </a:ext>
            </a:extLst>
          </p:cNvPr>
          <p:cNvCxnSpPr/>
          <p:nvPr/>
        </p:nvCxnSpPr>
        <p:spPr>
          <a:xfrm rot="5400000" flipH="1" flipV="1">
            <a:off x="4447382" y="49982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692" name="TextBox 43">
            <a:extLst>
              <a:ext uri="{FF2B5EF4-FFF2-40B4-BE49-F238E27FC236}">
                <a16:creationId xmlns:a16="http://schemas.microsoft.com/office/drawing/2014/main" id="{2C46DF93-BEB6-8ECB-6AB7-DC02493D89DB}"/>
              </a:ext>
            </a:extLst>
          </p:cNvPr>
          <p:cNvSpPr txBox="1">
            <a:spLocks noChangeArrowheads="1"/>
          </p:cNvSpPr>
          <p:nvPr/>
        </p:nvSpPr>
        <p:spPr bwMode="auto">
          <a:xfrm>
            <a:off x="4491038" y="5305425"/>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22</a:t>
            </a:r>
            <a:endParaRPr lang="en-US" altLang="nl-NL" b="1" baseline="-25000"/>
          </a:p>
        </p:txBody>
      </p:sp>
      <p:cxnSp>
        <p:nvCxnSpPr>
          <p:cNvPr id="45" name="Curved Connector 44">
            <a:extLst>
              <a:ext uri="{FF2B5EF4-FFF2-40B4-BE49-F238E27FC236}">
                <a16:creationId xmlns:a16="http://schemas.microsoft.com/office/drawing/2014/main" id="{D0B1C7E3-6CB1-43F1-849B-CB276D3627EF}"/>
              </a:ext>
            </a:extLst>
          </p:cNvPr>
          <p:cNvCxnSpPr/>
          <p:nvPr/>
        </p:nvCxnSpPr>
        <p:spPr>
          <a:xfrm rot="5400000" flipH="1" flipV="1">
            <a:off x="6339682" y="49918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694" name="TextBox 45">
            <a:extLst>
              <a:ext uri="{FF2B5EF4-FFF2-40B4-BE49-F238E27FC236}">
                <a16:creationId xmlns:a16="http://schemas.microsoft.com/office/drawing/2014/main" id="{79AC648B-FDBF-FAAA-E63A-51F9B08FF368}"/>
              </a:ext>
            </a:extLst>
          </p:cNvPr>
          <p:cNvSpPr txBox="1">
            <a:spLocks noChangeArrowheads="1"/>
          </p:cNvSpPr>
          <p:nvPr/>
        </p:nvSpPr>
        <p:spPr bwMode="auto">
          <a:xfrm>
            <a:off x="6383338" y="5307013"/>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33</a:t>
            </a:r>
            <a:endParaRPr lang="en-US" altLang="nl-NL" b="1" baseline="-25000"/>
          </a:p>
        </p:txBody>
      </p:sp>
      <p:cxnSp>
        <p:nvCxnSpPr>
          <p:cNvPr id="47" name="Curved Connector 46">
            <a:extLst>
              <a:ext uri="{FF2B5EF4-FFF2-40B4-BE49-F238E27FC236}">
                <a16:creationId xmlns:a16="http://schemas.microsoft.com/office/drawing/2014/main" id="{1B66C3DC-90E9-ECA8-7C87-6762DB391700}"/>
              </a:ext>
            </a:extLst>
          </p:cNvPr>
          <p:cNvCxnSpPr/>
          <p:nvPr/>
        </p:nvCxnSpPr>
        <p:spPr>
          <a:xfrm rot="5400000" flipH="1" flipV="1">
            <a:off x="8232775" y="498951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696" name="TextBox 47">
            <a:extLst>
              <a:ext uri="{FF2B5EF4-FFF2-40B4-BE49-F238E27FC236}">
                <a16:creationId xmlns:a16="http://schemas.microsoft.com/office/drawing/2014/main" id="{8C6FB55C-D5F3-BA2C-61B5-0240CCFCC816}"/>
              </a:ext>
            </a:extLst>
          </p:cNvPr>
          <p:cNvSpPr txBox="1">
            <a:spLocks noChangeArrowheads="1"/>
          </p:cNvSpPr>
          <p:nvPr/>
        </p:nvSpPr>
        <p:spPr bwMode="auto">
          <a:xfrm>
            <a:off x="8277225" y="5299075"/>
            <a:ext cx="61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44</a:t>
            </a:r>
            <a:endParaRPr lang="en-US" altLang="nl-NL" b="1" baseline="-25000"/>
          </a:p>
        </p:txBody>
      </p:sp>
      <p:cxnSp>
        <p:nvCxnSpPr>
          <p:cNvPr id="49" name="Straight Arrow Connector 48">
            <a:extLst>
              <a:ext uri="{FF2B5EF4-FFF2-40B4-BE49-F238E27FC236}">
                <a16:creationId xmlns:a16="http://schemas.microsoft.com/office/drawing/2014/main" id="{855061B5-E50B-3893-830B-F8431E3952CB}"/>
              </a:ext>
            </a:extLst>
          </p:cNvPr>
          <p:cNvCxnSpPr>
            <a:stCxn id="29" idx="3"/>
            <a:endCxn id="30" idx="1"/>
          </p:cNvCxnSpPr>
          <p:nvPr/>
        </p:nvCxnSpPr>
        <p:spPr>
          <a:xfrm>
            <a:off x="3187700" y="3600450"/>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1B5641A-5DE3-2408-7F8F-FB5F1655AA7B}"/>
              </a:ext>
            </a:extLst>
          </p:cNvPr>
          <p:cNvCxnSpPr>
            <a:stCxn id="30" idx="3"/>
            <a:endCxn id="31" idx="1"/>
          </p:cNvCxnSpPr>
          <p:nvPr/>
        </p:nvCxnSpPr>
        <p:spPr>
          <a:xfrm>
            <a:off x="5062538" y="3600450"/>
            <a:ext cx="498475"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A52E4FA-694E-566C-7C33-D9A3E270AD1A}"/>
              </a:ext>
            </a:extLst>
          </p:cNvPr>
          <p:cNvCxnSpPr>
            <a:stCxn id="31" idx="3"/>
            <a:endCxn id="32" idx="1"/>
          </p:cNvCxnSpPr>
          <p:nvPr/>
        </p:nvCxnSpPr>
        <p:spPr>
          <a:xfrm>
            <a:off x="6945313" y="3602038"/>
            <a:ext cx="525462"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269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C894157-937D-51C5-AB0C-7E9F8218BB35}"/>
              </a:ext>
            </a:extLst>
          </p:cNvPr>
          <p:cNvSpPr>
            <a:spLocks noGrp="1"/>
          </p:cNvSpPr>
          <p:nvPr>
            <p:ph type="title"/>
          </p:nvPr>
        </p:nvSpPr>
        <p:spPr/>
        <p:txBody>
          <a:bodyPr/>
          <a:lstStyle/>
          <a:p>
            <a:r>
              <a:rPr lang="nl-NL" altLang="en-US"/>
              <a:t>Autoregression models</a:t>
            </a:r>
            <a:endParaRPr lang="en-US" altLang="en-US"/>
          </a:p>
        </p:txBody>
      </p:sp>
      <p:sp>
        <p:nvSpPr>
          <p:cNvPr id="29699" name="Slide Number Placeholder 3">
            <a:extLst>
              <a:ext uri="{FF2B5EF4-FFF2-40B4-BE49-F238E27FC236}">
                <a16:creationId xmlns:a16="http://schemas.microsoft.com/office/drawing/2014/main" id="{07FA0AAD-04FD-F6AE-CF82-E130564B86EE}"/>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D1D70B2-F9F1-42FD-BE98-79DAD0B5CF3B}" type="slidenum">
              <a:rPr lang="en-US" altLang="en-US" sz="1000">
                <a:solidFill>
                  <a:srgbClr val="BC0031"/>
                </a:solidFill>
                <a:latin typeface="Arial" panose="020B0604020202020204" pitchFamily="34" charset="0"/>
              </a:rPr>
              <a:pPr eaLnBrk="1" hangingPunct="1">
                <a:spcBef>
                  <a:spcPct val="0"/>
                </a:spcBef>
                <a:buSzTx/>
                <a:buFontTx/>
                <a:buNone/>
              </a:pPr>
              <a:t>25</a:t>
            </a:fld>
            <a:endParaRPr lang="en-US" altLang="en-US" sz="1000">
              <a:latin typeface="Arial" panose="020B0604020202020204" pitchFamily="34" charset="0"/>
            </a:endParaRPr>
          </a:p>
        </p:txBody>
      </p:sp>
      <p:sp>
        <p:nvSpPr>
          <p:cNvPr id="29700" name="Content Placeholder 2">
            <a:extLst>
              <a:ext uri="{FF2B5EF4-FFF2-40B4-BE49-F238E27FC236}">
                <a16:creationId xmlns:a16="http://schemas.microsoft.com/office/drawing/2014/main" id="{38228503-9DE8-1464-607F-5D61118434FE}"/>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Can be considered a simple path model</a:t>
            </a:r>
          </a:p>
          <a:p>
            <a:endParaRPr lang="nl-NL" altLang="en-US"/>
          </a:p>
          <a:p>
            <a:r>
              <a:rPr lang="nl-NL" altLang="en-US"/>
              <a:t>Differences exist in the interpretation of effects and testing of specific hypotheses</a:t>
            </a:r>
          </a:p>
          <a:p>
            <a:endParaRPr lang="nl-NL" altLang="en-US"/>
          </a:p>
          <a:p>
            <a:endParaRPr lang="nl-NL" altLang="en-US"/>
          </a:p>
        </p:txBody>
      </p:sp>
    </p:spTree>
    <p:extLst>
      <p:ext uri="{BB962C8B-B14F-4D97-AF65-F5344CB8AC3E}">
        <p14:creationId xmlns:p14="http://schemas.microsoft.com/office/powerpoint/2010/main" val="1282985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3D61A129-C506-4103-C29E-2E12827433B8}"/>
              </a:ext>
            </a:extLst>
          </p:cNvPr>
          <p:cNvSpPr>
            <a:spLocks noGrp="1"/>
          </p:cNvSpPr>
          <p:nvPr>
            <p:ph type="title"/>
          </p:nvPr>
        </p:nvSpPr>
        <p:spPr/>
        <p:txBody>
          <a:bodyPr/>
          <a:lstStyle/>
          <a:p>
            <a:r>
              <a:rPr lang="nl-NL" altLang="en-US"/>
              <a:t>Mean structure in pathmodels</a:t>
            </a:r>
            <a:endParaRPr lang="en-US" altLang="en-US"/>
          </a:p>
        </p:txBody>
      </p:sp>
      <p:sp>
        <p:nvSpPr>
          <p:cNvPr id="82947" name="Slide Number Placeholder 3">
            <a:extLst>
              <a:ext uri="{FF2B5EF4-FFF2-40B4-BE49-F238E27FC236}">
                <a16:creationId xmlns:a16="http://schemas.microsoft.com/office/drawing/2014/main" id="{20FD7DA1-C4F5-70E3-8562-C591076F840E}"/>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06AB8590-987F-4B38-830F-F717E724D776}" type="slidenum">
              <a:rPr lang="en-US" altLang="en-US" sz="1000">
                <a:solidFill>
                  <a:srgbClr val="BC0031"/>
                </a:solidFill>
                <a:latin typeface="Arial" panose="020B0604020202020204" pitchFamily="34" charset="0"/>
              </a:rPr>
              <a:pPr eaLnBrk="1" hangingPunct="1">
                <a:spcBef>
                  <a:spcPct val="0"/>
                </a:spcBef>
                <a:buSzTx/>
                <a:buFontTx/>
                <a:buNone/>
              </a:pPr>
              <a:t>26</a:t>
            </a:fld>
            <a:endParaRPr lang="en-US" altLang="en-US" sz="1000">
              <a:latin typeface="Arial" panose="020B0604020202020204" pitchFamily="34" charset="0"/>
            </a:endParaRPr>
          </a:p>
        </p:txBody>
      </p:sp>
      <p:sp>
        <p:nvSpPr>
          <p:cNvPr id="5141" name="Content Placeholder 2">
            <a:extLst>
              <a:ext uri="{FF2B5EF4-FFF2-40B4-BE49-F238E27FC236}">
                <a16:creationId xmlns:a16="http://schemas.microsoft.com/office/drawing/2014/main" id="{29E8C30D-B16E-1A9B-B2AB-2EF906418B8B}"/>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itchFamily="18" charset="2"/>
              <a:buChar char="¢"/>
              <a:defRPr sz="2600">
                <a:solidFill>
                  <a:schemeClr val="tx1"/>
                </a:solidFill>
                <a:latin typeface="Cambria" pitchFamily="18" charset="0"/>
              </a:defRPr>
            </a:lvl1pPr>
            <a:lvl2pPr marL="800100" indent="-342900" eaLnBrk="0" hangingPunct="0">
              <a:lnSpc>
                <a:spcPct val="150000"/>
              </a:lnSpc>
              <a:buSzPct val="60000"/>
              <a:buFont typeface="Wingdings 2" pitchFamily="18" charset="2"/>
              <a:buChar char="£"/>
              <a:defRPr sz="2600">
                <a:solidFill>
                  <a:schemeClr val="tx1"/>
                </a:solidFill>
                <a:latin typeface="Cambria" pitchFamily="18" charset="0"/>
              </a:defRPr>
            </a:lvl2pPr>
            <a:lvl3pPr marL="1257300" indent="-342900" eaLnBrk="0" hangingPunct="0">
              <a:lnSpc>
                <a:spcPct val="150000"/>
              </a:lnSpc>
              <a:buSzPct val="80000"/>
              <a:buFont typeface="Wingdings 2" pitchFamily="18" charset="2"/>
              <a:buChar char=""/>
              <a:defRPr sz="2000">
                <a:solidFill>
                  <a:schemeClr val="tx1"/>
                </a:solidFill>
                <a:latin typeface="Cambria" pitchFamily="18" charset="0"/>
              </a:defRPr>
            </a:lvl3pPr>
            <a:lvl4pPr marL="1714500" indent="-342900" eaLnBrk="0" hangingPunct="0">
              <a:lnSpc>
                <a:spcPct val="150000"/>
              </a:lnSpc>
              <a:buSzPct val="80000"/>
              <a:buFont typeface="Wingdings 2" pitchFamily="18" charset="2"/>
              <a:buChar char=""/>
              <a:defRPr sz="2000">
                <a:solidFill>
                  <a:schemeClr val="tx1"/>
                </a:solidFill>
                <a:latin typeface="Cambria" pitchFamily="18" charset="0"/>
              </a:defRPr>
            </a:lvl4pPr>
            <a:lvl5pPr marL="2171700" indent="-342900" eaLnBrk="0" hangingPunct="0">
              <a:lnSpc>
                <a:spcPct val="150000"/>
              </a:lnSpc>
              <a:buSzPct val="80000"/>
              <a:buFont typeface="Wingdings 2" pitchFamily="18" charset="2"/>
              <a:buChar char="Ò"/>
              <a:defRPr sz="2000">
                <a:solidFill>
                  <a:schemeClr val="tx1"/>
                </a:solidFill>
                <a:latin typeface="Cambria" pitchFamily="18" charset="0"/>
              </a:defRPr>
            </a:lvl5pPr>
            <a:lvl6pPr marL="26289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6pPr>
            <a:lvl7pPr marL="30861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7pPr>
            <a:lvl8pPr marL="35433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8pPr>
            <a:lvl9pPr marL="40005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9pPr>
          </a:lstStyle>
          <a:p>
            <a:pPr>
              <a:defRPr/>
            </a:pPr>
            <a:r>
              <a:rPr lang="nl-NL" altLang="en-US" dirty="0" err="1"/>
              <a:t>Path</a:t>
            </a:r>
            <a:r>
              <a:rPr lang="nl-NL" altLang="en-US" dirty="0"/>
              <a:t> model 	</a:t>
            </a:r>
          </a:p>
          <a:p>
            <a:pPr>
              <a:defRPr/>
            </a:pPr>
            <a:endParaRPr lang="nl-NL" altLang="en-US" dirty="0"/>
          </a:p>
          <a:p>
            <a:pPr>
              <a:defRPr/>
            </a:pPr>
            <a:r>
              <a:rPr lang="nl-NL" altLang="en-US" dirty="0" err="1"/>
              <a:t>Covariance</a:t>
            </a:r>
            <a:r>
              <a:rPr lang="nl-NL" altLang="en-US" dirty="0"/>
              <a:t> </a:t>
            </a:r>
            <a:r>
              <a:rPr lang="nl-NL" altLang="en-US" dirty="0" err="1"/>
              <a:t>structure</a:t>
            </a:r>
            <a:endParaRPr lang="nl-NL" altLang="en-US" b="1" dirty="0"/>
          </a:p>
          <a:p>
            <a:pPr lvl="1">
              <a:defRPr/>
            </a:pPr>
            <a:r>
              <a:rPr lang="el-GR" altLang="en-US" dirty="0"/>
              <a:t>Σ</a:t>
            </a:r>
            <a:r>
              <a:rPr lang="nl-NL" altLang="en-US" dirty="0"/>
              <a:t> = (</a:t>
            </a:r>
            <a:r>
              <a:rPr lang="el-GR" altLang="en-US" dirty="0"/>
              <a:t>Ι</a:t>
            </a:r>
            <a:r>
              <a:rPr lang="nl-NL" altLang="en-US" dirty="0"/>
              <a:t> – </a:t>
            </a:r>
            <a:r>
              <a:rPr lang="el-GR" altLang="en-US" dirty="0"/>
              <a:t>Β</a:t>
            </a:r>
            <a:r>
              <a:rPr lang="nl-NL" altLang="en-US" dirty="0"/>
              <a:t>)</a:t>
            </a:r>
            <a:r>
              <a:rPr lang="nl-NL" altLang="en-US" baseline="30000" dirty="0"/>
              <a:t>-1</a:t>
            </a:r>
            <a:r>
              <a:rPr lang="nl-NL" altLang="en-US" dirty="0"/>
              <a:t> </a:t>
            </a:r>
            <a:r>
              <a:rPr lang="el-GR" altLang="en-US" dirty="0"/>
              <a:t>Ψ</a:t>
            </a:r>
            <a:r>
              <a:rPr lang="nl-NL" altLang="en-US" dirty="0"/>
              <a:t> (</a:t>
            </a:r>
            <a:r>
              <a:rPr lang="el-GR" altLang="en-US" dirty="0"/>
              <a:t>Ι</a:t>
            </a:r>
            <a:r>
              <a:rPr lang="nl-NL" altLang="en-US" dirty="0"/>
              <a:t> – </a:t>
            </a:r>
            <a:r>
              <a:rPr lang="el-GR" altLang="en-US" dirty="0"/>
              <a:t>Β</a:t>
            </a:r>
            <a:r>
              <a:rPr lang="nl-NL" altLang="en-US" dirty="0"/>
              <a:t>)’</a:t>
            </a:r>
            <a:r>
              <a:rPr lang="nl-NL" altLang="en-US" baseline="30000" dirty="0"/>
              <a:t> -1</a:t>
            </a:r>
          </a:p>
          <a:p>
            <a:pPr>
              <a:defRPr/>
            </a:pPr>
            <a:endParaRPr lang="nl-NL" altLang="en-US" baseline="30000" dirty="0"/>
          </a:p>
          <a:p>
            <a:pPr>
              <a:defRPr/>
            </a:pPr>
            <a:endParaRPr lang="nl-NL" altLang="en-US" baseline="30000" dirty="0"/>
          </a:p>
          <a:p>
            <a:pPr>
              <a:defRPr/>
            </a:pPr>
            <a:r>
              <a:rPr lang="nl-NL" altLang="en-US" dirty="0" err="1"/>
              <a:t>Mean</a:t>
            </a:r>
            <a:r>
              <a:rPr lang="nl-NL" altLang="en-US" dirty="0"/>
              <a:t> </a:t>
            </a:r>
            <a:r>
              <a:rPr lang="nl-NL" altLang="en-US" dirty="0" err="1"/>
              <a:t>structure</a:t>
            </a:r>
            <a:endParaRPr lang="nl-NL" altLang="en-US" dirty="0"/>
          </a:p>
          <a:p>
            <a:pPr lvl="1">
              <a:defRPr/>
            </a:pPr>
            <a:r>
              <a:rPr lang="nl-NL" altLang="en-US" dirty="0"/>
              <a:t>μ = (</a:t>
            </a:r>
            <a:r>
              <a:rPr lang="el-GR" altLang="en-US" dirty="0"/>
              <a:t>Ι</a:t>
            </a:r>
            <a:r>
              <a:rPr lang="nl-NL" altLang="en-US" dirty="0"/>
              <a:t> – </a:t>
            </a:r>
            <a:r>
              <a:rPr lang="el-GR" altLang="en-US" dirty="0"/>
              <a:t>Β</a:t>
            </a:r>
            <a:r>
              <a:rPr lang="nl-NL" altLang="en-US" dirty="0"/>
              <a:t>)</a:t>
            </a:r>
            <a:r>
              <a:rPr lang="nl-NL" altLang="en-US" baseline="30000" dirty="0"/>
              <a:t>-1 </a:t>
            </a:r>
            <a:r>
              <a:rPr lang="el-GR" altLang="en-US" dirty="0"/>
              <a:t>α</a:t>
            </a:r>
            <a:endParaRPr lang="nl-NL" altLang="en-US" b="1" dirty="0"/>
          </a:p>
          <a:p>
            <a:pPr marL="0" indent="0">
              <a:buFont typeface="Wingdings 2" pitchFamily="18" charset="2"/>
              <a:buNone/>
              <a:defRPr/>
            </a:pPr>
            <a:endParaRPr lang="nl-NL" altLang="en-US" b="1" dirty="0"/>
          </a:p>
          <a:p>
            <a:pPr>
              <a:defRPr/>
            </a:pPr>
            <a:endParaRPr lang="nl-NL" altLang="en-US" b="1" dirty="0"/>
          </a:p>
          <a:p>
            <a:pPr>
              <a:defRPr/>
            </a:pPr>
            <a:endParaRPr lang="nl-NL" altLang="en-US" b="1" dirty="0"/>
          </a:p>
          <a:p>
            <a:pPr>
              <a:defRPr/>
            </a:pPr>
            <a:endParaRPr lang="nl-NL" altLang="en-US" b="1" dirty="0"/>
          </a:p>
          <a:p>
            <a:pPr>
              <a:defRPr/>
            </a:pP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CA60DB54-0451-F28D-7A35-1E116EEB76A0}"/>
              </a:ext>
            </a:extLst>
          </p:cNvPr>
          <p:cNvSpPr>
            <a:spLocks noGrp="1"/>
          </p:cNvSpPr>
          <p:nvPr>
            <p:ph type="title"/>
          </p:nvPr>
        </p:nvSpPr>
        <p:spPr/>
        <p:txBody>
          <a:bodyPr/>
          <a:lstStyle/>
          <a:p>
            <a:r>
              <a:rPr lang="nl-NL" altLang="en-US"/>
              <a:t>Path model means</a:t>
            </a:r>
            <a:endParaRPr lang="en-US" altLang="en-US"/>
          </a:p>
        </p:txBody>
      </p:sp>
      <p:sp>
        <p:nvSpPr>
          <p:cNvPr id="83971" name="Content Placeholder 2">
            <a:extLst>
              <a:ext uri="{FF2B5EF4-FFF2-40B4-BE49-F238E27FC236}">
                <a16:creationId xmlns:a16="http://schemas.microsoft.com/office/drawing/2014/main" id="{495DD730-E7BB-1076-8328-609D2D4F48F2}"/>
              </a:ext>
            </a:extLst>
          </p:cNvPr>
          <p:cNvSpPr>
            <a:spLocks noGrp="1"/>
          </p:cNvSpPr>
          <p:nvPr>
            <p:ph idx="1"/>
          </p:nvPr>
        </p:nvSpPr>
        <p:spPr>
          <a:xfrm>
            <a:off x="684213" y="2133600"/>
            <a:ext cx="7391400" cy="3352800"/>
          </a:xfrm>
        </p:spPr>
        <p:txBody>
          <a:bodyPr/>
          <a:lstStyle/>
          <a:p>
            <a:pPr marL="0" indent="0">
              <a:buFont typeface="Wingdings 2" panose="05020102010507070707" pitchFamily="18" charset="2"/>
              <a:buNone/>
            </a:pPr>
            <a:r>
              <a:rPr lang="el-GR" altLang="en-US" dirty="0"/>
              <a:t>Σ</a:t>
            </a:r>
            <a:r>
              <a:rPr lang="nl-NL" altLang="en-US" dirty="0"/>
              <a:t> = (</a:t>
            </a:r>
            <a:r>
              <a:rPr lang="el-GR" altLang="en-US" dirty="0"/>
              <a:t>Ι</a:t>
            </a:r>
            <a:r>
              <a:rPr lang="nl-NL" altLang="en-US" dirty="0"/>
              <a:t> – </a:t>
            </a:r>
            <a:r>
              <a:rPr lang="el-GR" altLang="en-US" dirty="0"/>
              <a:t>Β</a:t>
            </a:r>
            <a:r>
              <a:rPr lang="nl-NL" altLang="en-US" dirty="0"/>
              <a:t>)</a:t>
            </a:r>
            <a:r>
              <a:rPr lang="nl-NL" altLang="en-US" baseline="30000" dirty="0"/>
              <a:t>-1</a:t>
            </a:r>
            <a:r>
              <a:rPr lang="nl-NL" altLang="en-US" dirty="0"/>
              <a:t> </a:t>
            </a:r>
            <a:r>
              <a:rPr lang="el-GR" altLang="en-US" dirty="0"/>
              <a:t>Ψ</a:t>
            </a:r>
            <a:r>
              <a:rPr lang="nl-NL" altLang="en-US" dirty="0"/>
              <a:t> (</a:t>
            </a:r>
            <a:r>
              <a:rPr lang="el-GR" altLang="en-US" dirty="0"/>
              <a:t>Ι</a:t>
            </a:r>
            <a:r>
              <a:rPr lang="nl-NL" altLang="en-US" dirty="0"/>
              <a:t> – </a:t>
            </a:r>
            <a:r>
              <a:rPr lang="el-GR" altLang="en-US" dirty="0"/>
              <a:t>Β</a:t>
            </a:r>
            <a:r>
              <a:rPr lang="nl-NL" altLang="en-US" dirty="0"/>
              <a:t>)’</a:t>
            </a:r>
            <a:r>
              <a:rPr lang="nl-NL" altLang="en-US" baseline="30000" dirty="0"/>
              <a:t> -1</a:t>
            </a:r>
          </a:p>
          <a:p>
            <a:pPr marL="0" indent="0">
              <a:buFont typeface="Wingdings 2" panose="05020102010507070707" pitchFamily="18" charset="2"/>
              <a:buNone/>
            </a:pPr>
            <a:r>
              <a:rPr lang="en-US" altLang="en-US" dirty="0"/>
              <a:t> </a:t>
            </a:r>
          </a:p>
          <a:p>
            <a:pPr marL="0" indent="0">
              <a:buFont typeface="Wingdings 2" panose="05020102010507070707" pitchFamily="18" charset="2"/>
              <a:buNone/>
            </a:pPr>
            <a:endParaRPr lang="nl-NL" altLang="en-US" dirty="0"/>
          </a:p>
          <a:p>
            <a:pPr marL="0" indent="0">
              <a:buFont typeface="Wingdings 2" panose="05020102010507070707" pitchFamily="18" charset="2"/>
              <a:buNone/>
            </a:pPr>
            <a:endParaRPr lang="nl-NL" altLang="en-US" dirty="0"/>
          </a:p>
          <a:p>
            <a:pPr marL="0" indent="0">
              <a:buFont typeface="Wingdings 2" panose="05020102010507070707" pitchFamily="18" charset="2"/>
              <a:buNone/>
            </a:pPr>
            <a:r>
              <a:rPr lang="el-GR" altLang="en-US" dirty="0"/>
              <a:t>Β</a:t>
            </a:r>
            <a:r>
              <a:rPr lang="nl-NL" altLang="en-US" dirty="0"/>
              <a:t> =				</a:t>
            </a:r>
            <a:r>
              <a:rPr lang="el-GR" altLang="en-US" dirty="0"/>
              <a:t>Ψ</a:t>
            </a:r>
            <a:r>
              <a:rPr lang="nl-NL" altLang="en-US" dirty="0"/>
              <a:t> =</a:t>
            </a:r>
            <a:endParaRPr lang="en-US" altLang="en-US" dirty="0"/>
          </a:p>
        </p:txBody>
      </p:sp>
      <p:sp>
        <p:nvSpPr>
          <p:cNvPr id="83972" name="Slide Number Placeholder 3">
            <a:extLst>
              <a:ext uri="{FF2B5EF4-FFF2-40B4-BE49-F238E27FC236}">
                <a16:creationId xmlns:a16="http://schemas.microsoft.com/office/drawing/2014/main" id="{7EAF1314-D095-F4FC-0138-10AC4E8FBFD2}"/>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D36F8B8F-3FAC-4A19-BFFE-98AE7AA3471C}" type="slidenum">
              <a:rPr lang="en-US" altLang="en-US" sz="1000">
                <a:solidFill>
                  <a:srgbClr val="BC0031"/>
                </a:solidFill>
                <a:latin typeface="Arial" panose="020B0604020202020204" pitchFamily="34" charset="0"/>
              </a:rPr>
              <a:pPr eaLnBrk="1" hangingPunct="1">
                <a:spcBef>
                  <a:spcPct val="0"/>
                </a:spcBef>
                <a:buSzTx/>
                <a:buFontTx/>
                <a:buNone/>
              </a:pPr>
              <a:t>27</a:t>
            </a:fld>
            <a:endParaRPr lang="en-US" altLang="en-US" sz="1000">
              <a:latin typeface="Arial" panose="020B0604020202020204" pitchFamily="34" charset="0"/>
            </a:endParaRPr>
          </a:p>
        </p:txBody>
      </p:sp>
      <p:grpSp>
        <p:nvGrpSpPr>
          <p:cNvPr id="83973" name="Group 4">
            <a:extLst>
              <a:ext uri="{FF2B5EF4-FFF2-40B4-BE49-F238E27FC236}">
                <a16:creationId xmlns:a16="http://schemas.microsoft.com/office/drawing/2014/main" id="{8A7C75D8-4242-A886-8021-D25055A8CC14}"/>
              </a:ext>
            </a:extLst>
          </p:cNvPr>
          <p:cNvGrpSpPr>
            <a:grpSpLocks/>
          </p:cNvGrpSpPr>
          <p:nvPr/>
        </p:nvGrpSpPr>
        <p:grpSpPr bwMode="auto">
          <a:xfrm>
            <a:off x="4643438" y="1046163"/>
            <a:ext cx="4027487" cy="2743200"/>
            <a:chOff x="1044502" y="504106"/>
            <a:chExt cx="8396054" cy="6203401"/>
          </a:xfrm>
        </p:grpSpPr>
        <p:sp>
          <p:nvSpPr>
            <p:cNvPr id="6" name="Rectangle 5">
              <a:extLst>
                <a:ext uri="{FF2B5EF4-FFF2-40B4-BE49-F238E27FC236}">
                  <a16:creationId xmlns:a16="http://schemas.microsoft.com/office/drawing/2014/main" id="{1A60172F-0C80-68BA-13B9-61D96D66BC57}"/>
                </a:ext>
              </a:extLst>
            </p:cNvPr>
            <p:cNvSpPr/>
            <p:nvPr/>
          </p:nvSpPr>
          <p:spPr>
            <a:xfrm>
              <a:off x="1947979" y="2141115"/>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7" name="Rectangle 6">
              <a:extLst>
                <a:ext uri="{FF2B5EF4-FFF2-40B4-BE49-F238E27FC236}">
                  <a16:creationId xmlns:a16="http://schemas.microsoft.com/office/drawing/2014/main" id="{D2C3B6EC-4401-D923-17A6-70000CCCC3AA}"/>
                </a:ext>
              </a:extLst>
            </p:cNvPr>
            <p:cNvSpPr/>
            <p:nvPr/>
          </p:nvSpPr>
          <p:spPr>
            <a:xfrm>
              <a:off x="1967835" y="3788892"/>
              <a:ext cx="1366801" cy="136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8" name="Rectangle 7">
              <a:extLst>
                <a:ext uri="{FF2B5EF4-FFF2-40B4-BE49-F238E27FC236}">
                  <a16:creationId xmlns:a16="http://schemas.microsoft.com/office/drawing/2014/main" id="{39548C02-E047-EE5C-08EB-5E272F463F84}"/>
                </a:ext>
              </a:extLst>
            </p:cNvPr>
            <p:cNvSpPr/>
            <p:nvPr/>
          </p:nvSpPr>
          <p:spPr>
            <a:xfrm>
              <a:off x="49761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err="1">
                  <a:solidFill>
                    <a:schemeClr val="tx1"/>
                  </a:solidFill>
                </a:rPr>
                <a:t>Parental</a:t>
              </a:r>
              <a:endParaRPr lang="nl-NL" sz="1000" dirty="0">
                <a:solidFill>
                  <a:schemeClr val="tx1"/>
                </a:solidFill>
              </a:endParaRPr>
            </a:p>
            <a:p>
              <a:pPr algn="ctr">
                <a:defRPr/>
              </a:pPr>
              <a:r>
                <a:rPr lang="nl-NL" sz="1000" dirty="0" err="1">
                  <a:solidFill>
                    <a:schemeClr val="tx1"/>
                  </a:solidFill>
                </a:rPr>
                <a:t>Over-control</a:t>
              </a:r>
              <a:endParaRPr lang="en-US" sz="1000" dirty="0">
                <a:solidFill>
                  <a:schemeClr val="tx1"/>
                </a:solidFill>
              </a:endParaRPr>
            </a:p>
            <a:p>
              <a:pPr algn="ctr">
                <a:defRPr/>
              </a:pPr>
              <a:endParaRPr lang="en-US" sz="1000" dirty="0"/>
            </a:p>
          </p:txBody>
        </p:sp>
        <p:sp>
          <p:nvSpPr>
            <p:cNvPr id="9" name="Rectangle 8">
              <a:extLst>
                <a:ext uri="{FF2B5EF4-FFF2-40B4-BE49-F238E27FC236}">
                  <a16:creationId xmlns:a16="http://schemas.microsoft.com/office/drawing/2014/main" id="{1F5E9793-C4F2-6069-4525-AF81433694B2}"/>
                </a:ext>
              </a:extLst>
            </p:cNvPr>
            <p:cNvSpPr/>
            <p:nvPr/>
          </p:nvSpPr>
          <p:spPr>
            <a:xfrm>
              <a:off x="76402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10" name="Oval 9">
              <a:extLst>
                <a:ext uri="{FF2B5EF4-FFF2-40B4-BE49-F238E27FC236}">
                  <a16:creationId xmlns:a16="http://schemas.microsoft.com/office/drawing/2014/main" id="{CDDC1A23-5DF4-951B-5C77-DC44D64DEB84}"/>
                </a:ext>
              </a:extLst>
            </p:cNvPr>
            <p:cNvSpPr/>
            <p:nvPr/>
          </p:nvSpPr>
          <p:spPr>
            <a:xfrm>
              <a:off x="1044502" y="504106"/>
              <a:ext cx="1078878"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11" name="Oval 10">
              <a:extLst>
                <a:ext uri="{FF2B5EF4-FFF2-40B4-BE49-F238E27FC236}">
                  <a16:creationId xmlns:a16="http://schemas.microsoft.com/office/drawing/2014/main" id="{852BDD13-5061-25A6-8038-931230B18FA5}"/>
                </a:ext>
              </a:extLst>
            </p:cNvPr>
            <p:cNvSpPr/>
            <p:nvPr/>
          </p:nvSpPr>
          <p:spPr>
            <a:xfrm>
              <a:off x="1057740" y="5626937"/>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12" name="Oval 11">
              <a:extLst>
                <a:ext uri="{FF2B5EF4-FFF2-40B4-BE49-F238E27FC236}">
                  <a16:creationId xmlns:a16="http://schemas.microsoft.com/office/drawing/2014/main" id="{42607E59-2400-B932-70E6-CF4A1A9E0270}"/>
                </a:ext>
              </a:extLst>
            </p:cNvPr>
            <p:cNvSpPr/>
            <p:nvPr/>
          </p:nvSpPr>
          <p:spPr>
            <a:xfrm>
              <a:off x="5677721" y="1236452"/>
              <a:ext cx="1082187"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13" name="Oval 12">
              <a:extLst>
                <a:ext uri="{FF2B5EF4-FFF2-40B4-BE49-F238E27FC236}">
                  <a16:creationId xmlns:a16="http://schemas.microsoft.com/office/drawing/2014/main" id="{AA3BA316-1F47-7C7C-C71A-E33DBAFEA58C}"/>
                </a:ext>
              </a:extLst>
            </p:cNvPr>
            <p:cNvSpPr/>
            <p:nvPr/>
          </p:nvSpPr>
          <p:spPr>
            <a:xfrm>
              <a:off x="8361678" y="1161062"/>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14" name="Straight Arrow Connector 13">
              <a:extLst>
                <a:ext uri="{FF2B5EF4-FFF2-40B4-BE49-F238E27FC236}">
                  <a16:creationId xmlns:a16="http://schemas.microsoft.com/office/drawing/2014/main" id="{7CE68392-3A22-F65F-4465-C9C872FA6745}"/>
                </a:ext>
              </a:extLst>
            </p:cNvPr>
            <p:cNvCxnSpPr>
              <a:stCxn id="10" idx="5"/>
              <a:endCxn id="6" idx="0"/>
            </p:cNvCxnSpPr>
            <p:nvPr/>
          </p:nvCxnSpPr>
          <p:spPr>
            <a:xfrm>
              <a:off x="1967835" y="1426717"/>
              <a:ext cx="665199" cy="71439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936C115-37C6-1B0A-8744-080387EFB8A9}"/>
                </a:ext>
              </a:extLst>
            </p:cNvPr>
            <p:cNvCxnSpPr>
              <a:stCxn id="11" idx="7"/>
              <a:endCxn id="7" idx="2"/>
            </p:cNvCxnSpPr>
            <p:nvPr/>
          </p:nvCxnSpPr>
          <p:spPr>
            <a:xfrm flipV="1">
              <a:off x="1977765" y="5156657"/>
              <a:ext cx="671816" cy="62823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D0BF6E-725B-6625-4B6A-A0661E819F34}"/>
                </a:ext>
              </a:extLst>
            </p:cNvPr>
            <p:cNvCxnSpPr>
              <a:stCxn id="12" idx="4"/>
              <a:endCxn id="8" idx="0"/>
            </p:cNvCxnSpPr>
            <p:nvPr/>
          </p:nvCxnSpPr>
          <p:spPr>
            <a:xfrm flipH="1">
              <a:off x="5661173" y="2317020"/>
              <a:ext cx="555986" cy="534901"/>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0969499-4E81-FD56-A632-D8103808D3C8}"/>
                </a:ext>
              </a:extLst>
            </p:cNvPr>
            <p:cNvCxnSpPr>
              <a:stCxn id="13" idx="4"/>
              <a:endCxn id="9" idx="0"/>
            </p:cNvCxnSpPr>
            <p:nvPr/>
          </p:nvCxnSpPr>
          <p:spPr>
            <a:xfrm flipH="1">
              <a:off x="8325275" y="2241633"/>
              <a:ext cx="575843" cy="61028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BFDBDBF2-AF0B-6E6F-F609-4347A51CF6B4}"/>
                </a:ext>
              </a:extLst>
            </p:cNvPr>
            <p:cNvCxnSpPr>
              <a:stCxn id="10" idx="2"/>
              <a:endCxn id="11" idx="2"/>
            </p:cNvCxnSpPr>
            <p:nvPr/>
          </p:nvCxnSpPr>
          <p:spPr>
            <a:xfrm rot="10800000" flipH="1" flipV="1">
              <a:off x="1044502" y="1042596"/>
              <a:ext cx="13238" cy="5126422"/>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3D730250-C375-0836-386F-C3B10F62570F}"/>
                </a:ext>
              </a:extLst>
            </p:cNvPr>
            <p:cNvCxnSpPr>
              <a:stCxn id="10" idx="0"/>
              <a:endCxn id="10" idx="6"/>
            </p:cNvCxnSpPr>
            <p:nvPr/>
          </p:nvCxnSpPr>
          <p:spPr>
            <a:xfrm rot="16200000" flipH="1">
              <a:off x="1584415" y="503631"/>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E79BE8BF-FDA6-BD91-C36A-7792AFA3D53B}"/>
                </a:ext>
              </a:extLst>
            </p:cNvPr>
            <p:cNvCxnSpPr>
              <a:stCxn id="11" idx="4"/>
              <a:endCxn id="11" idx="6"/>
            </p:cNvCxnSpPr>
            <p:nvPr/>
          </p:nvCxnSpPr>
          <p:spPr>
            <a:xfrm rot="5400000" flipH="1" flipV="1">
              <a:off x="1597653" y="6168542"/>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4A6A753F-FF88-B23B-34AD-8C66B1290E49}"/>
                </a:ext>
              </a:extLst>
            </p:cNvPr>
            <p:cNvCxnSpPr>
              <a:stCxn id="12" idx="0"/>
              <a:endCxn id="12" idx="6"/>
            </p:cNvCxnSpPr>
            <p:nvPr/>
          </p:nvCxnSpPr>
          <p:spPr>
            <a:xfrm rot="16200000" flipH="1">
              <a:off x="6217494" y="1236117"/>
              <a:ext cx="542078" cy="542749"/>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6EAF690F-3126-09CF-EE1E-702DD6483BE5}"/>
                </a:ext>
              </a:extLst>
            </p:cNvPr>
            <p:cNvCxnSpPr>
              <a:stCxn id="13" idx="0"/>
              <a:endCxn id="13" idx="6"/>
            </p:cNvCxnSpPr>
            <p:nvPr/>
          </p:nvCxnSpPr>
          <p:spPr>
            <a:xfrm rot="16200000" flipH="1">
              <a:off x="8899796" y="1162385"/>
              <a:ext cx="542081" cy="539438"/>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92E9E8D-57C6-300A-32F5-DF1919785BD3}"/>
                </a:ext>
              </a:extLst>
            </p:cNvPr>
            <p:cNvCxnSpPr>
              <a:stCxn id="6" idx="3"/>
              <a:endCxn id="8" idx="1"/>
            </p:cNvCxnSpPr>
            <p:nvPr/>
          </p:nvCxnSpPr>
          <p:spPr>
            <a:xfrm>
              <a:off x="3318088" y="2826790"/>
              <a:ext cx="1658032" cy="71080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AAABFD8-910A-E548-2DE6-3911258F4D65}"/>
                </a:ext>
              </a:extLst>
            </p:cNvPr>
            <p:cNvCxnSpPr>
              <a:stCxn id="7" idx="3"/>
              <a:endCxn id="8" idx="1"/>
            </p:cNvCxnSpPr>
            <p:nvPr/>
          </p:nvCxnSpPr>
          <p:spPr>
            <a:xfrm flipV="1">
              <a:off x="3334636" y="3537597"/>
              <a:ext cx="1641483" cy="9333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8A73A4-374A-2B93-DE59-C91D1C2C01E7}"/>
                </a:ext>
              </a:extLst>
            </p:cNvPr>
            <p:cNvCxnSpPr>
              <a:stCxn id="8" idx="3"/>
              <a:endCxn id="9" idx="1"/>
            </p:cNvCxnSpPr>
            <p:nvPr/>
          </p:nvCxnSpPr>
          <p:spPr>
            <a:xfrm>
              <a:off x="6346229" y="3537597"/>
              <a:ext cx="129399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3974" name="Rectangle 2">
            <a:extLst>
              <a:ext uri="{FF2B5EF4-FFF2-40B4-BE49-F238E27FC236}">
                <a16:creationId xmlns:a16="http://schemas.microsoft.com/office/drawing/2014/main" id="{77D0BEB1-E726-D3A4-B390-475F2C0494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graphicFrame>
        <p:nvGraphicFramePr>
          <p:cNvPr id="83975" name="Object 26">
            <a:extLst>
              <a:ext uri="{FF2B5EF4-FFF2-40B4-BE49-F238E27FC236}">
                <a16:creationId xmlns:a16="http://schemas.microsoft.com/office/drawing/2014/main" id="{9FE0C502-B508-4E0A-8E08-BF42EBD02CF2}"/>
              </a:ext>
            </a:extLst>
          </p:cNvPr>
          <p:cNvGraphicFramePr>
            <a:graphicFrameLocks noChangeAspect="1"/>
          </p:cNvGraphicFramePr>
          <p:nvPr/>
        </p:nvGraphicFramePr>
        <p:xfrm>
          <a:off x="5226050" y="4437063"/>
          <a:ext cx="2503488" cy="1639887"/>
        </p:xfrm>
        <a:graphic>
          <a:graphicData uri="http://schemas.openxmlformats.org/presentationml/2006/ole">
            <mc:AlternateContent xmlns:mc="http://schemas.openxmlformats.org/markup-compatibility/2006">
              <mc:Choice xmlns:v="urn:schemas-microsoft-com:vml" Requires="v">
                <p:oleObj name="Equation" r:id="rId3" imgW="1435100" imgH="939800" progId="Equation.3">
                  <p:embed/>
                </p:oleObj>
              </mc:Choice>
              <mc:Fallback>
                <p:oleObj name="Equation" r:id="rId3" imgW="1435100" imgH="939800" progId="Equation.3">
                  <p:embed/>
                  <p:pic>
                    <p:nvPicPr>
                      <p:cNvPr id="83975" name="Object 26">
                        <a:extLst>
                          <a:ext uri="{FF2B5EF4-FFF2-40B4-BE49-F238E27FC236}">
                            <a16:creationId xmlns:a16="http://schemas.microsoft.com/office/drawing/2014/main" id="{9FE0C502-B508-4E0A-8E08-BF42EBD02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050" y="4437063"/>
                        <a:ext cx="2503488" cy="163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76" name="Object 27">
            <a:extLst>
              <a:ext uri="{FF2B5EF4-FFF2-40B4-BE49-F238E27FC236}">
                <a16:creationId xmlns:a16="http://schemas.microsoft.com/office/drawing/2014/main" id="{7E882B59-A498-FCC6-D87A-450E9CDD2DE5}"/>
              </a:ext>
            </a:extLst>
          </p:cNvPr>
          <p:cNvGraphicFramePr>
            <a:graphicFrameLocks noChangeAspect="1"/>
          </p:cNvGraphicFramePr>
          <p:nvPr/>
        </p:nvGraphicFramePr>
        <p:xfrm>
          <a:off x="1403350" y="4437063"/>
          <a:ext cx="2190750" cy="1604962"/>
        </p:xfrm>
        <a:graphic>
          <a:graphicData uri="http://schemas.openxmlformats.org/presentationml/2006/ole">
            <mc:AlternateContent xmlns:mc="http://schemas.openxmlformats.org/markup-compatibility/2006">
              <mc:Choice xmlns:v="urn:schemas-microsoft-com:vml" Requires="v">
                <p:oleObj name="Equation" r:id="rId5" imgW="1282700" imgH="939800" progId="Equation.3">
                  <p:embed/>
                </p:oleObj>
              </mc:Choice>
              <mc:Fallback>
                <p:oleObj name="Equation" r:id="rId5" imgW="1282700" imgH="939800" progId="Equation.3">
                  <p:embed/>
                  <p:pic>
                    <p:nvPicPr>
                      <p:cNvPr id="83976" name="Object 27">
                        <a:extLst>
                          <a:ext uri="{FF2B5EF4-FFF2-40B4-BE49-F238E27FC236}">
                            <a16:creationId xmlns:a16="http://schemas.microsoft.com/office/drawing/2014/main" id="{7E882B59-A498-FCC6-D87A-450E9CDD2D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437063"/>
                        <a:ext cx="219075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8EAAF4C1-56AE-03A9-6B53-7E7D5F596E9F}"/>
              </a:ext>
            </a:extLst>
          </p:cNvPr>
          <p:cNvSpPr>
            <a:spLocks noGrp="1"/>
          </p:cNvSpPr>
          <p:nvPr>
            <p:ph type="title"/>
          </p:nvPr>
        </p:nvSpPr>
        <p:spPr/>
        <p:txBody>
          <a:bodyPr/>
          <a:lstStyle/>
          <a:p>
            <a:r>
              <a:rPr lang="nl-NL" altLang="en-US" dirty="0" err="1"/>
              <a:t>Path</a:t>
            </a:r>
            <a:r>
              <a:rPr lang="nl-NL" altLang="en-US" dirty="0"/>
              <a:t> model means</a:t>
            </a:r>
            <a:endParaRPr lang="en-US" altLang="en-US" dirty="0"/>
          </a:p>
        </p:txBody>
      </p:sp>
      <p:sp>
        <p:nvSpPr>
          <p:cNvPr id="84995" name="Content Placeholder 2">
            <a:extLst>
              <a:ext uri="{FF2B5EF4-FFF2-40B4-BE49-F238E27FC236}">
                <a16:creationId xmlns:a16="http://schemas.microsoft.com/office/drawing/2014/main" id="{0326CB75-336A-08CF-F748-C4BD90DAD503}"/>
              </a:ext>
            </a:extLst>
          </p:cNvPr>
          <p:cNvSpPr>
            <a:spLocks noGrp="1"/>
          </p:cNvSpPr>
          <p:nvPr>
            <p:ph idx="1"/>
          </p:nvPr>
        </p:nvSpPr>
        <p:spPr>
          <a:xfrm>
            <a:off x="684213" y="2133600"/>
            <a:ext cx="7391400" cy="3352800"/>
          </a:xfrm>
        </p:spPr>
        <p:txBody>
          <a:bodyPr/>
          <a:lstStyle/>
          <a:p>
            <a:pPr marL="4763" lvl="1" indent="0">
              <a:lnSpc>
                <a:spcPct val="100000"/>
              </a:lnSpc>
              <a:buFont typeface="Wingdings 2" panose="05020102010507070707" pitchFamily="18" charset="2"/>
              <a:buNone/>
            </a:pPr>
            <a:r>
              <a:rPr lang="nl-NL" altLang="en-US" dirty="0"/>
              <a:t>μ = (</a:t>
            </a:r>
            <a:r>
              <a:rPr lang="el-GR" altLang="en-US" dirty="0"/>
              <a:t>Ι</a:t>
            </a:r>
            <a:r>
              <a:rPr lang="nl-NL" altLang="en-US" dirty="0"/>
              <a:t> – </a:t>
            </a:r>
            <a:r>
              <a:rPr lang="el-GR" altLang="en-US" dirty="0"/>
              <a:t>Β</a:t>
            </a:r>
            <a:r>
              <a:rPr lang="nl-NL" altLang="en-US" dirty="0"/>
              <a:t>)</a:t>
            </a:r>
            <a:r>
              <a:rPr lang="nl-NL" altLang="en-US" baseline="30000" dirty="0"/>
              <a:t>-1 </a:t>
            </a:r>
            <a:r>
              <a:rPr lang="el-GR" altLang="en-US" dirty="0"/>
              <a:t>α</a:t>
            </a:r>
            <a:endParaRPr lang="nl-NL" altLang="en-US" b="1" dirty="0"/>
          </a:p>
          <a:p>
            <a:pPr marL="0" indent="0">
              <a:buFont typeface="Wingdings 2" panose="05020102010507070707" pitchFamily="18" charset="2"/>
              <a:buNone/>
            </a:pPr>
            <a:r>
              <a:rPr lang="en-US" altLang="en-US" sz="1600" dirty="0"/>
              <a:t> </a:t>
            </a:r>
          </a:p>
          <a:p>
            <a:pPr marL="0" indent="0">
              <a:buFont typeface="Wingdings 2" panose="05020102010507070707" pitchFamily="18" charset="2"/>
              <a:buNone/>
            </a:pPr>
            <a:r>
              <a:rPr lang="nl-NL" altLang="en-US" dirty="0"/>
              <a:t>μ =				</a:t>
            </a:r>
            <a:r>
              <a:rPr lang="el-GR" altLang="en-US" dirty="0"/>
              <a:t> </a:t>
            </a:r>
            <a:endParaRPr lang="nl-NL" altLang="en-US" dirty="0"/>
          </a:p>
          <a:p>
            <a:pPr marL="0" indent="0">
              <a:buFont typeface="Wingdings 2" panose="05020102010507070707" pitchFamily="18" charset="2"/>
              <a:buNone/>
            </a:pPr>
            <a:endParaRPr lang="nl-NL" altLang="en-US" dirty="0"/>
          </a:p>
          <a:p>
            <a:pPr marL="0" indent="0">
              <a:buFont typeface="Wingdings 2" panose="05020102010507070707" pitchFamily="18" charset="2"/>
              <a:buNone/>
            </a:pPr>
            <a:endParaRPr lang="nl-NL" altLang="en-US" sz="2000" dirty="0"/>
          </a:p>
          <a:p>
            <a:pPr marL="0" indent="0">
              <a:buFont typeface="Wingdings 2" panose="05020102010507070707" pitchFamily="18" charset="2"/>
              <a:buNone/>
            </a:pPr>
            <a:r>
              <a:rPr lang="el-GR" altLang="en-US" dirty="0"/>
              <a:t>α</a:t>
            </a:r>
            <a:r>
              <a:rPr lang="nl-NL" altLang="en-US" dirty="0"/>
              <a:t> =</a:t>
            </a:r>
            <a:endParaRPr lang="en-US" altLang="en-US" dirty="0"/>
          </a:p>
        </p:txBody>
      </p:sp>
      <p:sp>
        <p:nvSpPr>
          <p:cNvPr id="84996" name="Slide Number Placeholder 3">
            <a:extLst>
              <a:ext uri="{FF2B5EF4-FFF2-40B4-BE49-F238E27FC236}">
                <a16:creationId xmlns:a16="http://schemas.microsoft.com/office/drawing/2014/main" id="{DBEBD493-13B3-80FD-7F8A-3DE2372E5441}"/>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858CF03-0B89-45D7-BE07-493790A47C73}" type="slidenum">
              <a:rPr lang="en-US" altLang="en-US" sz="1000">
                <a:solidFill>
                  <a:srgbClr val="BC0031"/>
                </a:solidFill>
                <a:latin typeface="Arial" panose="020B0604020202020204" pitchFamily="34" charset="0"/>
              </a:rPr>
              <a:pPr eaLnBrk="1" hangingPunct="1">
                <a:spcBef>
                  <a:spcPct val="0"/>
                </a:spcBef>
                <a:buSzTx/>
                <a:buFontTx/>
                <a:buNone/>
              </a:pPr>
              <a:t>28</a:t>
            </a:fld>
            <a:endParaRPr lang="en-US" altLang="en-US" sz="1000" dirty="0">
              <a:latin typeface="Arial" panose="020B0604020202020204" pitchFamily="34" charset="0"/>
            </a:endParaRPr>
          </a:p>
        </p:txBody>
      </p:sp>
      <p:grpSp>
        <p:nvGrpSpPr>
          <p:cNvPr id="84997" name="Group 4">
            <a:extLst>
              <a:ext uri="{FF2B5EF4-FFF2-40B4-BE49-F238E27FC236}">
                <a16:creationId xmlns:a16="http://schemas.microsoft.com/office/drawing/2014/main" id="{1D154381-626F-80F2-0A64-D4AAAB757892}"/>
              </a:ext>
            </a:extLst>
          </p:cNvPr>
          <p:cNvGrpSpPr>
            <a:grpSpLocks/>
          </p:cNvGrpSpPr>
          <p:nvPr/>
        </p:nvGrpSpPr>
        <p:grpSpPr bwMode="auto">
          <a:xfrm>
            <a:off x="4643438" y="1046163"/>
            <a:ext cx="4027487" cy="2743200"/>
            <a:chOff x="1044502" y="504106"/>
            <a:chExt cx="8396054" cy="6203401"/>
          </a:xfrm>
        </p:grpSpPr>
        <p:sp>
          <p:nvSpPr>
            <p:cNvPr id="6" name="Rectangle 5">
              <a:extLst>
                <a:ext uri="{FF2B5EF4-FFF2-40B4-BE49-F238E27FC236}">
                  <a16:creationId xmlns:a16="http://schemas.microsoft.com/office/drawing/2014/main" id="{F8776881-B6A4-F9E1-BFB8-BCDC83E66620}"/>
                </a:ext>
              </a:extLst>
            </p:cNvPr>
            <p:cNvSpPr/>
            <p:nvPr/>
          </p:nvSpPr>
          <p:spPr>
            <a:xfrm>
              <a:off x="1947979" y="2141115"/>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7" name="Rectangle 6">
              <a:extLst>
                <a:ext uri="{FF2B5EF4-FFF2-40B4-BE49-F238E27FC236}">
                  <a16:creationId xmlns:a16="http://schemas.microsoft.com/office/drawing/2014/main" id="{B8F9C2C3-61A7-03EC-101A-0D38165A0713}"/>
                </a:ext>
              </a:extLst>
            </p:cNvPr>
            <p:cNvSpPr/>
            <p:nvPr/>
          </p:nvSpPr>
          <p:spPr>
            <a:xfrm>
              <a:off x="1967835" y="3788892"/>
              <a:ext cx="1366801" cy="136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8" name="Rectangle 7">
              <a:extLst>
                <a:ext uri="{FF2B5EF4-FFF2-40B4-BE49-F238E27FC236}">
                  <a16:creationId xmlns:a16="http://schemas.microsoft.com/office/drawing/2014/main" id="{98ECB44F-CE1B-EAF3-C2FC-B06A44BF2ABF}"/>
                </a:ext>
              </a:extLst>
            </p:cNvPr>
            <p:cNvSpPr/>
            <p:nvPr/>
          </p:nvSpPr>
          <p:spPr>
            <a:xfrm>
              <a:off x="49761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err="1">
                  <a:solidFill>
                    <a:schemeClr val="tx1"/>
                  </a:solidFill>
                </a:rPr>
                <a:t>Parental</a:t>
              </a:r>
              <a:endParaRPr lang="nl-NL" sz="1000" dirty="0">
                <a:solidFill>
                  <a:schemeClr val="tx1"/>
                </a:solidFill>
              </a:endParaRPr>
            </a:p>
            <a:p>
              <a:pPr algn="ctr">
                <a:defRPr/>
              </a:pPr>
              <a:r>
                <a:rPr lang="nl-NL" sz="1000" dirty="0" err="1">
                  <a:solidFill>
                    <a:schemeClr val="tx1"/>
                  </a:solidFill>
                </a:rPr>
                <a:t>Over-control</a:t>
              </a:r>
              <a:endParaRPr lang="en-US" sz="1000" dirty="0">
                <a:solidFill>
                  <a:schemeClr val="tx1"/>
                </a:solidFill>
              </a:endParaRPr>
            </a:p>
            <a:p>
              <a:pPr algn="ctr">
                <a:defRPr/>
              </a:pPr>
              <a:endParaRPr lang="en-US" sz="1000" dirty="0"/>
            </a:p>
          </p:txBody>
        </p:sp>
        <p:sp>
          <p:nvSpPr>
            <p:cNvPr id="9" name="Rectangle 8">
              <a:extLst>
                <a:ext uri="{FF2B5EF4-FFF2-40B4-BE49-F238E27FC236}">
                  <a16:creationId xmlns:a16="http://schemas.microsoft.com/office/drawing/2014/main" id="{EDA78FC4-C9FB-CFB5-EF19-E99B6F987BD8}"/>
                </a:ext>
              </a:extLst>
            </p:cNvPr>
            <p:cNvSpPr/>
            <p:nvPr/>
          </p:nvSpPr>
          <p:spPr>
            <a:xfrm>
              <a:off x="76402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10" name="Oval 9">
              <a:extLst>
                <a:ext uri="{FF2B5EF4-FFF2-40B4-BE49-F238E27FC236}">
                  <a16:creationId xmlns:a16="http://schemas.microsoft.com/office/drawing/2014/main" id="{8B8D3E09-D1F9-FB46-DFE9-17E1E68FDC8B}"/>
                </a:ext>
              </a:extLst>
            </p:cNvPr>
            <p:cNvSpPr/>
            <p:nvPr/>
          </p:nvSpPr>
          <p:spPr>
            <a:xfrm>
              <a:off x="1044502" y="504106"/>
              <a:ext cx="1078878"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11" name="Oval 10">
              <a:extLst>
                <a:ext uri="{FF2B5EF4-FFF2-40B4-BE49-F238E27FC236}">
                  <a16:creationId xmlns:a16="http://schemas.microsoft.com/office/drawing/2014/main" id="{E5B711D5-70CA-E513-9406-C14D813DD210}"/>
                </a:ext>
              </a:extLst>
            </p:cNvPr>
            <p:cNvSpPr/>
            <p:nvPr/>
          </p:nvSpPr>
          <p:spPr>
            <a:xfrm>
              <a:off x="1057740" y="5626937"/>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12" name="Oval 11">
              <a:extLst>
                <a:ext uri="{FF2B5EF4-FFF2-40B4-BE49-F238E27FC236}">
                  <a16:creationId xmlns:a16="http://schemas.microsoft.com/office/drawing/2014/main" id="{FB14EE34-1C1C-AE5F-9653-88766963C9DB}"/>
                </a:ext>
              </a:extLst>
            </p:cNvPr>
            <p:cNvSpPr/>
            <p:nvPr/>
          </p:nvSpPr>
          <p:spPr>
            <a:xfrm>
              <a:off x="5677721" y="1236452"/>
              <a:ext cx="1082187"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13" name="Oval 12">
              <a:extLst>
                <a:ext uri="{FF2B5EF4-FFF2-40B4-BE49-F238E27FC236}">
                  <a16:creationId xmlns:a16="http://schemas.microsoft.com/office/drawing/2014/main" id="{94FA3C8D-8CAA-FAFB-2C0D-DAE4ADD29963}"/>
                </a:ext>
              </a:extLst>
            </p:cNvPr>
            <p:cNvSpPr/>
            <p:nvPr/>
          </p:nvSpPr>
          <p:spPr>
            <a:xfrm>
              <a:off x="8361678" y="1161062"/>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14" name="Straight Arrow Connector 13">
              <a:extLst>
                <a:ext uri="{FF2B5EF4-FFF2-40B4-BE49-F238E27FC236}">
                  <a16:creationId xmlns:a16="http://schemas.microsoft.com/office/drawing/2014/main" id="{E5DF651D-5D4E-A444-835B-4A3E1324E3D4}"/>
                </a:ext>
              </a:extLst>
            </p:cNvPr>
            <p:cNvCxnSpPr>
              <a:stCxn id="10" idx="5"/>
              <a:endCxn id="6" idx="0"/>
            </p:cNvCxnSpPr>
            <p:nvPr/>
          </p:nvCxnSpPr>
          <p:spPr>
            <a:xfrm>
              <a:off x="1967835" y="1426717"/>
              <a:ext cx="665199" cy="71439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B082868-7FFB-EC36-EB15-2E141691C543}"/>
                </a:ext>
              </a:extLst>
            </p:cNvPr>
            <p:cNvCxnSpPr>
              <a:stCxn id="11" idx="7"/>
              <a:endCxn id="7" idx="2"/>
            </p:cNvCxnSpPr>
            <p:nvPr/>
          </p:nvCxnSpPr>
          <p:spPr>
            <a:xfrm flipV="1">
              <a:off x="1977765" y="5156657"/>
              <a:ext cx="671816" cy="62823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11AD2E-4B2D-63D6-AB19-BB2A2155CDB1}"/>
                </a:ext>
              </a:extLst>
            </p:cNvPr>
            <p:cNvCxnSpPr>
              <a:stCxn id="12" idx="4"/>
              <a:endCxn id="8" idx="0"/>
            </p:cNvCxnSpPr>
            <p:nvPr/>
          </p:nvCxnSpPr>
          <p:spPr>
            <a:xfrm flipH="1">
              <a:off x="5661173" y="2317020"/>
              <a:ext cx="555986" cy="534901"/>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CF252C-0053-BA20-2213-F94FB136CB27}"/>
                </a:ext>
              </a:extLst>
            </p:cNvPr>
            <p:cNvCxnSpPr>
              <a:stCxn id="13" idx="4"/>
              <a:endCxn id="9" idx="0"/>
            </p:cNvCxnSpPr>
            <p:nvPr/>
          </p:nvCxnSpPr>
          <p:spPr>
            <a:xfrm flipH="1">
              <a:off x="8325275" y="2241633"/>
              <a:ext cx="575843" cy="61028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AE755ACA-F2C9-D6AB-109D-F8EBADA50319}"/>
                </a:ext>
              </a:extLst>
            </p:cNvPr>
            <p:cNvCxnSpPr>
              <a:stCxn id="10" idx="2"/>
              <a:endCxn id="11" idx="2"/>
            </p:cNvCxnSpPr>
            <p:nvPr/>
          </p:nvCxnSpPr>
          <p:spPr>
            <a:xfrm rot="10800000" flipH="1" flipV="1">
              <a:off x="1044502" y="1042596"/>
              <a:ext cx="13238" cy="5126422"/>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61A0E274-5B2F-8AD2-B77E-74937BACD69F}"/>
                </a:ext>
              </a:extLst>
            </p:cNvPr>
            <p:cNvCxnSpPr>
              <a:stCxn id="10" idx="0"/>
              <a:endCxn id="10" idx="6"/>
            </p:cNvCxnSpPr>
            <p:nvPr/>
          </p:nvCxnSpPr>
          <p:spPr>
            <a:xfrm rot="16200000" flipH="1">
              <a:off x="1584415" y="503631"/>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9AE24393-183A-0E22-B581-B60CB60CE4BA}"/>
                </a:ext>
              </a:extLst>
            </p:cNvPr>
            <p:cNvCxnSpPr>
              <a:stCxn id="11" idx="4"/>
              <a:endCxn id="11" idx="6"/>
            </p:cNvCxnSpPr>
            <p:nvPr/>
          </p:nvCxnSpPr>
          <p:spPr>
            <a:xfrm rot="5400000" flipH="1" flipV="1">
              <a:off x="1597653" y="6168542"/>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9516AD20-715F-4525-E709-37F995D6A868}"/>
                </a:ext>
              </a:extLst>
            </p:cNvPr>
            <p:cNvCxnSpPr>
              <a:stCxn id="12" idx="0"/>
              <a:endCxn id="12" idx="6"/>
            </p:cNvCxnSpPr>
            <p:nvPr/>
          </p:nvCxnSpPr>
          <p:spPr>
            <a:xfrm rot="16200000" flipH="1">
              <a:off x="6217494" y="1236117"/>
              <a:ext cx="542078" cy="542749"/>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C0C4DEF2-DCC9-3EDC-E7DC-82D0E7E96EB9}"/>
                </a:ext>
              </a:extLst>
            </p:cNvPr>
            <p:cNvCxnSpPr>
              <a:stCxn id="13" idx="0"/>
              <a:endCxn id="13" idx="6"/>
            </p:cNvCxnSpPr>
            <p:nvPr/>
          </p:nvCxnSpPr>
          <p:spPr>
            <a:xfrm rot="16200000" flipH="1">
              <a:off x="8899796" y="1162385"/>
              <a:ext cx="542081" cy="539438"/>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E10C6B2-6998-A764-1759-C6F129959FEC}"/>
                </a:ext>
              </a:extLst>
            </p:cNvPr>
            <p:cNvCxnSpPr>
              <a:stCxn id="6" idx="3"/>
              <a:endCxn id="8" idx="1"/>
            </p:cNvCxnSpPr>
            <p:nvPr/>
          </p:nvCxnSpPr>
          <p:spPr>
            <a:xfrm>
              <a:off x="3318088" y="2826790"/>
              <a:ext cx="1658032" cy="71080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7BB0E08-2881-B146-76EE-3BA5927818A3}"/>
                </a:ext>
              </a:extLst>
            </p:cNvPr>
            <p:cNvCxnSpPr>
              <a:stCxn id="7" idx="3"/>
              <a:endCxn id="8" idx="1"/>
            </p:cNvCxnSpPr>
            <p:nvPr/>
          </p:nvCxnSpPr>
          <p:spPr>
            <a:xfrm flipV="1">
              <a:off x="3334636" y="3537597"/>
              <a:ext cx="1641483" cy="9333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C0C8B9-1ACB-9BD4-A69F-39B110471A2C}"/>
                </a:ext>
              </a:extLst>
            </p:cNvPr>
            <p:cNvCxnSpPr>
              <a:stCxn id="8" idx="3"/>
              <a:endCxn id="9" idx="1"/>
            </p:cNvCxnSpPr>
            <p:nvPr/>
          </p:nvCxnSpPr>
          <p:spPr>
            <a:xfrm>
              <a:off x="6346229" y="3537597"/>
              <a:ext cx="129399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4998" name="Rectangle 2">
            <a:extLst>
              <a:ext uri="{FF2B5EF4-FFF2-40B4-BE49-F238E27FC236}">
                <a16:creationId xmlns:a16="http://schemas.microsoft.com/office/drawing/2014/main" id="{CFA0102B-7E60-17BB-B844-B2512294EF2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graphicFrame>
        <p:nvGraphicFramePr>
          <p:cNvPr id="84999" name="Object 1">
            <a:extLst>
              <a:ext uri="{FF2B5EF4-FFF2-40B4-BE49-F238E27FC236}">
                <a16:creationId xmlns:a16="http://schemas.microsoft.com/office/drawing/2014/main" id="{3F8C3D8A-E668-203A-0163-753D753D7CB3}"/>
              </a:ext>
            </a:extLst>
          </p:cNvPr>
          <p:cNvGraphicFramePr>
            <a:graphicFrameLocks noChangeAspect="1"/>
          </p:cNvGraphicFramePr>
          <p:nvPr>
            <p:extLst>
              <p:ext uri="{D42A27DB-BD31-4B8C-83A1-F6EECF244321}">
                <p14:modId xmlns:p14="http://schemas.microsoft.com/office/powerpoint/2010/main" val="79530610"/>
              </p:ext>
            </p:extLst>
          </p:nvPr>
        </p:nvGraphicFramePr>
        <p:xfrm>
          <a:off x="1403350" y="3008313"/>
          <a:ext cx="565150" cy="1562100"/>
        </p:xfrm>
        <a:graphic>
          <a:graphicData uri="http://schemas.openxmlformats.org/presentationml/2006/ole">
            <mc:AlternateContent xmlns:mc="http://schemas.openxmlformats.org/markup-compatibility/2006">
              <mc:Choice xmlns:v="urn:schemas-microsoft-com:vml" Requires="v">
                <p:oleObj name="Equation" r:id="rId3" imgW="330200" imgH="914400" progId="Equation.3">
                  <p:embed/>
                </p:oleObj>
              </mc:Choice>
              <mc:Fallback>
                <p:oleObj name="Equation" r:id="rId3" imgW="330200" imgH="914400" progId="Equation.3">
                  <p:embed/>
                  <p:pic>
                    <p:nvPicPr>
                      <p:cNvPr id="84999" name="Object 1">
                        <a:extLst>
                          <a:ext uri="{FF2B5EF4-FFF2-40B4-BE49-F238E27FC236}">
                            <a16:creationId xmlns:a16="http://schemas.microsoft.com/office/drawing/2014/main" id="{3F8C3D8A-E668-203A-0163-753D753D7C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008313"/>
                        <a:ext cx="5651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0" name="Object 2">
            <a:extLst>
              <a:ext uri="{FF2B5EF4-FFF2-40B4-BE49-F238E27FC236}">
                <a16:creationId xmlns:a16="http://schemas.microsoft.com/office/drawing/2014/main" id="{EB84ECE8-4939-FE6E-6587-1544BCBE1CE5}"/>
              </a:ext>
            </a:extLst>
          </p:cNvPr>
          <p:cNvGraphicFramePr>
            <a:graphicFrameLocks noChangeAspect="1"/>
          </p:cNvGraphicFramePr>
          <p:nvPr>
            <p:extLst>
              <p:ext uri="{D42A27DB-BD31-4B8C-83A1-F6EECF244321}">
                <p14:modId xmlns:p14="http://schemas.microsoft.com/office/powerpoint/2010/main" val="2521597958"/>
              </p:ext>
            </p:extLst>
          </p:nvPr>
        </p:nvGraphicFramePr>
        <p:xfrm>
          <a:off x="1403350" y="4797425"/>
          <a:ext cx="565150" cy="1562100"/>
        </p:xfrm>
        <a:graphic>
          <a:graphicData uri="http://schemas.openxmlformats.org/presentationml/2006/ole">
            <mc:AlternateContent xmlns:mc="http://schemas.openxmlformats.org/markup-compatibility/2006">
              <mc:Choice xmlns:v="urn:schemas-microsoft-com:vml" Requires="v">
                <p:oleObj name="Equation" r:id="rId5" imgW="330120" imgH="914400" progId="Equation.3">
                  <p:embed/>
                </p:oleObj>
              </mc:Choice>
              <mc:Fallback>
                <p:oleObj name="Equation" r:id="rId5" imgW="330120" imgH="914400" progId="Equation.3">
                  <p:embed/>
                  <p:pic>
                    <p:nvPicPr>
                      <p:cNvPr id="85000" name="Object 2">
                        <a:extLst>
                          <a:ext uri="{FF2B5EF4-FFF2-40B4-BE49-F238E27FC236}">
                            <a16:creationId xmlns:a16="http://schemas.microsoft.com/office/drawing/2014/main" id="{EB84ECE8-4939-FE6E-6587-1544BCBE1C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797425"/>
                        <a:ext cx="5651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8489264E-D370-75EF-09C2-D1B80B42E10A}"/>
              </a:ext>
            </a:extLst>
          </p:cNvPr>
          <p:cNvSpPr>
            <a:spLocks noGrp="1"/>
          </p:cNvSpPr>
          <p:nvPr>
            <p:ph type="title"/>
          </p:nvPr>
        </p:nvSpPr>
        <p:spPr/>
        <p:txBody>
          <a:bodyPr/>
          <a:lstStyle/>
          <a:p>
            <a:r>
              <a:rPr lang="nl-NL" altLang="en-US"/>
              <a:t>Path model means</a:t>
            </a:r>
            <a:endParaRPr lang="en-US" altLang="en-US"/>
          </a:p>
        </p:txBody>
      </p:sp>
      <p:sp>
        <p:nvSpPr>
          <p:cNvPr id="86019" name="Content Placeholder 2">
            <a:extLst>
              <a:ext uri="{FF2B5EF4-FFF2-40B4-BE49-F238E27FC236}">
                <a16:creationId xmlns:a16="http://schemas.microsoft.com/office/drawing/2014/main" id="{CB1F11AC-B990-C3C9-8CE5-28BAFEAAB81C}"/>
              </a:ext>
            </a:extLst>
          </p:cNvPr>
          <p:cNvSpPr>
            <a:spLocks noGrp="1"/>
          </p:cNvSpPr>
          <p:nvPr>
            <p:ph idx="1"/>
          </p:nvPr>
        </p:nvSpPr>
        <p:spPr>
          <a:xfrm>
            <a:off x="684213" y="2133600"/>
            <a:ext cx="7391400" cy="3352800"/>
          </a:xfrm>
        </p:spPr>
        <p:txBody>
          <a:bodyPr/>
          <a:lstStyle/>
          <a:p>
            <a:pPr marL="4763" lvl="1" indent="0">
              <a:lnSpc>
                <a:spcPct val="100000"/>
              </a:lnSpc>
              <a:buFont typeface="Wingdings 2" panose="05020102010507070707" pitchFamily="18" charset="2"/>
              <a:buNone/>
            </a:pPr>
            <a:r>
              <a:rPr lang="nl-NL" altLang="en-US" dirty="0"/>
              <a:t>μ = (</a:t>
            </a:r>
            <a:r>
              <a:rPr lang="el-GR" altLang="en-US" dirty="0"/>
              <a:t>Ι</a:t>
            </a:r>
            <a:r>
              <a:rPr lang="nl-NL" altLang="en-US" dirty="0"/>
              <a:t> – </a:t>
            </a:r>
            <a:r>
              <a:rPr lang="el-GR" altLang="en-US" dirty="0"/>
              <a:t>Β</a:t>
            </a:r>
            <a:r>
              <a:rPr lang="nl-NL" altLang="en-US" dirty="0"/>
              <a:t>)</a:t>
            </a:r>
            <a:r>
              <a:rPr lang="nl-NL" altLang="en-US" baseline="30000" dirty="0"/>
              <a:t>-1 </a:t>
            </a:r>
            <a:r>
              <a:rPr lang="el-GR" altLang="en-US" dirty="0"/>
              <a:t>α</a:t>
            </a:r>
            <a:endParaRPr lang="nl-NL" altLang="en-US" b="1" dirty="0"/>
          </a:p>
          <a:p>
            <a:pPr marL="0" indent="0">
              <a:buFont typeface="Wingdings 2" panose="05020102010507070707" pitchFamily="18" charset="2"/>
              <a:buNone/>
            </a:pPr>
            <a:r>
              <a:rPr lang="en-US" altLang="en-US" sz="1600" dirty="0"/>
              <a:t> </a:t>
            </a:r>
          </a:p>
          <a:p>
            <a:pPr marL="0" indent="0">
              <a:buFont typeface="Wingdings 2" panose="05020102010507070707" pitchFamily="18" charset="2"/>
              <a:buNone/>
            </a:pPr>
            <a:r>
              <a:rPr lang="nl-NL" altLang="en-US" dirty="0"/>
              <a:t>μ =				</a:t>
            </a:r>
            <a:r>
              <a:rPr lang="el-GR" altLang="en-US" dirty="0"/>
              <a:t> </a:t>
            </a:r>
            <a:endParaRPr lang="nl-NL" altLang="en-US" dirty="0"/>
          </a:p>
          <a:p>
            <a:pPr marL="0" indent="0">
              <a:buFont typeface="Wingdings 2" panose="05020102010507070707" pitchFamily="18" charset="2"/>
              <a:buNone/>
            </a:pPr>
            <a:endParaRPr lang="nl-NL" altLang="en-US" dirty="0"/>
          </a:p>
          <a:p>
            <a:pPr marL="0" indent="0">
              <a:buFont typeface="Wingdings 2" panose="05020102010507070707" pitchFamily="18" charset="2"/>
              <a:buNone/>
            </a:pPr>
            <a:endParaRPr lang="nl-NL" altLang="en-US" sz="2000" dirty="0"/>
          </a:p>
          <a:p>
            <a:pPr marL="0" indent="0">
              <a:buFont typeface="Wingdings 2" panose="05020102010507070707" pitchFamily="18" charset="2"/>
              <a:buNone/>
            </a:pPr>
            <a:r>
              <a:rPr lang="el-GR" altLang="en-US" dirty="0"/>
              <a:t>α</a:t>
            </a:r>
            <a:r>
              <a:rPr lang="nl-NL" altLang="en-US" dirty="0"/>
              <a:t> =	</a:t>
            </a:r>
            <a:r>
              <a:rPr lang="nl-NL" altLang="en-US" b="1" dirty="0"/>
              <a:t>		</a:t>
            </a:r>
            <a:r>
              <a:rPr lang="nl-NL" altLang="en-US" b="1" dirty="0" err="1"/>
              <a:t>identification</a:t>
            </a:r>
            <a:r>
              <a:rPr lang="nl-NL" altLang="en-US" b="1" dirty="0"/>
              <a:t>?</a:t>
            </a:r>
            <a:endParaRPr lang="en-US" altLang="en-US" b="1" dirty="0"/>
          </a:p>
        </p:txBody>
      </p:sp>
      <p:sp>
        <p:nvSpPr>
          <p:cNvPr id="86020" name="Slide Number Placeholder 3">
            <a:extLst>
              <a:ext uri="{FF2B5EF4-FFF2-40B4-BE49-F238E27FC236}">
                <a16:creationId xmlns:a16="http://schemas.microsoft.com/office/drawing/2014/main" id="{D12CFFFB-6287-6192-CF58-AC254BF053D1}"/>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6FB47686-2ED6-4A70-8C28-3A589559CF79}" type="slidenum">
              <a:rPr lang="en-US" altLang="en-US" sz="1000">
                <a:solidFill>
                  <a:srgbClr val="BC0031"/>
                </a:solidFill>
                <a:latin typeface="Arial" panose="020B0604020202020204" pitchFamily="34" charset="0"/>
              </a:rPr>
              <a:pPr eaLnBrk="1" hangingPunct="1">
                <a:spcBef>
                  <a:spcPct val="0"/>
                </a:spcBef>
                <a:buSzTx/>
                <a:buFontTx/>
                <a:buNone/>
              </a:pPr>
              <a:t>29</a:t>
            </a:fld>
            <a:endParaRPr lang="en-US" altLang="en-US" sz="1000">
              <a:latin typeface="Arial" panose="020B0604020202020204" pitchFamily="34" charset="0"/>
            </a:endParaRPr>
          </a:p>
        </p:txBody>
      </p:sp>
      <p:grpSp>
        <p:nvGrpSpPr>
          <p:cNvPr id="86021" name="Group 4">
            <a:extLst>
              <a:ext uri="{FF2B5EF4-FFF2-40B4-BE49-F238E27FC236}">
                <a16:creationId xmlns:a16="http://schemas.microsoft.com/office/drawing/2014/main" id="{ED328C5D-F747-822B-2F33-8D4D4860A71B}"/>
              </a:ext>
            </a:extLst>
          </p:cNvPr>
          <p:cNvGrpSpPr>
            <a:grpSpLocks/>
          </p:cNvGrpSpPr>
          <p:nvPr/>
        </p:nvGrpSpPr>
        <p:grpSpPr bwMode="auto">
          <a:xfrm>
            <a:off x="4643438" y="1046163"/>
            <a:ext cx="4027487" cy="2743200"/>
            <a:chOff x="1044502" y="504106"/>
            <a:chExt cx="8396054" cy="6203401"/>
          </a:xfrm>
        </p:grpSpPr>
        <p:sp>
          <p:nvSpPr>
            <p:cNvPr id="6" name="Rectangle 5">
              <a:extLst>
                <a:ext uri="{FF2B5EF4-FFF2-40B4-BE49-F238E27FC236}">
                  <a16:creationId xmlns:a16="http://schemas.microsoft.com/office/drawing/2014/main" id="{7B4C0C8B-3EAA-5067-238A-DA43520641D5}"/>
                </a:ext>
              </a:extLst>
            </p:cNvPr>
            <p:cNvSpPr/>
            <p:nvPr/>
          </p:nvSpPr>
          <p:spPr>
            <a:xfrm>
              <a:off x="1947979" y="2141115"/>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7" name="Rectangle 6">
              <a:extLst>
                <a:ext uri="{FF2B5EF4-FFF2-40B4-BE49-F238E27FC236}">
                  <a16:creationId xmlns:a16="http://schemas.microsoft.com/office/drawing/2014/main" id="{7657595A-DBA7-500C-F5A7-4657DEA0AC94}"/>
                </a:ext>
              </a:extLst>
            </p:cNvPr>
            <p:cNvSpPr/>
            <p:nvPr/>
          </p:nvSpPr>
          <p:spPr>
            <a:xfrm>
              <a:off x="1967835" y="3788892"/>
              <a:ext cx="1366801" cy="136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8" name="Rectangle 7">
              <a:extLst>
                <a:ext uri="{FF2B5EF4-FFF2-40B4-BE49-F238E27FC236}">
                  <a16:creationId xmlns:a16="http://schemas.microsoft.com/office/drawing/2014/main" id="{E694ACD1-3AE1-F0F9-B6B8-BC9F55B965F7}"/>
                </a:ext>
              </a:extLst>
            </p:cNvPr>
            <p:cNvSpPr/>
            <p:nvPr/>
          </p:nvSpPr>
          <p:spPr>
            <a:xfrm>
              <a:off x="49761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err="1">
                  <a:solidFill>
                    <a:schemeClr val="tx1"/>
                  </a:solidFill>
                </a:rPr>
                <a:t>Parental</a:t>
              </a:r>
              <a:endParaRPr lang="nl-NL" sz="1000" dirty="0">
                <a:solidFill>
                  <a:schemeClr val="tx1"/>
                </a:solidFill>
              </a:endParaRPr>
            </a:p>
            <a:p>
              <a:pPr algn="ctr">
                <a:defRPr/>
              </a:pPr>
              <a:r>
                <a:rPr lang="nl-NL" sz="1000" dirty="0" err="1">
                  <a:solidFill>
                    <a:schemeClr val="tx1"/>
                  </a:solidFill>
                </a:rPr>
                <a:t>Over-control</a:t>
              </a:r>
              <a:endParaRPr lang="en-US" sz="1000" dirty="0">
                <a:solidFill>
                  <a:schemeClr val="tx1"/>
                </a:solidFill>
              </a:endParaRPr>
            </a:p>
            <a:p>
              <a:pPr algn="ctr">
                <a:defRPr/>
              </a:pPr>
              <a:endParaRPr lang="en-US" sz="1000" dirty="0"/>
            </a:p>
          </p:txBody>
        </p:sp>
        <p:sp>
          <p:nvSpPr>
            <p:cNvPr id="9" name="Rectangle 8">
              <a:extLst>
                <a:ext uri="{FF2B5EF4-FFF2-40B4-BE49-F238E27FC236}">
                  <a16:creationId xmlns:a16="http://schemas.microsoft.com/office/drawing/2014/main" id="{DBACA97E-5082-85B2-8799-6EEC372B02D7}"/>
                </a:ext>
              </a:extLst>
            </p:cNvPr>
            <p:cNvSpPr/>
            <p:nvPr/>
          </p:nvSpPr>
          <p:spPr>
            <a:xfrm>
              <a:off x="76402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10" name="Oval 9">
              <a:extLst>
                <a:ext uri="{FF2B5EF4-FFF2-40B4-BE49-F238E27FC236}">
                  <a16:creationId xmlns:a16="http://schemas.microsoft.com/office/drawing/2014/main" id="{9077C442-B6F2-1E0B-4807-16DEA1EB896F}"/>
                </a:ext>
              </a:extLst>
            </p:cNvPr>
            <p:cNvSpPr/>
            <p:nvPr/>
          </p:nvSpPr>
          <p:spPr>
            <a:xfrm>
              <a:off x="1044502" y="504106"/>
              <a:ext cx="1078878"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11" name="Oval 10">
              <a:extLst>
                <a:ext uri="{FF2B5EF4-FFF2-40B4-BE49-F238E27FC236}">
                  <a16:creationId xmlns:a16="http://schemas.microsoft.com/office/drawing/2014/main" id="{11241A0F-6F2E-7D5C-7564-AC00770E8B65}"/>
                </a:ext>
              </a:extLst>
            </p:cNvPr>
            <p:cNvSpPr/>
            <p:nvPr/>
          </p:nvSpPr>
          <p:spPr>
            <a:xfrm>
              <a:off x="1057740" y="5626937"/>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12" name="Oval 11">
              <a:extLst>
                <a:ext uri="{FF2B5EF4-FFF2-40B4-BE49-F238E27FC236}">
                  <a16:creationId xmlns:a16="http://schemas.microsoft.com/office/drawing/2014/main" id="{CBB81057-B576-4C34-7255-FB720B8D03B0}"/>
                </a:ext>
              </a:extLst>
            </p:cNvPr>
            <p:cNvSpPr/>
            <p:nvPr/>
          </p:nvSpPr>
          <p:spPr>
            <a:xfrm>
              <a:off x="5677721" y="1236452"/>
              <a:ext cx="1082187"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13" name="Oval 12">
              <a:extLst>
                <a:ext uri="{FF2B5EF4-FFF2-40B4-BE49-F238E27FC236}">
                  <a16:creationId xmlns:a16="http://schemas.microsoft.com/office/drawing/2014/main" id="{EB25D7DE-2DB4-EECF-09E4-7B47475BB0CF}"/>
                </a:ext>
              </a:extLst>
            </p:cNvPr>
            <p:cNvSpPr/>
            <p:nvPr/>
          </p:nvSpPr>
          <p:spPr>
            <a:xfrm>
              <a:off x="8361678" y="1161062"/>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14" name="Straight Arrow Connector 13">
              <a:extLst>
                <a:ext uri="{FF2B5EF4-FFF2-40B4-BE49-F238E27FC236}">
                  <a16:creationId xmlns:a16="http://schemas.microsoft.com/office/drawing/2014/main" id="{40D80CB4-FFA7-FF01-4DBB-C5757F59F89F}"/>
                </a:ext>
              </a:extLst>
            </p:cNvPr>
            <p:cNvCxnSpPr>
              <a:stCxn id="10" idx="5"/>
              <a:endCxn id="6" idx="0"/>
            </p:cNvCxnSpPr>
            <p:nvPr/>
          </p:nvCxnSpPr>
          <p:spPr>
            <a:xfrm>
              <a:off x="1967835" y="1426717"/>
              <a:ext cx="665199" cy="71439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562E17F-5B5F-22EC-FB9C-EACEA2783348}"/>
                </a:ext>
              </a:extLst>
            </p:cNvPr>
            <p:cNvCxnSpPr>
              <a:stCxn id="11" idx="7"/>
              <a:endCxn id="7" idx="2"/>
            </p:cNvCxnSpPr>
            <p:nvPr/>
          </p:nvCxnSpPr>
          <p:spPr>
            <a:xfrm flipV="1">
              <a:off x="1977765" y="5156657"/>
              <a:ext cx="671816" cy="62823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7BE140-1524-0D65-1330-010996762F03}"/>
                </a:ext>
              </a:extLst>
            </p:cNvPr>
            <p:cNvCxnSpPr>
              <a:stCxn id="12" idx="4"/>
              <a:endCxn id="8" idx="0"/>
            </p:cNvCxnSpPr>
            <p:nvPr/>
          </p:nvCxnSpPr>
          <p:spPr>
            <a:xfrm flipH="1">
              <a:off x="5661173" y="2317020"/>
              <a:ext cx="555986" cy="534901"/>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4F50C29-02A8-D46A-FA65-AB6A6267AB91}"/>
                </a:ext>
              </a:extLst>
            </p:cNvPr>
            <p:cNvCxnSpPr>
              <a:stCxn id="13" idx="4"/>
              <a:endCxn id="9" idx="0"/>
            </p:cNvCxnSpPr>
            <p:nvPr/>
          </p:nvCxnSpPr>
          <p:spPr>
            <a:xfrm flipH="1">
              <a:off x="8325275" y="2241633"/>
              <a:ext cx="575843" cy="61028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CC6172AA-E99B-3603-5DBC-C506F81752EA}"/>
                </a:ext>
              </a:extLst>
            </p:cNvPr>
            <p:cNvCxnSpPr>
              <a:stCxn id="10" idx="2"/>
              <a:endCxn id="11" idx="2"/>
            </p:cNvCxnSpPr>
            <p:nvPr/>
          </p:nvCxnSpPr>
          <p:spPr>
            <a:xfrm rot="10800000" flipH="1" flipV="1">
              <a:off x="1044502" y="1042596"/>
              <a:ext cx="13238" cy="5126422"/>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85E8D1FE-2B8C-3D97-0E58-A90DDE29C678}"/>
                </a:ext>
              </a:extLst>
            </p:cNvPr>
            <p:cNvCxnSpPr>
              <a:stCxn id="10" idx="0"/>
              <a:endCxn id="10" idx="6"/>
            </p:cNvCxnSpPr>
            <p:nvPr/>
          </p:nvCxnSpPr>
          <p:spPr>
            <a:xfrm rot="16200000" flipH="1">
              <a:off x="1584415" y="503631"/>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454109-1FE0-F0FB-3852-FDE4CC6B4E5C}"/>
                </a:ext>
              </a:extLst>
            </p:cNvPr>
            <p:cNvCxnSpPr>
              <a:stCxn id="11" idx="4"/>
              <a:endCxn id="11" idx="6"/>
            </p:cNvCxnSpPr>
            <p:nvPr/>
          </p:nvCxnSpPr>
          <p:spPr>
            <a:xfrm rot="5400000" flipH="1" flipV="1">
              <a:off x="1597653" y="6168542"/>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6FEB1A78-4FB0-77B5-3D18-F75830BC8B22}"/>
                </a:ext>
              </a:extLst>
            </p:cNvPr>
            <p:cNvCxnSpPr>
              <a:stCxn id="12" idx="0"/>
              <a:endCxn id="12" idx="6"/>
            </p:cNvCxnSpPr>
            <p:nvPr/>
          </p:nvCxnSpPr>
          <p:spPr>
            <a:xfrm rot="16200000" flipH="1">
              <a:off x="6217494" y="1236117"/>
              <a:ext cx="542078" cy="542749"/>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1F7FA405-A75A-001D-C3B1-4E8566C69625}"/>
                </a:ext>
              </a:extLst>
            </p:cNvPr>
            <p:cNvCxnSpPr>
              <a:stCxn id="13" idx="0"/>
              <a:endCxn id="13" idx="6"/>
            </p:cNvCxnSpPr>
            <p:nvPr/>
          </p:nvCxnSpPr>
          <p:spPr>
            <a:xfrm rot="16200000" flipH="1">
              <a:off x="8899796" y="1162385"/>
              <a:ext cx="542081" cy="539438"/>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34EC9CE-4C70-03B9-13DC-0BC7317C3F0B}"/>
                </a:ext>
              </a:extLst>
            </p:cNvPr>
            <p:cNvCxnSpPr>
              <a:stCxn id="6" idx="3"/>
              <a:endCxn id="8" idx="1"/>
            </p:cNvCxnSpPr>
            <p:nvPr/>
          </p:nvCxnSpPr>
          <p:spPr>
            <a:xfrm>
              <a:off x="3318088" y="2826790"/>
              <a:ext cx="1658032" cy="71080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E1C5BD8-8A8E-FD4B-4571-D86FAE794B85}"/>
                </a:ext>
              </a:extLst>
            </p:cNvPr>
            <p:cNvCxnSpPr>
              <a:stCxn id="7" idx="3"/>
              <a:endCxn id="8" idx="1"/>
            </p:cNvCxnSpPr>
            <p:nvPr/>
          </p:nvCxnSpPr>
          <p:spPr>
            <a:xfrm flipV="1">
              <a:off x="3334636" y="3537597"/>
              <a:ext cx="1641483" cy="9333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1C0263B-93A9-DF5C-9742-5901753ABD87}"/>
                </a:ext>
              </a:extLst>
            </p:cNvPr>
            <p:cNvCxnSpPr>
              <a:stCxn id="8" idx="3"/>
              <a:endCxn id="9" idx="1"/>
            </p:cNvCxnSpPr>
            <p:nvPr/>
          </p:nvCxnSpPr>
          <p:spPr>
            <a:xfrm>
              <a:off x="6346229" y="3537597"/>
              <a:ext cx="129399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6022" name="Rectangle 2">
            <a:extLst>
              <a:ext uri="{FF2B5EF4-FFF2-40B4-BE49-F238E27FC236}">
                <a16:creationId xmlns:a16="http://schemas.microsoft.com/office/drawing/2014/main" id="{D16FE455-262F-113D-BA47-9D055977AD9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graphicFrame>
        <p:nvGraphicFramePr>
          <p:cNvPr id="86023" name="Object 1">
            <a:extLst>
              <a:ext uri="{FF2B5EF4-FFF2-40B4-BE49-F238E27FC236}">
                <a16:creationId xmlns:a16="http://schemas.microsoft.com/office/drawing/2014/main" id="{C32EA96D-3D46-0C6A-EEAF-F41E68159CCB}"/>
              </a:ext>
            </a:extLst>
          </p:cNvPr>
          <p:cNvGraphicFramePr>
            <a:graphicFrameLocks noChangeAspect="1"/>
          </p:cNvGraphicFramePr>
          <p:nvPr/>
        </p:nvGraphicFramePr>
        <p:xfrm>
          <a:off x="1403350" y="3008313"/>
          <a:ext cx="565150" cy="1562100"/>
        </p:xfrm>
        <a:graphic>
          <a:graphicData uri="http://schemas.openxmlformats.org/presentationml/2006/ole">
            <mc:AlternateContent xmlns:mc="http://schemas.openxmlformats.org/markup-compatibility/2006">
              <mc:Choice xmlns:v="urn:schemas-microsoft-com:vml" Requires="v">
                <p:oleObj name="Equation" r:id="rId3" imgW="330200" imgH="914400" progId="Equation.3">
                  <p:embed/>
                </p:oleObj>
              </mc:Choice>
              <mc:Fallback>
                <p:oleObj name="Equation" r:id="rId3" imgW="330200" imgH="914400" progId="Equation.3">
                  <p:embed/>
                  <p:pic>
                    <p:nvPicPr>
                      <p:cNvPr id="86023" name="Object 1">
                        <a:extLst>
                          <a:ext uri="{FF2B5EF4-FFF2-40B4-BE49-F238E27FC236}">
                            <a16:creationId xmlns:a16="http://schemas.microsoft.com/office/drawing/2014/main" id="{C32EA96D-3D46-0C6A-EEAF-F41E68159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008313"/>
                        <a:ext cx="5651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24" name="Object 2">
            <a:extLst>
              <a:ext uri="{FF2B5EF4-FFF2-40B4-BE49-F238E27FC236}">
                <a16:creationId xmlns:a16="http://schemas.microsoft.com/office/drawing/2014/main" id="{7CFC6482-0729-0AA4-452B-4DC6DB67E442}"/>
              </a:ext>
            </a:extLst>
          </p:cNvPr>
          <p:cNvGraphicFramePr>
            <a:graphicFrameLocks noChangeAspect="1"/>
          </p:cNvGraphicFramePr>
          <p:nvPr/>
        </p:nvGraphicFramePr>
        <p:xfrm>
          <a:off x="1403350" y="4797425"/>
          <a:ext cx="565150" cy="1562100"/>
        </p:xfrm>
        <a:graphic>
          <a:graphicData uri="http://schemas.openxmlformats.org/presentationml/2006/ole">
            <mc:AlternateContent xmlns:mc="http://schemas.openxmlformats.org/markup-compatibility/2006">
              <mc:Choice xmlns:v="urn:schemas-microsoft-com:vml" Requires="v">
                <p:oleObj name="Equation" r:id="rId5" imgW="330120" imgH="914400" progId="Equation.3">
                  <p:embed/>
                </p:oleObj>
              </mc:Choice>
              <mc:Fallback>
                <p:oleObj name="Equation" r:id="rId5" imgW="330120" imgH="914400" progId="Equation.3">
                  <p:embed/>
                  <p:pic>
                    <p:nvPicPr>
                      <p:cNvPr id="86024" name="Object 2">
                        <a:extLst>
                          <a:ext uri="{FF2B5EF4-FFF2-40B4-BE49-F238E27FC236}">
                            <a16:creationId xmlns:a16="http://schemas.microsoft.com/office/drawing/2014/main" id="{7CFC6482-0729-0AA4-452B-4DC6DB67E4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797425"/>
                        <a:ext cx="5651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BE61AD0-4DF8-E889-7A06-5B33ED3ACB26}"/>
              </a:ext>
            </a:extLst>
          </p:cNvPr>
          <p:cNvSpPr>
            <a:spLocks noGrp="1"/>
          </p:cNvSpPr>
          <p:nvPr>
            <p:ph type="title"/>
          </p:nvPr>
        </p:nvSpPr>
        <p:spPr/>
        <p:txBody>
          <a:bodyPr/>
          <a:lstStyle/>
          <a:p>
            <a:r>
              <a:rPr lang="nl-NL" altLang="en-US"/>
              <a:t>Mean structures</a:t>
            </a:r>
            <a:endParaRPr lang="en-US" altLang="en-US"/>
          </a:p>
        </p:txBody>
      </p:sp>
      <p:sp>
        <p:nvSpPr>
          <p:cNvPr id="6147" name="Slide Number Placeholder 3">
            <a:extLst>
              <a:ext uri="{FF2B5EF4-FFF2-40B4-BE49-F238E27FC236}">
                <a16:creationId xmlns:a16="http://schemas.microsoft.com/office/drawing/2014/main" id="{24170CA3-98EF-C909-ABDD-F70BF5E86635}"/>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E6EFB360-1288-4129-B9B7-2724F95CC160}" type="slidenum">
              <a:rPr lang="en-US" altLang="en-US" sz="1000">
                <a:solidFill>
                  <a:srgbClr val="BC0031"/>
                </a:solidFill>
                <a:latin typeface="Arial" panose="020B0604020202020204" pitchFamily="34" charset="0"/>
              </a:rPr>
              <a:pPr eaLnBrk="1" hangingPunct="1">
                <a:spcBef>
                  <a:spcPct val="0"/>
                </a:spcBef>
                <a:buSzTx/>
                <a:buFontTx/>
                <a:buNone/>
              </a:pPr>
              <a:t>3</a:t>
            </a:fld>
            <a:endParaRPr lang="en-US" altLang="en-US" sz="1000">
              <a:latin typeface="Arial" panose="020B0604020202020204" pitchFamily="34" charset="0"/>
            </a:endParaRPr>
          </a:p>
        </p:txBody>
      </p:sp>
      <p:sp>
        <p:nvSpPr>
          <p:cNvPr id="5141" name="Content Placeholder 2">
            <a:extLst>
              <a:ext uri="{FF2B5EF4-FFF2-40B4-BE49-F238E27FC236}">
                <a16:creationId xmlns:a16="http://schemas.microsoft.com/office/drawing/2014/main" id="{2EBDA2D1-116A-B015-31AE-7AFEAFEFF0D8}"/>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itchFamily="18" charset="2"/>
              <a:buChar char="¢"/>
              <a:defRPr sz="2600">
                <a:solidFill>
                  <a:schemeClr val="tx1"/>
                </a:solidFill>
                <a:latin typeface="Cambria" pitchFamily="18" charset="0"/>
              </a:defRPr>
            </a:lvl1pPr>
            <a:lvl2pPr marL="800100" indent="-342900" eaLnBrk="0" hangingPunct="0">
              <a:lnSpc>
                <a:spcPct val="150000"/>
              </a:lnSpc>
              <a:buSzPct val="60000"/>
              <a:buFont typeface="Wingdings 2" pitchFamily="18" charset="2"/>
              <a:buChar char="£"/>
              <a:defRPr sz="2600">
                <a:solidFill>
                  <a:schemeClr val="tx1"/>
                </a:solidFill>
                <a:latin typeface="Cambria" pitchFamily="18" charset="0"/>
              </a:defRPr>
            </a:lvl2pPr>
            <a:lvl3pPr marL="1257300" indent="-342900" eaLnBrk="0" hangingPunct="0">
              <a:lnSpc>
                <a:spcPct val="150000"/>
              </a:lnSpc>
              <a:buSzPct val="80000"/>
              <a:buFont typeface="Wingdings 2" pitchFamily="18" charset="2"/>
              <a:buChar char=""/>
              <a:defRPr sz="2000">
                <a:solidFill>
                  <a:schemeClr val="tx1"/>
                </a:solidFill>
                <a:latin typeface="Cambria" pitchFamily="18" charset="0"/>
              </a:defRPr>
            </a:lvl3pPr>
            <a:lvl4pPr marL="1714500" indent="-342900" eaLnBrk="0" hangingPunct="0">
              <a:lnSpc>
                <a:spcPct val="150000"/>
              </a:lnSpc>
              <a:buSzPct val="80000"/>
              <a:buFont typeface="Wingdings 2" pitchFamily="18" charset="2"/>
              <a:buChar char=""/>
              <a:defRPr sz="2000">
                <a:solidFill>
                  <a:schemeClr val="tx1"/>
                </a:solidFill>
                <a:latin typeface="Cambria" pitchFamily="18" charset="0"/>
              </a:defRPr>
            </a:lvl4pPr>
            <a:lvl5pPr marL="2171700" indent="-342900" eaLnBrk="0" hangingPunct="0">
              <a:lnSpc>
                <a:spcPct val="150000"/>
              </a:lnSpc>
              <a:buSzPct val="80000"/>
              <a:buFont typeface="Wingdings 2" pitchFamily="18" charset="2"/>
              <a:buChar char="Ò"/>
              <a:defRPr sz="2000">
                <a:solidFill>
                  <a:schemeClr val="tx1"/>
                </a:solidFill>
                <a:latin typeface="Cambria" pitchFamily="18" charset="0"/>
              </a:defRPr>
            </a:lvl5pPr>
            <a:lvl6pPr marL="26289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6pPr>
            <a:lvl7pPr marL="30861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7pPr>
            <a:lvl8pPr marL="35433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8pPr>
            <a:lvl9pPr marL="40005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9pPr>
          </a:lstStyle>
          <a:p>
            <a:pPr marL="0" lvl="1" indent="0">
              <a:lnSpc>
                <a:spcPct val="100000"/>
              </a:lnSpc>
              <a:spcBef>
                <a:spcPct val="20000"/>
              </a:spcBef>
              <a:buFont typeface="Wingdings 2" pitchFamily="18" charset="2"/>
              <a:buNone/>
              <a:defRPr/>
            </a:pPr>
            <a:r>
              <a:rPr lang="nl-NL" altLang="en-US" dirty="0"/>
              <a:t>7. We are </a:t>
            </a:r>
            <a:r>
              <a:rPr lang="nl-NL" altLang="en-US" dirty="0" err="1"/>
              <a:t>interested</a:t>
            </a:r>
            <a:r>
              <a:rPr lang="nl-NL" altLang="en-US" dirty="0"/>
              <a:t> in </a:t>
            </a:r>
            <a:r>
              <a:rPr lang="nl-NL" altLang="en-US" dirty="0" err="1"/>
              <a:t>comparing</a:t>
            </a:r>
            <a:r>
              <a:rPr lang="nl-NL" altLang="en-US" dirty="0"/>
              <a:t> means </a:t>
            </a:r>
            <a:r>
              <a:rPr lang="nl-NL" altLang="en-US" dirty="0" err="1"/>
              <a:t>when</a:t>
            </a:r>
            <a:r>
              <a:rPr lang="nl-NL" altLang="en-US" dirty="0"/>
              <a:t>…</a:t>
            </a:r>
          </a:p>
          <a:p>
            <a:pPr marL="457200" lvl="1" indent="0">
              <a:buFont typeface="Wingdings 2" pitchFamily="18" charset="2"/>
              <a:buNone/>
              <a:defRPr/>
            </a:pPr>
            <a:endParaRPr lang="nl-NL" altLang="en-US" dirty="0"/>
          </a:p>
          <a:p>
            <a:pPr marL="457200" lvl="1" indent="0">
              <a:buFont typeface="Wingdings 2" pitchFamily="18" charset="2"/>
              <a:buNone/>
              <a:defRPr/>
            </a:pPr>
            <a:r>
              <a:rPr lang="nl-NL" altLang="en-US" b="1" dirty="0">
                <a:solidFill>
                  <a:schemeClr val="accent2"/>
                </a:solidFill>
              </a:rPr>
              <a:t>We have multiple </a:t>
            </a:r>
            <a:r>
              <a:rPr lang="nl-NL" altLang="en-US" b="1" dirty="0" err="1">
                <a:solidFill>
                  <a:schemeClr val="accent2"/>
                </a:solidFill>
              </a:rPr>
              <a:t>groups</a:t>
            </a:r>
            <a:endParaRPr lang="nl-NL" altLang="en-US" b="1" dirty="0">
              <a:solidFill>
                <a:schemeClr val="accent2"/>
              </a:solidFill>
            </a:endParaRPr>
          </a:p>
          <a:p>
            <a:pPr marL="457200" lvl="1" indent="0">
              <a:buFont typeface="Wingdings 2" pitchFamily="18" charset="2"/>
              <a:buNone/>
              <a:defRPr/>
            </a:pPr>
            <a:r>
              <a:rPr lang="nl-NL" altLang="en-US" b="1" dirty="0">
                <a:solidFill>
                  <a:srgbClr val="FF0066"/>
                </a:solidFill>
              </a:rPr>
              <a:t>We have multiple </a:t>
            </a:r>
            <a:r>
              <a:rPr lang="nl-NL" altLang="en-US" b="1" dirty="0" err="1">
                <a:solidFill>
                  <a:srgbClr val="FF0066"/>
                </a:solidFill>
              </a:rPr>
              <a:t>measurement</a:t>
            </a:r>
            <a:r>
              <a:rPr lang="nl-NL" altLang="en-US" b="1" dirty="0">
                <a:solidFill>
                  <a:srgbClr val="FF0066"/>
                </a:solidFill>
              </a:rPr>
              <a:t> </a:t>
            </a:r>
            <a:r>
              <a:rPr lang="nl-NL" altLang="en-US" b="1" dirty="0" err="1">
                <a:solidFill>
                  <a:srgbClr val="FF0066"/>
                </a:solidFill>
              </a:rPr>
              <a:t>occassions</a:t>
            </a:r>
            <a:endParaRPr lang="nl-NL" altLang="en-US" b="1" dirty="0">
              <a:solidFill>
                <a:srgbClr val="FF0066"/>
              </a:solidFill>
            </a:endParaRPr>
          </a:p>
          <a:p>
            <a:pPr marL="457200" lvl="1" indent="0">
              <a:buFont typeface="Wingdings 2" pitchFamily="18" charset="2"/>
              <a:buNone/>
              <a:defRPr/>
            </a:pPr>
            <a:endParaRPr lang="nl-NL" altLang="en-US" baseline="30000" dirty="0"/>
          </a:p>
          <a:p>
            <a:pPr marL="457200" lvl="1" indent="0">
              <a:buFont typeface="Wingdings 2" pitchFamily="18" charset="2"/>
              <a:buNone/>
              <a:defRPr/>
            </a:pPr>
            <a:endParaRPr lang="nl-NL" altLang="en-US" baseline="30000" dirty="0"/>
          </a:p>
          <a:p>
            <a:pPr lvl="1">
              <a:defRPr/>
            </a:pPr>
            <a:endParaRPr lang="nl-NL" altLang="en-US" dirty="0"/>
          </a:p>
          <a:p>
            <a:pPr>
              <a:defRPr/>
            </a:pPr>
            <a:endParaRPr lang="nl-NL" altLang="en-US" b="1" dirty="0"/>
          </a:p>
          <a:p>
            <a:pPr>
              <a:defRPr/>
            </a:pPr>
            <a:endParaRPr lang="nl-NL" altLang="en-US" b="1" dirty="0"/>
          </a:p>
          <a:p>
            <a:pPr>
              <a:defRPr/>
            </a:pPr>
            <a:endParaRPr lang="nl-NL" altLang="en-US" b="1" dirty="0"/>
          </a:p>
          <a:p>
            <a:pPr>
              <a:defRPr/>
            </a:pPr>
            <a:endParaRPr lang="nl-NL" altLang="en-US" b="1" dirty="0"/>
          </a:p>
          <a:p>
            <a:pPr>
              <a:defRPr/>
            </a:pP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614C4AB7-9355-704F-3290-03FA101FF57D}"/>
              </a:ext>
            </a:extLst>
          </p:cNvPr>
          <p:cNvSpPr>
            <a:spLocks noGrp="1"/>
          </p:cNvSpPr>
          <p:nvPr>
            <p:ph type="title"/>
          </p:nvPr>
        </p:nvSpPr>
        <p:spPr/>
        <p:txBody>
          <a:bodyPr/>
          <a:lstStyle/>
          <a:p>
            <a:r>
              <a:rPr lang="nl-NL" altLang="en-US"/>
              <a:t>Path model means</a:t>
            </a:r>
            <a:endParaRPr lang="en-US" altLang="en-US"/>
          </a:p>
        </p:txBody>
      </p:sp>
      <p:sp>
        <p:nvSpPr>
          <p:cNvPr id="87043" name="Content Placeholder 2">
            <a:extLst>
              <a:ext uri="{FF2B5EF4-FFF2-40B4-BE49-F238E27FC236}">
                <a16:creationId xmlns:a16="http://schemas.microsoft.com/office/drawing/2014/main" id="{73591AC6-DACC-7C83-9750-5281EF268141}"/>
              </a:ext>
            </a:extLst>
          </p:cNvPr>
          <p:cNvSpPr>
            <a:spLocks noGrp="1"/>
          </p:cNvSpPr>
          <p:nvPr>
            <p:ph idx="1"/>
          </p:nvPr>
        </p:nvSpPr>
        <p:spPr>
          <a:xfrm>
            <a:off x="684213" y="2133600"/>
            <a:ext cx="7391400" cy="3352800"/>
          </a:xfrm>
        </p:spPr>
        <p:txBody>
          <a:bodyPr/>
          <a:lstStyle/>
          <a:p>
            <a:pPr marL="4763" lvl="1" indent="0">
              <a:lnSpc>
                <a:spcPct val="100000"/>
              </a:lnSpc>
              <a:buFont typeface="Wingdings 2" panose="05020102010507070707" pitchFamily="18" charset="2"/>
              <a:buNone/>
            </a:pPr>
            <a:r>
              <a:rPr lang="nl-NL" altLang="en-US" dirty="0"/>
              <a:t>μ = (</a:t>
            </a:r>
            <a:r>
              <a:rPr lang="el-GR" altLang="en-US" dirty="0"/>
              <a:t>Ι</a:t>
            </a:r>
            <a:r>
              <a:rPr lang="nl-NL" altLang="en-US" dirty="0"/>
              <a:t> – </a:t>
            </a:r>
            <a:r>
              <a:rPr lang="el-GR" altLang="en-US" dirty="0"/>
              <a:t>Β</a:t>
            </a:r>
            <a:r>
              <a:rPr lang="nl-NL" altLang="en-US" dirty="0"/>
              <a:t>)</a:t>
            </a:r>
            <a:r>
              <a:rPr lang="nl-NL" altLang="en-US" baseline="30000" dirty="0"/>
              <a:t>-1 </a:t>
            </a:r>
            <a:r>
              <a:rPr lang="el-GR" altLang="en-US" dirty="0"/>
              <a:t>α</a:t>
            </a:r>
            <a:endParaRPr lang="nl-NL" altLang="en-US" b="1" dirty="0"/>
          </a:p>
          <a:p>
            <a:pPr marL="0" indent="0">
              <a:buFont typeface="Wingdings 2" panose="05020102010507070707" pitchFamily="18" charset="2"/>
              <a:buNone/>
            </a:pPr>
            <a:r>
              <a:rPr lang="en-US" altLang="en-US" sz="1600" dirty="0"/>
              <a:t> </a:t>
            </a:r>
          </a:p>
          <a:p>
            <a:pPr marL="0" indent="0">
              <a:buFont typeface="Wingdings 2" panose="05020102010507070707" pitchFamily="18" charset="2"/>
              <a:buNone/>
            </a:pPr>
            <a:r>
              <a:rPr lang="nl-NL" altLang="en-US" dirty="0"/>
              <a:t>μ =				</a:t>
            </a:r>
            <a:r>
              <a:rPr lang="el-GR" altLang="en-US" dirty="0"/>
              <a:t> </a:t>
            </a:r>
            <a:endParaRPr lang="nl-NL" altLang="en-US" dirty="0"/>
          </a:p>
          <a:p>
            <a:pPr marL="0" indent="0">
              <a:buFont typeface="Wingdings 2" panose="05020102010507070707" pitchFamily="18" charset="2"/>
              <a:buNone/>
            </a:pPr>
            <a:endParaRPr lang="nl-NL" altLang="en-US" dirty="0"/>
          </a:p>
          <a:p>
            <a:pPr marL="0" indent="0">
              <a:buFont typeface="Wingdings 2" panose="05020102010507070707" pitchFamily="18" charset="2"/>
              <a:buNone/>
            </a:pPr>
            <a:endParaRPr lang="nl-NL" altLang="en-US" sz="2000" dirty="0"/>
          </a:p>
          <a:p>
            <a:pPr marL="0" indent="0">
              <a:buFont typeface="Wingdings 2" panose="05020102010507070707" pitchFamily="18" charset="2"/>
              <a:buNone/>
            </a:pPr>
            <a:r>
              <a:rPr lang="el-GR" altLang="en-US" dirty="0"/>
              <a:t>α</a:t>
            </a:r>
            <a:r>
              <a:rPr lang="nl-NL" altLang="en-US" dirty="0"/>
              <a:t> =</a:t>
            </a:r>
            <a:endParaRPr lang="en-US" altLang="en-US" dirty="0"/>
          </a:p>
        </p:txBody>
      </p:sp>
      <p:sp>
        <p:nvSpPr>
          <p:cNvPr id="87044" name="Slide Number Placeholder 3">
            <a:extLst>
              <a:ext uri="{FF2B5EF4-FFF2-40B4-BE49-F238E27FC236}">
                <a16:creationId xmlns:a16="http://schemas.microsoft.com/office/drawing/2014/main" id="{4CD5A016-C9EA-76EB-BA5B-42A0C26E3854}"/>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4B44DA70-4585-44A3-9BD5-762696BED97E}" type="slidenum">
              <a:rPr lang="en-US" altLang="en-US" sz="1000">
                <a:solidFill>
                  <a:srgbClr val="BC0031"/>
                </a:solidFill>
                <a:latin typeface="Arial" panose="020B0604020202020204" pitchFamily="34" charset="0"/>
              </a:rPr>
              <a:pPr eaLnBrk="1" hangingPunct="1">
                <a:spcBef>
                  <a:spcPct val="0"/>
                </a:spcBef>
                <a:buSzTx/>
                <a:buFontTx/>
                <a:buNone/>
              </a:pPr>
              <a:t>30</a:t>
            </a:fld>
            <a:endParaRPr lang="en-US" altLang="en-US" sz="1000">
              <a:latin typeface="Arial" panose="020B0604020202020204" pitchFamily="34" charset="0"/>
            </a:endParaRPr>
          </a:p>
        </p:txBody>
      </p:sp>
      <p:grpSp>
        <p:nvGrpSpPr>
          <p:cNvPr id="87045" name="Group 4">
            <a:extLst>
              <a:ext uri="{FF2B5EF4-FFF2-40B4-BE49-F238E27FC236}">
                <a16:creationId xmlns:a16="http://schemas.microsoft.com/office/drawing/2014/main" id="{24B9BAE6-F6DC-C6B6-A986-66D72976E5A6}"/>
              </a:ext>
            </a:extLst>
          </p:cNvPr>
          <p:cNvGrpSpPr>
            <a:grpSpLocks/>
          </p:cNvGrpSpPr>
          <p:nvPr/>
        </p:nvGrpSpPr>
        <p:grpSpPr bwMode="auto">
          <a:xfrm>
            <a:off x="4643438" y="1046163"/>
            <a:ext cx="4027487" cy="2743200"/>
            <a:chOff x="1044502" y="504106"/>
            <a:chExt cx="8396054" cy="6203401"/>
          </a:xfrm>
        </p:grpSpPr>
        <p:sp>
          <p:nvSpPr>
            <p:cNvPr id="6" name="Rectangle 5">
              <a:extLst>
                <a:ext uri="{FF2B5EF4-FFF2-40B4-BE49-F238E27FC236}">
                  <a16:creationId xmlns:a16="http://schemas.microsoft.com/office/drawing/2014/main" id="{9581A384-E5E9-1288-B1A4-25B3EA51538A}"/>
                </a:ext>
              </a:extLst>
            </p:cNvPr>
            <p:cNvSpPr/>
            <p:nvPr/>
          </p:nvSpPr>
          <p:spPr>
            <a:xfrm>
              <a:off x="1947979" y="2141115"/>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7" name="Rectangle 6">
              <a:extLst>
                <a:ext uri="{FF2B5EF4-FFF2-40B4-BE49-F238E27FC236}">
                  <a16:creationId xmlns:a16="http://schemas.microsoft.com/office/drawing/2014/main" id="{2D0E5EDF-D23A-61E7-DB8C-07F6A10B14BB}"/>
                </a:ext>
              </a:extLst>
            </p:cNvPr>
            <p:cNvSpPr/>
            <p:nvPr/>
          </p:nvSpPr>
          <p:spPr>
            <a:xfrm>
              <a:off x="1967835" y="3788892"/>
              <a:ext cx="1366801" cy="136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8" name="Rectangle 7">
              <a:extLst>
                <a:ext uri="{FF2B5EF4-FFF2-40B4-BE49-F238E27FC236}">
                  <a16:creationId xmlns:a16="http://schemas.microsoft.com/office/drawing/2014/main" id="{90B9EE77-1727-2742-5D63-71130AE6CAE8}"/>
                </a:ext>
              </a:extLst>
            </p:cNvPr>
            <p:cNvSpPr/>
            <p:nvPr/>
          </p:nvSpPr>
          <p:spPr>
            <a:xfrm>
              <a:off x="49761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err="1">
                  <a:solidFill>
                    <a:schemeClr val="tx1"/>
                  </a:solidFill>
                </a:rPr>
                <a:t>Parental</a:t>
              </a:r>
              <a:endParaRPr lang="nl-NL" sz="1000" dirty="0">
                <a:solidFill>
                  <a:schemeClr val="tx1"/>
                </a:solidFill>
              </a:endParaRPr>
            </a:p>
            <a:p>
              <a:pPr algn="ctr">
                <a:defRPr/>
              </a:pPr>
              <a:r>
                <a:rPr lang="nl-NL" sz="1000" dirty="0" err="1">
                  <a:solidFill>
                    <a:schemeClr val="tx1"/>
                  </a:solidFill>
                </a:rPr>
                <a:t>Over-control</a:t>
              </a:r>
              <a:endParaRPr lang="en-US" sz="1000" dirty="0">
                <a:solidFill>
                  <a:schemeClr val="tx1"/>
                </a:solidFill>
              </a:endParaRPr>
            </a:p>
            <a:p>
              <a:pPr algn="ctr">
                <a:defRPr/>
              </a:pPr>
              <a:endParaRPr lang="en-US" sz="1000" dirty="0"/>
            </a:p>
          </p:txBody>
        </p:sp>
        <p:sp>
          <p:nvSpPr>
            <p:cNvPr id="9" name="Rectangle 8">
              <a:extLst>
                <a:ext uri="{FF2B5EF4-FFF2-40B4-BE49-F238E27FC236}">
                  <a16:creationId xmlns:a16="http://schemas.microsoft.com/office/drawing/2014/main" id="{8A54B419-C81F-FB2B-C677-5BC81D15812A}"/>
                </a:ext>
              </a:extLst>
            </p:cNvPr>
            <p:cNvSpPr/>
            <p:nvPr/>
          </p:nvSpPr>
          <p:spPr>
            <a:xfrm>
              <a:off x="76402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10" name="Oval 9">
              <a:extLst>
                <a:ext uri="{FF2B5EF4-FFF2-40B4-BE49-F238E27FC236}">
                  <a16:creationId xmlns:a16="http://schemas.microsoft.com/office/drawing/2014/main" id="{C594FB76-F9CA-902B-B58A-CB2636B837C0}"/>
                </a:ext>
              </a:extLst>
            </p:cNvPr>
            <p:cNvSpPr/>
            <p:nvPr/>
          </p:nvSpPr>
          <p:spPr>
            <a:xfrm>
              <a:off x="1044502" y="504106"/>
              <a:ext cx="1078878"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11" name="Oval 10">
              <a:extLst>
                <a:ext uri="{FF2B5EF4-FFF2-40B4-BE49-F238E27FC236}">
                  <a16:creationId xmlns:a16="http://schemas.microsoft.com/office/drawing/2014/main" id="{D7831222-9BBC-6ADB-79E3-A2C9EE7D9CFF}"/>
                </a:ext>
              </a:extLst>
            </p:cNvPr>
            <p:cNvSpPr/>
            <p:nvPr/>
          </p:nvSpPr>
          <p:spPr>
            <a:xfrm>
              <a:off x="1057740" y="5626937"/>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12" name="Oval 11">
              <a:extLst>
                <a:ext uri="{FF2B5EF4-FFF2-40B4-BE49-F238E27FC236}">
                  <a16:creationId xmlns:a16="http://schemas.microsoft.com/office/drawing/2014/main" id="{AFA10481-388B-31DE-E898-40E722B7C408}"/>
                </a:ext>
              </a:extLst>
            </p:cNvPr>
            <p:cNvSpPr/>
            <p:nvPr/>
          </p:nvSpPr>
          <p:spPr>
            <a:xfrm>
              <a:off x="5677721" y="1236452"/>
              <a:ext cx="1082187"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13" name="Oval 12">
              <a:extLst>
                <a:ext uri="{FF2B5EF4-FFF2-40B4-BE49-F238E27FC236}">
                  <a16:creationId xmlns:a16="http://schemas.microsoft.com/office/drawing/2014/main" id="{ADCD603E-9E2F-3EB0-AB7B-5762DBFA9D51}"/>
                </a:ext>
              </a:extLst>
            </p:cNvPr>
            <p:cNvSpPr/>
            <p:nvPr/>
          </p:nvSpPr>
          <p:spPr>
            <a:xfrm>
              <a:off x="8361678" y="1161062"/>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14" name="Straight Arrow Connector 13">
              <a:extLst>
                <a:ext uri="{FF2B5EF4-FFF2-40B4-BE49-F238E27FC236}">
                  <a16:creationId xmlns:a16="http://schemas.microsoft.com/office/drawing/2014/main" id="{CD11E176-1CB7-9A8C-C2CB-B6FE6E024681}"/>
                </a:ext>
              </a:extLst>
            </p:cNvPr>
            <p:cNvCxnSpPr>
              <a:stCxn id="10" idx="5"/>
              <a:endCxn id="6" idx="0"/>
            </p:cNvCxnSpPr>
            <p:nvPr/>
          </p:nvCxnSpPr>
          <p:spPr>
            <a:xfrm>
              <a:off x="1967835" y="1426717"/>
              <a:ext cx="665199" cy="71439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19AA79-47C0-F1C8-F751-4E191F92AF3B}"/>
                </a:ext>
              </a:extLst>
            </p:cNvPr>
            <p:cNvCxnSpPr>
              <a:stCxn id="11" idx="7"/>
              <a:endCxn id="7" idx="2"/>
            </p:cNvCxnSpPr>
            <p:nvPr/>
          </p:nvCxnSpPr>
          <p:spPr>
            <a:xfrm flipV="1">
              <a:off x="1977765" y="5156657"/>
              <a:ext cx="671816" cy="62823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AF23B11-0749-5183-9FE3-E7C5EFB808D2}"/>
                </a:ext>
              </a:extLst>
            </p:cNvPr>
            <p:cNvCxnSpPr>
              <a:stCxn id="12" idx="4"/>
              <a:endCxn id="8" idx="0"/>
            </p:cNvCxnSpPr>
            <p:nvPr/>
          </p:nvCxnSpPr>
          <p:spPr>
            <a:xfrm flipH="1">
              <a:off x="5661173" y="2317020"/>
              <a:ext cx="555986" cy="534901"/>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45865D-CDC5-5F74-7AAD-383A33401A5D}"/>
                </a:ext>
              </a:extLst>
            </p:cNvPr>
            <p:cNvCxnSpPr>
              <a:stCxn id="13" idx="4"/>
              <a:endCxn id="9" idx="0"/>
            </p:cNvCxnSpPr>
            <p:nvPr/>
          </p:nvCxnSpPr>
          <p:spPr>
            <a:xfrm flipH="1">
              <a:off x="8325275" y="2241633"/>
              <a:ext cx="575843" cy="61028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D3387547-6C51-9739-29F9-E55F1A51CB77}"/>
                </a:ext>
              </a:extLst>
            </p:cNvPr>
            <p:cNvCxnSpPr>
              <a:stCxn id="10" idx="2"/>
              <a:endCxn id="11" idx="2"/>
            </p:cNvCxnSpPr>
            <p:nvPr/>
          </p:nvCxnSpPr>
          <p:spPr>
            <a:xfrm rot="10800000" flipH="1" flipV="1">
              <a:off x="1044502" y="1042596"/>
              <a:ext cx="13238" cy="5126422"/>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27650434-EB62-C09B-EB5C-7128243672C5}"/>
                </a:ext>
              </a:extLst>
            </p:cNvPr>
            <p:cNvCxnSpPr>
              <a:stCxn id="10" idx="0"/>
              <a:endCxn id="10" idx="6"/>
            </p:cNvCxnSpPr>
            <p:nvPr/>
          </p:nvCxnSpPr>
          <p:spPr>
            <a:xfrm rot="16200000" flipH="1">
              <a:off x="1584415" y="503631"/>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34F2653D-27B0-D2C6-F4BB-AA89FD585B69}"/>
                </a:ext>
              </a:extLst>
            </p:cNvPr>
            <p:cNvCxnSpPr>
              <a:stCxn id="11" idx="4"/>
              <a:endCxn id="11" idx="6"/>
            </p:cNvCxnSpPr>
            <p:nvPr/>
          </p:nvCxnSpPr>
          <p:spPr>
            <a:xfrm rot="5400000" flipH="1" flipV="1">
              <a:off x="1597653" y="6168542"/>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010F0C5D-965F-430F-760D-F1F62AD95666}"/>
                </a:ext>
              </a:extLst>
            </p:cNvPr>
            <p:cNvCxnSpPr>
              <a:stCxn id="12" idx="0"/>
              <a:endCxn id="12" idx="6"/>
            </p:cNvCxnSpPr>
            <p:nvPr/>
          </p:nvCxnSpPr>
          <p:spPr>
            <a:xfrm rot="16200000" flipH="1">
              <a:off x="6217494" y="1236117"/>
              <a:ext cx="542078" cy="542749"/>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7CB27AB1-3C14-C350-8628-49A8C1D23274}"/>
                </a:ext>
              </a:extLst>
            </p:cNvPr>
            <p:cNvCxnSpPr>
              <a:stCxn id="13" idx="0"/>
              <a:endCxn id="13" idx="6"/>
            </p:cNvCxnSpPr>
            <p:nvPr/>
          </p:nvCxnSpPr>
          <p:spPr>
            <a:xfrm rot="16200000" flipH="1">
              <a:off x="8899796" y="1162385"/>
              <a:ext cx="542081" cy="539438"/>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144BACD-9A98-55E0-1355-D25071C59741}"/>
                </a:ext>
              </a:extLst>
            </p:cNvPr>
            <p:cNvCxnSpPr>
              <a:stCxn id="6" idx="3"/>
              <a:endCxn id="8" idx="1"/>
            </p:cNvCxnSpPr>
            <p:nvPr/>
          </p:nvCxnSpPr>
          <p:spPr>
            <a:xfrm>
              <a:off x="3318088" y="2826790"/>
              <a:ext cx="1658032" cy="71080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1724630-8DB2-2129-8B95-C05B0AF39225}"/>
                </a:ext>
              </a:extLst>
            </p:cNvPr>
            <p:cNvCxnSpPr>
              <a:stCxn id="7" idx="3"/>
              <a:endCxn id="8" idx="1"/>
            </p:cNvCxnSpPr>
            <p:nvPr/>
          </p:nvCxnSpPr>
          <p:spPr>
            <a:xfrm flipV="1">
              <a:off x="3334636" y="3537597"/>
              <a:ext cx="1641483" cy="9333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F1F3B1F-5B4A-3336-7EDE-D03CC1CE07EA}"/>
                </a:ext>
              </a:extLst>
            </p:cNvPr>
            <p:cNvCxnSpPr>
              <a:stCxn id="8" idx="3"/>
              <a:endCxn id="9" idx="1"/>
            </p:cNvCxnSpPr>
            <p:nvPr/>
          </p:nvCxnSpPr>
          <p:spPr>
            <a:xfrm>
              <a:off x="6346229" y="3537597"/>
              <a:ext cx="129399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7046" name="Rectangle 2">
            <a:extLst>
              <a:ext uri="{FF2B5EF4-FFF2-40B4-BE49-F238E27FC236}">
                <a16:creationId xmlns:a16="http://schemas.microsoft.com/office/drawing/2014/main" id="{C5834E9D-5534-8C4B-6A00-0C3DB032C6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graphicFrame>
        <p:nvGraphicFramePr>
          <p:cNvPr id="87047" name="Object 1">
            <a:extLst>
              <a:ext uri="{FF2B5EF4-FFF2-40B4-BE49-F238E27FC236}">
                <a16:creationId xmlns:a16="http://schemas.microsoft.com/office/drawing/2014/main" id="{9D51D521-DD3C-CC78-630A-3B6FFE8AD2F6}"/>
              </a:ext>
            </a:extLst>
          </p:cNvPr>
          <p:cNvGraphicFramePr>
            <a:graphicFrameLocks noChangeAspect="1"/>
          </p:cNvGraphicFramePr>
          <p:nvPr/>
        </p:nvGraphicFramePr>
        <p:xfrm>
          <a:off x="1403350" y="3008313"/>
          <a:ext cx="565150" cy="1562100"/>
        </p:xfrm>
        <a:graphic>
          <a:graphicData uri="http://schemas.openxmlformats.org/presentationml/2006/ole">
            <mc:AlternateContent xmlns:mc="http://schemas.openxmlformats.org/markup-compatibility/2006">
              <mc:Choice xmlns:v="urn:schemas-microsoft-com:vml" Requires="v">
                <p:oleObj name="Equation" r:id="rId3" imgW="330200" imgH="914400" progId="Equation.3">
                  <p:embed/>
                </p:oleObj>
              </mc:Choice>
              <mc:Fallback>
                <p:oleObj name="Equation" r:id="rId3" imgW="330200" imgH="914400" progId="Equation.3">
                  <p:embed/>
                  <p:pic>
                    <p:nvPicPr>
                      <p:cNvPr id="87047" name="Object 1">
                        <a:extLst>
                          <a:ext uri="{FF2B5EF4-FFF2-40B4-BE49-F238E27FC236}">
                            <a16:creationId xmlns:a16="http://schemas.microsoft.com/office/drawing/2014/main" id="{9D51D521-DD3C-CC78-630A-3B6FFE8AD2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008313"/>
                        <a:ext cx="5651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8" name="Object 2">
            <a:extLst>
              <a:ext uri="{FF2B5EF4-FFF2-40B4-BE49-F238E27FC236}">
                <a16:creationId xmlns:a16="http://schemas.microsoft.com/office/drawing/2014/main" id="{4279E08A-B646-1CE1-10D0-1994E2D4E16B}"/>
              </a:ext>
            </a:extLst>
          </p:cNvPr>
          <p:cNvGraphicFramePr>
            <a:graphicFrameLocks noChangeAspect="1"/>
          </p:cNvGraphicFramePr>
          <p:nvPr/>
        </p:nvGraphicFramePr>
        <p:xfrm>
          <a:off x="1403350" y="4797425"/>
          <a:ext cx="565150" cy="1562100"/>
        </p:xfrm>
        <a:graphic>
          <a:graphicData uri="http://schemas.openxmlformats.org/presentationml/2006/ole">
            <mc:AlternateContent xmlns:mc="http://schemas.openxmlformats.org/markup-compatibility/2006">
              <mc:Choice xmlns:v="urn:schemas-microsoft-com:vml" Requires="v">
                <p:oleObj name="Equation" r:id="rId5" imgW="330120" imgH="914400" progId="Equation.3">
                  <p:embed/>
                </p:oleObj>
              </mc:Choice>
              <mc:Fallback>
                <p:oleObj name="Equation" r:id="rId5" imgW="330120" imgH="914400" progId="Equation.3">
                  <p:embed/>
                  <p:pic>
                    <p:nvPicPr>
                      <p:cNvPr id="87048" name="Object 2">
                        <a:extLst>
                          <a:ext uri="{FF2B5EF4-FFF2-40B4-BE49-F238E27FC236}">
                            <a16:creationId xmlns:a16="http://schemas.microsoft.com/office/drawing/2014/main" id="{4279E08A-B646-1CE1-10D0-1994E2D4E1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797425"/>
                        <a:ext cx="5651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9" name="TextBox 28">
            <a:extLst>
              <a:ext uri="{FF2B5EF4-FFF2-40B4-BE49-F238E27FC236}">
                <a16:creationId xmlns:a16="http://schemas.microsoft.com/office/drawing/2014/main" id="{EB65FC55-C067-07D3-0BB3-425023BB1710}"/>
              </a:ext>
            </a:extLst>
          </p:cNvPr>
          <p:cNvSpPr txBox="1">
            <a:spLocks noChangeArrowheads="1"/>
          </p:cNvSpPr>
          <p:nvPr/>
        </p:nvSpPr>
        <p:spPr bwMode="auto">
          <a:xfrm>
            <a:off x="2484438" y="3327400"/>
            <a:ext cx="16557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nl-NL" altLang="nl-NL"/>
              <a:t>Number of observed information</a:t>
            </a:r>
            <a:endParaRPr lang="en-US" altLang="nl-NL"/>
          </a:p>
        </p:txBody>
      </p:sp>
      <p:cxnSp>
        <p:nvCxnSpPr>
          <p:cNvPr id="30" name="Straight Arrow Connector 29">
            <a:extLst>
              <a:ext uri="{FF2B5EF4-FFF2-40B4-BE49-F238E27FC236}">
                <a16:creationId xmlns:a16="http://schemas.microsoft.com/office/drawing/2014/main" id="{CE90008C-2094-8A39-5F5C-764FFBBE6371}"/>
              </a:ext>
            </a:extLst>
          </p:cNvPr>
          <p:cNvCxnSpPr>
            <a:stCxn id="87049" idx="1"/>
            <a:endCxn id="2" idx="3"/>
          </p:cNvCxnSpPr>
          <p:nvPr/>
        </p:nvCxnSpPr>
        <p:spPr>
          <a:xfrm flipH="1">
            <a:off x="1968500" y="3789363"/>
            <a:ext cx="51593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051" name="TextBox 30">
            <a:extLst>
              <a:ext uri="{FF2B5EF4-FFF2-40B4-BE49-F238E27FC236}">
                <a16:creationId xmlns:a16="http://schemas.microsoft.com/office/drawing/2014/main" id="{1585CD42-2F12-7B74-87FB-2375BB213DBA}"/>
              </a:ext>
            </a:extLst>
          </p:cNvPr>
          <p:cNvSpPr txBox="1">
            <a:spLocks noChangeArrowheads="1"/>
          </p:cNvSpPr>
          <p:nvPr/>
        </p:nvSpPr>
        <p:spPr bwMode="auto">
          <a:xfrm>
            <a:off x="2487613" y="5253038"/>
            <a:ext cx="16557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nl-NL" altLang="nl-NL"/>
              <a:t>Number of Parameters</a:t>
            </a:r>
            <a:endParaRPr lang="en-US" altLang="nl-NL"/>
          </a:p>
        </p:txBody>
      </p:sp>
      <p:cxnSp>
        <p:nvCxnSpPr>
          <p:cNvPr id="32" name="Straight Arrow Connector 31">
            <a:extLst>
              <a:ext uri="{FF2B5EF4-FFF2-40B4-BE49-F238E27FC236}">
                <a16:creationId xmlns:a16="http://schemas.microsoft.com/office/drawing/2014/main" id="{A8A864DC-9241-1C1D-704B-7B1F67C9F782}"/>
              </a:ext>
            </a:extLst>
          </p:cNvPr>
          <p:cNvCxnSpPr>
            <a:stCxn id="87051" idx="1"/>
            <a:endCxn id="3" idx="3"/>
          </p:cNvCxnSpPr>
          <p:nvPr/>
        </p:nvCxnSpPr>
        <p:spPr>
          <a:xfrm flipH="1">
            <a:off x="1968500" y="5576888"/>
            <a:ext cx="519113" cy="158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053" name="TextBox 32">
            <a:extLst>
              <a:ext uri="{FF2B5EF4-FFF2-40B4-BE49-F238E27FC236}">
                <a16:creationId xmlns:a16="http://schemas.microsoft.com/office/drawing/2014/main" id="{A8EEF0C0-9175-B036-DD2C-A86D1B51ED21}"/>
              </a:ext>
            </a:extLst>
          </p:cNvPr>
          <p:cNvSpPr txBox="1">
            <a:spLocks noChangeArrowheads="1"/>
          </p:cNvSpPr>
          <p:nvPr/>
        </p:nvSpPr>
        <p:spPr bwMode="auto">
          <a:xfrm>
            <a:off x="3851275" y="3592513"/>
            <a:ext cx="865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nl-NL" altLang="nl-NL" b="1">
                <a:solidFill>
                  <a:srgbClr val="FF0000"/>
                </a:solidFill>
              </a:rPr>
              <a:t>4</a:t>
            </a:r>
            <a:endParaRPr lang="en-US" altLang="nl-NL" b="1">
              <a:solidFill>
                <a:srgbClr val="FF0000"/>
              </a:solidFill>
            </a:endParaRPr>
          </a:p>
        </p:txBody>
      </p:sp>
      <p:sp>
        <p:nvSpPr>
          <p:cNvPr id="87054" name="TextBox 33">
            <a:extLst>
              <a:ext uri="{FF2B5EF4-FFF2-40B4-BE49-F238E27FC236}">
                <a16:creationId xmlns:a16="http://schemas.microsoft.com/office/drawing/2014/main" id="{F79077DA-D4EE-5857-8D4D-5B77A6B030CF}"/>
              </a:ext>
            </a:extLst>
          </p:cNvPr>
          <p:cNvSpPr txBox="1">
            <a:spLocks noChangeArrowheads="1"/>
          </p:cNvSpPr>
          <p:nvPr/>
        </p:nvSpPr>
        <p:spPr bwMode="auto">
          <a:xfrm>
            <a:off x="3851275" y="5330825"/>
            <a:ext cx="865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nl-NL" altLang="nl-NL" b="1">
                <a:solidFill>
                  <a:srgbClr val="FF0000"/>
                </a:solidFill>
              </a:rPr>
              <a:t>4</a:t>
            </a:r>
            <a:endParaRPr lang="en-US" altLang="nl-NL" b="1">
              <a:solidFill>
                <a:srgbClr val="FF0000"/>
              </a:solidFill>
            </a:endParaRPr>
          </a:p>
        </p:txBody>
      </p:sp>
      <p:sp>
        <p:nvSpPr>
          <p:cNvPr id="35" name="Oval 34">
            <a:extLst>
              <a:ext uri="{FF2B5EF4-FFF2-40B4-BE49-F238E27FC236}">
                <a16:creationId xmlns:a16="http://schemas.microsoft.com/office/drawing/2014/main" id="{2FCE86F5-0E64-3685-1CAD-1118955B621E}"/>
              </a:ext>
            </a:extLst>
          </p:cNvPr>
          <p:cNvSpPr/>
          <p:nvPr/>
        </p:nvSpPr>
        <p:spPr>
          <a:xfrm>
            <a:off x="3743325" y="3559175"/>
            <a:ext cx="541338" cy="4841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5">
            <a:extLst>
              <a:ext uri="{FF2B5EF4-FFF2-40B4-BE49-F238E27FC236}">
                <a16:creationId xmlns:a16="http://schemas.microsoft.com/office/drawing/2014/main" id="{A7061C32-5793-1894-6FEB-8D97D9DB946A}"/>
              </a:ext>
            </a:extLst>
          </p:cNvPr>
          <p:cNvSpPr/>
          <p:nvPr/>
        </p:nvSpPr>
        <p:spPr>
          <a:xfrm>
            <a:off x="3743325" y="5273675"/>
            <a:ext cx="541338" cy="482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057" name="TextBox 40">
            <a:extLst>
              <a:ext uri="{FF2B5EF4-FFF2-40B4-BE49-F238E27FC236}">
                <a16:creationId xmlns:a16="http://schemas.microsoft.com/office/drawing/2014/main" id="{8BD83F86-58E2-84C3-C42E-411CAAE93EE2}"/>
              </a:ext>
            </a:extLst>
          </p:cNvPr>
          <p:cNvSpPr txBox="1">
            <a:spLocks noChangeArrowheads="1"/>
          </p:cNvSpPr>
          <p:nvPr/>
        </p:nvSpPr>
        <p:spPr bwMode="auto">
          <a:xfrm>
            <a:off x="5157788" y="4652963"/>
            <a:ext cx="3116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nl-NL" altLang="nl-NL" b="1">
                <a:solidFill>
                  <a:srgbClr val="FF0000"/>
                </a:solidFill>
              </a:rPr>
              <a:t>Saturated mean structure</a:t>
            </a:r>
            <a:endParaRPr lang="en-US" altLang="nl-NL" b="1">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35819652-D163-5A06-05EA-765661C81B48}"/>
              </a:ext>
            </a:extLst>
          </p:cNvPr>
          <p:cNvSpPr>
            <a:spLocks noGrp="1"/>
          </p:cNvSpPr>
          <p:nvPr>
            <p:ph type="title"/>
          </p:nvPr>
        </p:nvSpPr>
        <p:spPr/>
        <p:txBody>
          <a:bodyPr/>
          <a:lstStyle/>
          <a:p>
            <a:r>
              <a:rPr lang="nl-NL" altLang="en-US"/>
              <a:t>Path model means</a:t>
            </a:r>
            <a:endParaRPr lang="en-US" altLang="en-US"/>
          </a:p>
        </p:txBody>
      </p:sp>
      <p:sp>
        <p:nvSpPr>
          <p:cNvPr id="88067" name="Content Placeholder 2">
            <a:extLst>
              <a:ext uri="{FF2B5EF4-FFF2-40B4-BE49-F238E27FC236}">
                <a16:creationId xmlns:a16="http://schemas.microsoft.com/office/drawing/2014/main" id="{0AA420FE-9395-382C-AFE5-5FEFD5BA4E98}"/>
              </a:ext>
            </a:extLst>
          </p:cNvPr>
          <p:cNvSpPr>
            <a:spLocks noGrp="1"/>
          </p:cNvSpPr>
          <p:nvPr>
            <p:ph idx="1"/>
          </p:nvPr>
        </p:nvSpPr>
        <p:spPr>
          <a:xfrm>
            <a:off x="684213" y="2133600"/>
            <a:ext cx="7391400" cy="3352800"/>
          </a:xfrm>
        </p:spPr>
        <p:txBody>
          <a:bodyPr/>
          <a:lstStyle/>
          <a:p>
            <a:pPr marL="4763" lvl="1" indent="0">
              <a:lnSpc>
                <a:spcPct val="100000"/>
              </a:lnSpc>
              <a:buFont typeface="Wingdings 2" panose="05020102010507070707" pitchFamily="18" charset="2"/>
              <a:buNone/>
            </a:pPr>
            <a:r>
              <a:rPr lang="nl-NL" altLang="en-US"/>
              <a:t>μ = (</a:t>
            </a:r>
            <a:r>
              <a:rPr lang="el-GR" altLang="en-US"/>
              <a:t>Ι</a:t>
            </a:r>
            <a:r>
              <a:rPr lang="nl-NL" altLang="en-US"/>
              <a:t> – </a:t>
            </a:r>
            <a:r>
              <a:rPr lang="el-GR" altLang="en-US"/>
              <a:t>Β</a:t>
            </a:r>
            <a:r>
              <a:rPr lang="nl-NL" altLang="en-US"/>
              <a:t>)</a:t>
            </a:r>
            <a:r>
              <a:rPr lang="nl-NL" altLang="en-US" baseline="30000"/>
              <a:t>-1 </a:t>
            </a:r>
            <a:r>
              <a:rPr lang="el-GR" altLang="en-US"/>
              <a:t>α</a:t>
            </a:r>
            <a:endParaRPr lang="nl-NL" altLang="en-US" b="1"/>
          </a:p>
          <a:p>
            <a:pPr marL="0" indent="0">
              <a:buFont typeface="Wingdings 2" panose="05020102010507070707" pitchFamily="18" charset="2"/>
              <a:buNone/>
            </a:pPr>
            <a:r>
              <a:rPr lang="en-US" altLang="en-US"/>
              <a:t> </a:t>
            </a:r>
          </a:p>
          <a:p>
            <a:pPr marL="0" indent="0">
              <a:buFont typeface="Wingdings 2" panose="05020102010507070707" pitchFamily="18" charset="2"/>
              <a:buNone/>
            </a:pPr>
            <a:r>
              <a:rPr lang="nl-NL" altLang="en-US"/>
              <a:t>μ = means of the observed variables				</a:t>
            </a:r>
            <a:r>
              <a:rPr lang="el-GR" altLang="en-US"/>
              <a:t> </a:t>
            </a:r>
            <a:endParaRPr lang="nl-NL" altLang="en-US"/>
          </a:p>
          <a:p>
            <a:pPr marL="0" indent="0">
              <a:buFont typeface="Wingdings 2" panose="05020102010507070707" pitchFamily="18" charset="2"/>
              <a:buNone/>
            </a:pPr>
            <a:r>
              <a:rPr lang="el-GR" altLang="en-US"/>
              <a:t>α</a:t>
            </a:r>
            <a:r>
              <a:rPr lang="nl-NL" altLang="en-US"/>
              <a:t> = intercept</a:t>
            </a:r>
            <a:endParaRPr lang="en-US" altLang="en-US"/>
          </a:p>
        </p:txBody>
      </p:sp>
      <p:sp>
        <p:nvSpPr>
          <p:cNvPr id="88068" name="Slide Number Placeholder 3">
            <a:extLst>
              <a:ext uri="{FF2B5EF4-FFF2-40B4-BE49-F238E27FC236}">
                <a16:creationId xmlns:a16="http://schemas.microsoft.com/office/drawing/2014/main" id="{A6322EBC-29F2-6F7F-FD93-D42D5A3B9FD5}"/>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D61F81B-7E14-4421-B069-EB4CA7C8E1E9}" type="slidenum">
              <a:rPr lang="en-US" altLang="en-US" sz="1000">
                <a:solidFill>
                  <a:srgbClr val="BC0031"/>
                </a:solidFill>
                <a:latin typeface="Arial" panose="020B0604020202020204" pitchFamily="34" charset="0"/>
              </a:rPr>
              <a:pPr eaLnBrk="1" hangingPunct="1">
                <a:spcBef>
                  <a:spcPct val="0"/>
                </a:spcBef>
                <a:buSzTx/>
                <a:buFontTx/>
                <a:buNone/>
              </a:pPr>
              <a:t>31</a:t>
            </a:fld>
            <a:endParaRPr lang="en-US" altLang="en-US" sz="1000">
              <a:latin typeface="Arial" panose="020B0604020202020204" pitchFamily="34" charset="0"/>
            </a:endParaRPr>
          </a:p>
        </p:txBody>
      </p:sp>
      <p:sp>
        <p:nvSpPr>
          <p:cNvPr id="88069" name="Rectangle 2">
            <a:extLst>
              <a:ext uri="{FF2B5EF4-FFF2-40B4-BE49-F238E27FC236}">
                <a16:creationId xmlns:a16="http://schemas.microsoft.com/office/drawing/2014/main" id="{1CAB4940-9F72-B783-167A-1FD50D76BA7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7C002E12-CEA8-B72A-4254-C09F1AD25D8D}"/>
              </a:ext>
            </a:extLst>
          </p:cNvPr>
          <p:cNvSpPr>
            <a:spLocks noGrp="1"/>
          </p:cNvSpPr>
          <p:nvPr>
            <p:ph type="title"/>
          </p:nvPr>
        </p:nvSpPr>
        <p:spPr/>
        <p:txBody>
          <a:bodyPr/>
          <a:lstStyle/>
          <a:p>
            <a:r>
              <a:rPr lang="nl-NL" altLang="en-US"/>
              <a:t>Path model</a:t>
            </a:r>
            <a:endParaRPr lang="en-US" altLang="en-US"/>
          </a:p>
        </p:txBody>
      </p:sp>
      <p:sp>
        <p:nvSpPr>
          <p:cNvPr id="89091" name="Content Placeholder 2">
            <a:extLst>
              <a:ext uri="{FF2B5EF4-FFF2-40B4-BE49-F238E27FC236}">
                <a16:creationId xmlns:a16="http://schemas.microsoft.com/office/drawing/2014/main" id="{CA610A27-65D8-2522-6A06-DFEA0782118E}"/>
              </a:ext>
            </a:extLst>
          </p:cNvPr>
          <p:cNvSpPr>
            <a:spLocks noGrp="1"/>
          </p:cNvSpPr>
          <p:nvPr>
            <p:ph idx="1"/>
          </p:nvPr>
        </p:nvSpPr>
        <p:spPr>
          <a:xfrm>
            <a:off x="684213" y="2133600"/>
            <a:ext cx="7391400" cy="3352800"/>
          </a:xfrm>
        </p:spPr>
        <p:txBody>
          <a:bodyPr/>
          <a:lstStyle/>
          <a:p>
            <a:pPr marL="4763" lvl="1" indent="0">
              <a:lnSpc>
                <a:spcPct val="100000"/>
              </a:lnSpc>
              <a:buFont typeface="Wingdings 2" panose="05020102010507070707" pitchFamily="18" charset="2"/>
              <a:buNone/>
            </a:pPr>
            <a:r>
              <a:rPr lang="nl-NL" altLang="en-US" dirty="0"/>
              <a:t>μ = (</a:t>
            </a:r>
            <a:r>
              <a:rPr lang="el-GR" altLang="en-US" dirty="0"/>
              <a:t>Ι</a:t>
            </a:r>
            <a:r>
              <a:rPr lang="nl-NL" altLang="en-US" dirty="0"/>
              <a:t> – </a:t>
            </a:r>
            <a:r>
              <a:rPr lang="el-GR" altLang="en-US" dirty="0"/>
              <a:t>Β</a:t>
            </a:r>
            <a:r>
              <a:rPr lang="nl-NL" altLang="en-US" dirty="0"/>
              <a:t>)</a:t>
            </a:r>
            <a:r>
              <a:rPr lang="nl-NL" altLang="en-US" baseline="30000" dirty="0"/>
              <a:t>-1 </a:t>
            </a:r>
            <a:r>
              <a:rPr lang="el-GR" altLang="en-US" dirty="0"/>
              <a:t>α</a:t>
            </a:r>
            <a:endParaRPr lang="nl-NL" altLang="en-US" b="1" dirty="0"/>
          </a:p>
          <a:p>
            <a:pPr marL="0" indent="0">
              <a:buFont typeface="Wingdings 2" panose="05020102010507070707" pitchFamily="18" charset="2"/>
              <a:buNone/>
            </a:pPr>
            <a:r>
              <a:rPr lang="en-US" altLang="en-US" dirty="0"/>
              <a:t> </a:t>
            </a:r>
          </a:p>
          <a:p>
            <a:pPr marL="0" indent="0">
              <a:buFont typeface="Wingdings 2" panose="05020102010507070707" pitchFamily="18" charset="2"/>
              <a:buNone/>
            </a:pPr>
            <a:r>
              <a:rPr lang="nl-NL" altLang="en-US" dirty="0"/>
              <a:t>μ =</a:t>
            </a:r>
          </a:p>
          <a:p>
            <a:pPr marL="0" indent="0">
              <a:buFont typeface="Wingdings 2" panose="05020102010507070707" pitchFamily="18" charset="2"/>
              <a:buNone/>
            </a:pPr>
            <a:endParaRPr lang="nl-NL" altLang="en-US" dirty="0"/>
          </a:p>
          <a:p>
            <a:pPr marL="0" indent="0">
              <a:buFont typeface="Wingdings 2" panose="05020102010507070707" pitchFamily="18" charset="2"/>
              <a:buNone/>
            </a:pPr>
            <a:endParaRPr lang="nl-NL" altLang="en-US" dirty="0"/>
          </a:p>
          <a:p>
            <a:pPr marL="0" indent="0">
              <a:buFont typeface="Wingdings 2" panose="05020102010507070707" pitchFamily="18" charset="2"/>
              <a:buNone/>
            </a:pPr>
            <a:r>
              <a:rPr lang="nl-NL" altLang="en-US" dirty="0" err="1"/>
              <a:t>To</a:t>
            </a:r>
            <a:r>
              <a:rPr lang="nl-NL" altLang="en-US" dirty="0"/>
              <a:t> </a:t>
            </a:r>
            <a:r>
              <a:rPr lang="nl-NL" altLang="en-US" dirty="0" err="1"/>
              <a:t>what</a:t>
            </a:r>
            <a:r>
              <a:rPr lang="nl-NL" altLang="en-US" dirty="0"/>
              <a:t> </a:t>
            </a:r>
            <a:r>
              <a:rPr lang="nl-NL" altLang="en-US" dirty="0" err="1"/>
              <a:t>extent</a:t>
            </a:r>
            <a:r>
              <a:rPr lang="nl-NL" altLang="en-US" dirty="0"/>
              <a:t> are </a:t>
            </a:r>
            <a:r>
              <a:rPr lang="nl-NL" altLang="en-US" dirty="0" err="1"/>
              <a:t>the</a:t>
            </a:r>
            <a:r>
              <a:rPr lang="nl-NL" altLang="en-US" dirty="0"/>
              <a:t> means of </a:t>
            </a:r>
            <a:r>
              <a:rPr lang="nl-NL" altLang="en-US" dirty="0" err="1"/>
              <a:t>the</a:t>
            </a:r>
            <a:r>
              <a:rPr lang="nl-NL" altLang="en-US" dirty="0"/>
              <a:t> variables </a:t>
            </a:r>
            <a:r>
              <a:rPr lang="nl-NL" altLang="en-US" dirty="0" err="1"/>
              <a:t>affected</a:t>
            </a:r>
            <a:r>
              <a:rPr lang="nl-NL" altLang="en-US" dirty="0"/>
              <a:t> </a:t>
            </a:r>
            <a:r>
              <a:rPr lang="nl-NL" altLang="en-US" dirty="0" err="1"/>
              <a:t>by</a:t>
            </a:r>
            <a:r>
              <a:rPr lang="nl-NL" altLang="en-US" dirty="0"/>
              <a:t> </a:t>
            </a:r>
            <a:r>
              <a:rPr lang="nl-NL" altLang="en-US" dirty="0" err="1"/>
              <a:t>the</a:t>
            </a:r>
            <a:r>
              <a:rPr lang="nl-NL" altLang="en-US" dirty="0"/>
              <a:t> means of </a:t>
            </a:r>
            <a:r>
              <a:rPr lang="nl-NL" altLang="en-US" dirty="0" err="1"/>
              <a:t>the</a:t>
            </a:r>
            <a:r>
              <a:rPr lang="nl-NL" altLang="en-US" dirty="0"/>
              <a:t> </a:t>
            </a:r>
            <a:r>
              <a:rPr lang="nl-NL" altLang="en-US" dirty="0" err="1"/>
              <a:t>other</a:t>
            </a:r>
            <a:r>
              <a:rPr lang="nl-NL" altLang="en-US" dirty="0"/>
              <a:t> variables?</a:t>
            </a:r>
            <a:endParaRPr lang="en-US" altLang="en-US" dirty="0"/>
          </a:p>
        </p:txBody>
      </p:sp>
      <p:sp>
        <p:nvSpPr>
          <p:cNvPr id="89092" name="Slide Number Placeholder 3">
            <a:extLst>
              <a:ext uri="{FF2B5EF4-FFF2-40B4-BE49-F238E27FC236}">
                <a16:creationId xmlns:a16="http://schemas.microsoft.com/office/drawing/2014/main" id="{BFA63D3B-A3DD-49E9-0711-827329029810}"/>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E172D0DC-40C2-49DA-BBFB-89F03C5C0862}" type="slidenum">
              <a:rPr lang="en-US" altLang="en-US" sz="1000">
                <a:solidFill>
                  <a:srgbClr val="BC0031"/>
                </a:solidFill>
                <a:latin typeface="Arial" panose="020B0604020202020204" pitchFamily="34" charset="0"/>
              </a:rPr>
              <a:pPr eaLnBrk="1" hangingPunct="1">
                <a:spcBef>
                  <a:spcPct val="0"/>
                </a:spcBef>
                <a:buSzTx/>
                <a:buFontTx/>
                <a:buNone/>
              </a:pPr>
              <a:t>32</a:t>
            </a:fld>
            <a:endParaRPr lang="en-US" altLang="en-US" sz="1000" dirty="0">
              <a:latin typeface="Arial" panose="020B0604020202020204" pitchFamily="34" charset="0"/>
            </a:endParaRPr>
          </a:p>
        </p:txBody>
      </p:sp>
      <p:grpSp>
        <p:nvGrpSpPr>
          <p:cNvPr id="89093" name="Group 4">
            <a:extLst>
              <a:ext uri="{FF2B5EF4-FFF2-40B4-BE49-F238E27FC236}">
                <a16:creationId xmlns:a16="http://schemas.microsoft.com/office/drawing/2014/main" id="{CA85822D-EB7D-81AF-5139-83A89C756F60}"/>
              </a:ext>
            </a:extLst>
          </p:cNvPr>
          <p:cNvGrpSpPr>
            <a:grpSpLocks/>
          </p:cNvGrpSpPr>
          <p:nvPr/>
        </p:nvGrpSpPr>
        <p:grpSpPr bwMode="auto">
          <a:xfrm>
            <a:off x="4643438" y="1046163"/>
            <a:ext cx="4027487" cy="2743200"/>
            <a:chOff x="1044502" y="504106"/>
            <a:chExt cx="8396054" cy="6203401"/>
          </a:xfrm>
        </p:grpSpPr>
        <p:sp>
          <p:nvSpPr>
            <p:cNvPr id="6" name="Rectangle 5">
              <a:extLst>
                <a:ext uri="{FF2B5EF4-FFF2-40B4-BE49-F238E27FC236}">
                  <a16:creationId xmlns:a16="http://schemas.microsoft.com/office/drawing/2014/main" id="{5DB41D6E-8616-387F-88C9-47359BA75052}"/>
                </a:ext>
              </a:extLst>
            </p:cNvPr>
            <p:cNvSpPr/>
            <p:nvPr/>
          </p:nvSpPr>
          <p:spPr>
            <a:xfrm>
              <a:off x="1947979" y="2141115"/>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7" name="Rectangle 6">
              <a:extLst>
                <a:ext uri="{FF2B5EF4-FFF2-40B4-BE49-F238E27FC236}">
                  <a16:creationId xmlns:a16="http://schemas.microsoft.com/office/drawing/2014/main" id="{4FDD9D1E-EC12-F3F9-6D24-B3583202EB42}"/>
                </a:ext>
              </a:extLst>
            </p:cNvPr>
            <p:cNvSpPr/>
            <p:nvPr/>
          </p:nvSpPr>
          <p:spPr>
            <a:xfrm>
              <a:off x="1967835" y="3788892"/>
              <a:ext cx="1366801" cy="136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8" name="Rectangle 7">
              <a:extLst>
                <a:ext uri="{FF2B5EF4-FFF2-40B4-BE49-F238E27FC236}">
                  <a16:creationId xmlns:a16="http://schemas.microsoft.com/office/drawing/2014/main" id="{902769F6-D1D2-1785-7934-3951A418210D}"/>
                </a:ext>
              </a:extLst>
            </p:cNvPr>
            <p:cNvSpPr/>
            <p:nvPr/>
          </p:nvSpPr>
          <p:spPr>
            <a:xfrm>
              <a:off x="49761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err="1">
                  <a:solidFill>
                    <a:schemeClr val="tx1"/>
                  </a:solidFill>
                </a:rPr>
                <a:t>Parental</a:t>
              </a:r>
              <a:endParaRPr lang="nl-NL" sz="1000" dirty="0">
                <a:solidFill>
                  <a:schemeClr val="tx1"/>
                </a:solidFill>
              </a:endParaRPr>
            </a:p>
            <a:p>
              <a:pPr algn="ctr">
                <a:defRPr/>
              </a:pPr>
              <a:r>
                <a:rPr lang="nl-NL" sz="1000" dirty="0" err="1">
                  <a:solidFill>
                    <a:schemeClr val="tx1"/>
                  </a:solidFill>
                </a:rPr>
                <a:t>Over-control</a:t>
              </a:r>
              <a:endParaRPr lang="en-US" sz="1000" dirty="0">
                <a:solidFill>
                  <a:schemeClr val="tx1"/>
                </a:solidFill>
              </a:endParaRPr>
            </a:p>
            <a:p>
              <a:pPr algn="ctr">
                <a:defRPr/>
              </a:pPr>
              <a:endParaRPr lang="en-US" sz="1000" dirty="0"/>
            </a:p>
          </p:txBody>
        </p:sp>
        <p:sp>
          <p:nvSpPr>
            <p:cNvPr id="9" name="Rectangle 8">
              <a:extLst>
                <a:ext uri="{FF2B5EF4-FFF2-40B4-BE49-F238E27FC236}">
                  <a16:creationId xmlns:a16="http://schemas.microsoft.com/office/drawing/2014/main" id="{62DFAE50-3105-C597-F9FF-8A07915CFB1F}"/>
                </a:ext>
              </a:extLst>
            </p:cNvPr>
            <p:cNvSpPr/>
            <p:nvPr/>
          </p:nvSpPr>
          <p:spPr>
            <a:xfrm>
              <a:off x="76402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10" name="Oval 9">
              <a:extLst>
                <a:ext uri="{FF2B5EF4-FFF2-40B4-BE49-F238E27FC236}">
                  <a16:creationId xmlns:a16="http://schemas.microsoft.com/office/drawing/2014/main" id="{2A48FA41-92BE-183D-6BC6-1685E3B1320C}"/>
                </a:ext>
              </a:extLst>
            </p:cNvPr>
            <p:cNvSpPr/>
            <p:nvPr/>
          </p:nvSpPr>
          <p:spPr>
            <a:xfrm>
              <a:off x="1044502" y="504106"/>
              <a:ext cx="1078878"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11" name="Oval 10">
              <a:extLst>
                <a:ext uri="{FF2B5EF4-FFF2-40B4-BE49-F238E27FC236}">
                  <a16:creationId xmlns:a16="http://schemas.microsoft.com/office/drawing/2014/main" id="{31A88DE0-6510-1E44-CE3A-EC242E96FCEE}"/>
                </a:ext>
              </a:extLst>
            </p:cNvPr>
            <p:cNvSpPr/>
            <p:nvPr/>
          </p:nvSpPr>
          <p:spPr>
            <a:xfrm>
              <a:off x="1057740" y="5626937"/>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12" name="Oval 11">
              <a:extLst>
                <a:ext uri="{FF2B5EF4-FFF2-40B4-BE49-F238E27FC236}">
                  <a16:creationId xmlns:a16="http://schemas.microsoft.com/office/drawing/2014/main" id="{63A13713-CB8D-AD9B-FFCD-928925698EC5}"/>
                </a:ext>
              </a:extLst>
            </p:cNvPr>
            <p:cNvSpPr/>
            <p:nvPr/>
          </p:nvSpPr>
          <p:spPr>
            <a:xfrm>
              <a:off x="5677721" y="1236452"/>
              <a:ext cx="1082187"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13" name="Oval 12">
              <a:extLst>
                <a:ext uri="{FF2B5EF4-FFF2-40B4-BE49-F238E27FC236}">
                  <a16:creationId xmlns:a16="http://schemas.microsoft.com/office/drawing/2014/main" id="{78755E66-3F87-7B84-14A0-4CADEEC4BE91}"/>
                </a:ext>
              </a:extLst>
            </p:cNvPr>
            <p:cNvSpPr/>
            <p:nvPr/>
          </p:nvSpPr>
          <p:spPr>
            <a:xfrm>
              <a:off x="8361678" y="1161062"/>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14" name="Straight Arrow Connector 13">
              <a:extLst>
                <a:ext uri="{FF2B5EF4-FFF2-40B4-BE49-F238E27FC236}">
                  <a16:creationId xmlns:a16="http://schemas.microsoft.com/office/drawing/2014/main" id="{EE78397C-3E0F-9F0E-0AB7-0A0C7A6119E9}"/>
                </a:ext>
              </a:extLst>
            </p:cNvPr>
            <p:cNvCxnSpPr>
              <a:stCxn id="10" idx="5"/>
              <a:endCxn id="6" idx="0"/>
            </p:cNvCxnSpPr>
            <p:nvPr/>
          </p:nvCxnSpPr>
          <p:spPr>
            <a:xfrm>
              <a:off x="1967835" y="1426717"/>
              <a:ext cx="665199" cy="71439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3BF798-E908-AEA1-7517-AC7F15BA9175}"/>
                </a:ext>
              </a:extLst>
            </p:cNvPr>
            <p:cNvCxnSpPr>
              <a:stCxn id="11" idx="7"/>
              <a:endCxn id="7" idx="2"/>
            </p:cNvCxnSpPr>
            <p:nvPr/>
          </p:nvCxnSpPr>
          <p:spPr>
            <a:xfrm flipV="1">
              <a:off x="1977765" y="5156657"/>
              <a:ext cx="671816" cy="62823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FAF5E7F-0007-4D73-AEB9-BAFACEBAD3E1}"/>
                </a:ext>
              </a:extLst>
            </p:cNvPr>
            <p:cNvCxnSpPr>
              <a:stCxn id="12" idx="4"/>
              <a:endCxn id="8" idx="0"/>
            </p:cNvCxnSpPr>
            <p:nvPr/>
          </p:nvCxnSpPr>
          <p:spPr>
            <a:xfrm flipH="1">
              <a:off x="5661173" y="2317020"/>
              <a:ext cx="555986" cy="534901"/>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D828D86-9719-87CF-51B8-7FD3150C91AB}"/>
                </a:ext>
              </a:extLst>
            </p:cNvPr>
            <p:cNvCxnSpPr>
              <a:stCxn id="13" idx="4"/>
              <a:endCxn id="9" idx="0"/>
            </p:cNvCxnSpPr>
            <p:nvPr/>
          </p:nvCxnSpPr>
          <p:spPr>
            <a:xfrm flipH="1">
              <a:off x="8325275" y="2241633"/>
              <a:ext cx="575843" cy="61028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9DDBC00-66B4-3E4D-F1F5-9B10C5441E1C}"/>
                </a:ext>
              </a:extLst>
            </p:cNvPr>
            <p:cNvCxnSpPr>
              <a:stCxn id="10" idx="2"/>
              <a:endCxn id="11" idx="2"/>
            </p:cNvCxnSpPr>
            <p:nvPr/>
          </p:nvCxnSpPr>
          <p:spPr>
            <a:xfrm rot="10800000" flipH="1" flipV="1">
              <a:off x="1044502" y="1042596"/>
              <a:ext cx="13238" cy="5126422"/>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57062FAC-6C68-5D03-A282-1CE6C249008A}"/>
                </a:ext>
              </a:extLst>
            </p:cNvPr>
            <p:cNvCxnSpPr>
              <a:stCxn id="10" idx="0"/>
              <a:endCxn id="10" idx="6"/>
            </p:cNvCxnSpPr>
            <p:nvPr/>
          </p:nvCxnSpPr>
          <p:spPr>
            <a:xfrm rot="16200000" flipH="1">
              <a:off x="1584415" y="503631"/>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12816839-BA8A-261C-BCB1-B9F97B9F22FF}"/>
                </a:ext>
              </a:extLst>
            </p:cNvPr>
            <p:cNvCxnSpPr>
              <a:stCxn id="11" idx="4"/>
              <a:endCxn id="11" idx="6"/>
            </p:cNvCxnSpPr>
            <p:nvPr/>
          </p:nvCxnSpPr>
          <p:spPr>
            <a:xfrm rot="5400000" flipH="1" flipV="1">
              <a:off x="1597653" y="6168542"/>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B99ACC66-5733-6398-65A2-94772ABF9300}"/>
                </a:ext>
              </a:extLst>
            </p:cNvPr>
            <p:cNvCxnSpPr>
              <a:stCxn id="12" idx="0"/>
              <a:endCxn id="12" idx="6"/>
            </p:cNvCxnSpPr>
            <p:nvPr/>
          </p:nvCxnSpPr>
          <p:spPr>
            <a:xfrm rot="16200000" flipH="1">
              <a:off x="6217494" y="1236117"/>
              <a:ext cx="542078" cy="542749"/>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A1133B37-9409-B47A-1A34-624B43F0377C}"/>
                </a:ext>
              </a:extLst>
            </p:cNvPr>
            <p:cNvCxnSpPr>
              <a:stCxn id="13" idx="0"/>
              <a:endCxn id="13" idx="6"/>
            </p:cNvCxnSpPr>
            <p:nvPr/>
          </p:nvCxnSpPr>
          <p:spPr>
            <a:xfrm rot="16200000" flipH="1">
              <a:off x="8899796" y="1162385"/>
              <a:ext cx="542081" cy="539438"/>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1366B76-AD2A-479F-5C9A-7033C69C99E5}"/>
                </a:ext>
              </a:extLst>
            </p:cNvPr>
            <p:cNvCxnSpPr>
              <a:stCxn id="6" idx="3"/>
              <a:endCxn id="8" idx="1"/>
            </p:cNvCxnSpPr>
            <p:nvPr/>
          </p:nvCxnSpPr>
          <p:spPr>
            <a:xfrm>
              <a:off x="3318088" y="2826790"/>
              <a:ext cx="1658032" cy="71080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551146D-F1BA-20ED-8009-C9908352467E}"/>
                </a:ext>
              </a:extLst>
            </p:cNvPr>
            <p:cNvCxnSpPr>
              <a:stCxn id="7" idx="3"/>
              <a:endCxn id="8" idx="1"/>
            </p:cNvCxnSpPr>
            <p:nvPr/>
          </p:nvCxnSpPr>
          <p:spPr>
            <a:xfrm flipV="1">
              <a:off x="3334636" y="3537597"/>
              <a:ext cx="1641483" cy="9333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2DA1A32-70C3-D263-0225-70C9425B3903}"/>
                </a:ext>
              </a:extLst>
            </p:cNvPr>
            <p:cNvCxnSpPr>
              <a:stCxn id="8" idx="3"/>
              <a:endCxn id="9" idx="1"/>
            </p:cNvCxnSpPr>
            <p:nvPr/>
          </p:nvCxnSpPr>
          <p:spPr>
            <a:xfrm>
              <a:off x="6346229" y="3537597"/>
              <a:ext cx="129399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9094" name="Rectangle 2">
            <a:extLst>
              <a:ext uri="{FF2B5EF4-FFF2-40B4-BE49-F238E27FC236}">
                <a16:creationId xmlns:a16="http://schemas.microsoft.com/office/drawing/2014/main" id="{31C4A629-A888-C01D-EA04-63380ADE69E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graphicFrame>
        <p:nvGraphicFramePr>
          <p:cNvPr id="89095" name="Object 2">
            <a:extLst>
              <a:ext uri="{FF2B5EF4-FFF2-40B4-BE49-F238E27FC236}">
                <a16:creationId xmlns:a16="http://schemas.microsoft.com/office/drawing/2014/main" id="{A8C6C2EB-E1DE-49DD-35F2-9462B2AC7584}"/>
              </a:ext>
            </a:extLst>
          </p:cNvPr>
          <p:cNvGraphicFramePr>
            <a:graphicFrameLocks noChangeAspect="1"/>
          </p:cNvGraphicFramePr>
          <p:nvPr/>
        </p:nvGraphicFramePr>
        <p:xfrm>
          <a:off x="1403350" y="3405188"/>
          <a:ext cx="2108200" cy="1604962"/>
        </p:xfrm>
        <a:graphic>
          <a:graphicData uri="http://schemas.openxmlformats.org/presentationml/2006/ole">
            <mc:AlternateContent xmlns:mc="http://schemas.openxmlformats.org/markup-compatibility/2006">
              <mc:Choice xmlns:v="urn:schemas-microsoft-com:vml" Requires="v">
                <p:oleObj name="Equation" r:id="rId3" imgW="1231560" imgH="939600" progId="Equation.3">
                  <p:embed/>
                </p:oleObj>
              </mc:Choice>
              <mc:Fallback>
                <p:oleObj name="Equation" r:id="rId3" imgW="1231560" imgH="939600" progId="Equation.3">
                  <p:embed/>
                  <p:pic>
                    <p:nvPicPr>
                      <p:cNvPr id="89095" name="Object 2">
                        <a:extLst>
                          <a:ext uri="{FF2B5EF4-FFF2-40B4-BE49-F238E27FC236}">
                            <a16:creationId xmlns:a16="http://schemas.microsoft.com/office/drawing/2014/main" id="{A8C6C2EB-E1DE-49DD-35F2-9462B2AC75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405188"/>
                        <a:ext cx="21082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982DC955-4FB8-64F0-9220-1599145D98D0}"/>
              </a:ext>
            </a:extLst>
          </p:cNvPr>
          <p:cNvSpPr>
            <a:spLocks noGrp="1"/>
          </p:cNvSpPr>
          <p:nvPr>
            <p:ph type="title"/>
          </p:nvPr>
        </p:nvSpPr>
        <p:spPr/>
        <p:txBody>
          <a:bodyPr/>
          <a:lstStyle/>
          <a:p>
            <a:r>
              <a:rPr lang="nl-NL" altLang="en-US"/>
              <a:t>Path model</a:t>
            </a:r>
            <a:endParaRPr lang="en-US" altLang="en-US"/>
          </a:p>
        </p:txBody>
      </p:sp>
      <p:sp>
        <p:nvSpPr>
          <p:cNvPr id="90115" name="Content Placeholder 2">
            <a:extLst>
              <a:ext uri="{FF2B5EF4-FFF2-40B4-BE49-F238E27FC236}">
                <a16:creationId xmlns:a16="http://schemas.microsoft.com/office/drawing/2014/main" id="{38EFB4CB-4FCC-D4C2-5F78-777D2E4CDE7B}"/>
              </a:ext>
            </a:extLst>
          </p:cNvPr>
          <p:cNvSpPr>
            <a:spLocks noGrp="1"/>
          </p:cNvSpPr>
          <p:nvPr>
            <p:ph idx="1"/>
          </p:nvPr>
        </p:nvSpPr>
        <p:spPr>
          <a:xfrm>
            <a:off x="684213" y="2133600"/>
            <a:ext cx="7391400" cy="3352800"/>
          </a:xfrm>
        </p:spPr>
        <p:txBody>
          <a:bodyPr/>
          <a:lstStyle/>
          <a:p>
            <a:pPr marL="0" indent="0">
              <a:buFont typeface="Wingdings 2" panose="05020102010507070707" pitchFamily="18" charset="2"/>
              <a:buNone/>
            </a:pPr>
            <a:endParaRPr lang="nl-NL" altLang="en-US" dirty="0"/>
          </a:p>
          <a:p>
            <a:pPr marL="0" indent="0">
              <a:buFont typeface="Wingdings 2" panose="05020102010507070707" pitchFamily="18" charset="2"/>
              <a:buNone/>
            </a:pPr>
            <a:r>
              <a:rPr lang="nl-NL" altLang="en-US" dirty="0"/>
              <a:t>μ =</a:t>
            </a:r>
          </a:p>
          <a:p>
            <a:pPr marL="0" indent="0">
              <a:buFont typeface="Wingdings 2" panose="05020102010507070707" pitchFamily="18" charset="2"/>
              <a:buNone/>
            </a:pPr>
            <a:endParaRPr lang="nl-NL" altLang="en-US" dirty="0"/>
          </a:p>
          <a:p>
            <a:pPr marL="0" indent="0">
              <a:buFont typeface="Wingdings 2" panose="05020102010507070707" pitchFamily="18" charset="2"/>
              <a:buNone/>
            </a:pPr>
            <a:endParaRPr lang="nl-NL" altLang="en-US" dirty="0"/>
          </a:p>
          <a:p>
            <a:pPr marL="0" indent="0">
              <a:buFont typeface="Wingdings 2" panose="05020102010507070707" pitchFamily="18" charset="2"/>
              <a:buNone/>
            </a:pPr>
            <a:r>
              <a:rPr lang="nl-NL" altLang="en-US" dirty="0"/>
              <a:t>The </a:t>
            </a:r>
            <a:r>
              <a:rPr lang="nl-NL" altLang="en-US" dirty="0" err="1"/>
              <a:t>intercept</a:t>
            </a:r>
            <a:r>
              <a:rPr lang="nl-NL" altLang="en-US" dirty="0"/>
              <a:t> of </a:t>
            </a:r>
            <a:r>
              <a:rPr lang="nl-NL" altLang="en-US" dirty="0" err="1"/>
              <a:t>an</a:t>
            </a:r>
            <a:r>
              <a:rPr lang="nl-NL" altLang="en-US" dirty="0"/>
              <a:t> </a:t>
            </a:r>
            <a:r>
              <a:rPr lang="nl-NL" altLang="en-US" dirty="0" err="1"/>
              <a:t>exogenous</a:t>
            </a:r>
            <a:r>
              <a:rPr lang="nl-NL" altLang="en-US" dirty="0"/>
              <a:t> </a:t>
            </a:r>
            <a:r>
              <a:rPr lang="nl-NL" altLang="en-US" dirty="0" err="1"/>
              <a:t>variable</a:t>
            </a:r>
            <a:r>
              <a:rPr lang="nl-NL" altLang="en-US" dirty="0"/>
              <a:t> is…??</a:t>
            </a:r>
          </a:p>
          <a:p>
            <a:pPr marL="0" indent="0">
              <a:buFont typeface="Wingdings 2" panose="05020102010507070707" pitchFamily="18" charset="2"/>
              <a:buNone/>
            </a:pPr>
            <a:r>
              <a:rPr lang="nl-NL" altLang="en-US" dirty="0"/>
              <a:t>The </a:t>
            </a:r>
            <a:r>
              <a:rPr lang="nl-NL" altLang="en-US" dirty="0" err="1"/>
              <a:t>intercept</a:t>
            </a:r>
            <a:r>
              <a:rPr lang="nl-NL" altLang="en-US" dirty="0"/>
              <a:t> of </a:t>
            </a:r>
            <a:r>
              <a:rPr lang="nl-NL" altLang="en-US" dirty="0" err="1"/>
              <a:t>an</a:t>
            </a:r>
            <a:r>
              <a:rPr lang="nl-NL" altLang="en-US" dirty="0"/>
              <a:t> </a:t>
            </a:r>
            <a:r>
              <a:rPr lang="nl-NL" altLang="en-US" dirty="0" err="1"/>
              <a:t>endogenous</a:t>
            </a:r>
            <a:r>
              <a:rPr lang="nl-NL" altLang="en-US" dirty="0"/>
              <a:t> </a:t>
            </a:r>
            <a:r>
              <a:rPr lang="nl-NL" altLang="en-US" dirty="0" err="1"/>
              <a:t>variable</a:t>
            </a:r>
            <a:r>
              <a:rPr lang="nl-NL" altLang="en-US" dirty="0"/>
              <a:t> is…??</a:t>
            </a:r>
            <a:endParaRPr lang="en-US" altLang="en-US" dirty="0"/>
          </a:p>
        </p:txBody>
      </p:sp>
      <p:sp>
        <p:nvSpPr>
          <p:cNvPr id="90116" name="Slide Number Placeholder 3">
            <a:extLst>
              <a:ext uri="{FF2B5EF4-FFF2-40B4-BE49-F238E27FC236}">
                <a16:creationId xmlns:a16="http://schemas.microsoft.com/office/drawing/2014/main" id="{A90704C2-854B-67A6-91CE-0850C01946F6}"/>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B6BA5095-42CA-4328-B0D0-D76478FE1A27}" type="slidenum">
              <a:rPr lang="en-US" altLang="en-US" sz="1000">
                <a:solidFill>
                  <a:srgbClr val="BC0031"/>
                </a:solidFill>
                <a:latin typeface="Arial" panose="020B0604020202020204" pitchFamily="34" charset="0"/>
              </a:rPr>
              <a:pPr eaLnBrk="1" hangingPunct="1">
                <a:spcBef>
                  <a:spcPct val="0"/>
                </a:spcBef>
                <a:buSzTx/>
                <a:buFontTx/>
                <a:buNone/>
              </a:pPr>
              <a:t>33</a:t>
            </a:fld>
            <a:endParaRPr lang="en-US" altLang="en-US" sz="1000">
              <a:latin typeface="Arial" panose="020B0604020202020204" pitchFamily="34" charset="0"/>
            </a:endParaRPr>
          </a:p>
        </p:txBody>
      </p:sp>
      <p:grpSp>
        <p:nvGrpSpPr>
          <p:cNvPr id="90117" name="Group 4">
            <a:extLst>
              <a:ext uri="{FF2B5EF4-FFF2-40B4-BE49-F238E27FC236}">
                <a16:creationId xmlns:a16="http://schemas.microsoft.com/office/drawing/2014/main" id="{EF2008F4-235F-5F67-C2B6-3B74CD90B46B}"/>
              </a:ext>
            </a:extLst>
          </p:cNvPr>
          <p:cNvGrpSpPr>
            <a:grpSpLocks/>
          </p:cNvGrpSpPr>
          <p:nvPr/>
        </p:nvGrpSpPr>
        <p:grpSpPr bwMode="auto">
          <a:xfrm>
            <a:off x="4643438" y="1046163"/>
            <a:ext cx="4027487" cy="2743200"/>
            <a:chOff x="1044502" y="504106"/>
            <a:chExt cx="8396054" cy="6203401"/>
          </a:xfrm>
        </p:grpSpPr>
        <p:sp>
          <p:nvSpPr>
            <p:cNvPr id="6" name="Rectangle 5">
              <a:extLst>
                <a:ext uri="{FF2B5EF4-FFF2-40B4-BE49-F238E27FC236}">
                  <a16:creationId xmlns:a16="http://schemas.microsoft.com/office/drawing/2014/main" id="{38F11CC2-D11A-C537-7B20-C0715D90977E}"/>
                </a:ext>
              </a:extLst>
            </p:cNvPr>
            <p:cNvSpPr/>
            <p:nvPr/>
          </p:nvSpPr>
          <p:spPr>
            <a:xfrm>
              <a:off x="1947979" y="2141115"/>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7" name="Rectangle 6">
              <a:extLst>
                <a:ext uri="{FF2B5EF4-FFF2-40B4-BE49-F238E27FC236}">
                  <a16:creationId xmlns:a16="http://schemas.microsoft.com/office/drawing/2014/main" id="{988F6D26-D99B-F8B1-B025-1BD2C9B4C596}"/>
                </a:ext>
              </a:extLst>
            </p:cNvPr>
            <p:cNvSpPr/>
            <p:nvPr/>
          </p:nvSpPr>
          <p:spPr>
            <a:xfrm>
              <a:off x="1967835" y="3788892"/>
              <a:ext cx="1366801" cy="136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8" name="Rectangle 7">
              <a:extLst>
                <a:ext uri="{FF2B5EF4-FFF2-40B4-BE49-F238E27FC236}">
                  <a16:creationId xmlns:a16="http://schemas.microsoft.com/office/drawing/2014/main" id="{32F9D219-CFCD-E350-9CF9-EA806EA5262D}"/>
                </a:ext>
              </a:extLst>
            </p:cNvPr>
            <p:cNvSpPr/>
            <p:nvPr/>
          </p:nvSpPr>
          <p:spPr>
            <a:xfrm>
              <a:off x="49761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err="1">
                  <a:solidFill>
                    <a:schemeClr val="tx1"/>
                  </a:solidFill>
                </a:rPr>
                <a:t>Parental</a:t>
              </a:r>
              <a:endParaRPr lang="nl-NL" sz="1000" dirty="0">
                <a:solidFill>
                  <a:schemeClr val="tx1"/>
                </a:solidFill>
              </a:endParaRPr>
            </a:p>
            <a:p>
              <a:pPr algn="ctr">
                <a:defRPr/>
              </a:pPr>
              <a:r>
                <a:rPr lang="nl-NL" sz="1000" dirty="0" err="1">
                  <a:solidFill>
                    <a:schemeClr val="tx1"/>
                  </a:solidFill>
                </a:rPr>
                <a:t>Over-control</a:t>
              </a:r>
              <a:endParaRPr lang="en-US" sz="1000" dirty="0">
                <a:solidFill>
                  <a:schemeClr val="tx1"/>
                </a:solidFill>
              </a:endParaRPr>
            </a:p>
            <a:p>
              <a:pPr algn="ctr">
                <a:defRPr/>
              </a:pPr>
              <a:endParaRPr lang="en-US" sz="1000" dirty="0"/>
            </a:p>
          </p:txBody>
        </p:sp>
        <p:sp>
          <p:nvSpPr>
            <p:cNvPr id="9" name="Rectangle 8">
              <a:extLst>
                <a:ext uri="{FF2B5EF4-FFF2-40B4-BE49-F238E27FC236}">
                  <a16:creationId xmlns:a16="http://schemas.microsoft.com/office/drawing/2014/main" id="{531919A8-D841-E121-3906-169B25E2E0C3}"/>
                </a:ext>
              </a:extLst>
            </p:cNvPr>
            <p:cNvSpPr/>
            <p:nvPr/>
          </p:nvSpPr>
          <p:spPr>
            <a:xfrm>
              <a:off x="76402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10" name="Oval 9">
              <a:extLst>
                <a:ext uri="{FF2B5EF4-FFF2-40B4-BE49-F238E27FC236}">
                  <a16:creationId xmlns:a16="http://schemas.microsoft.com/office/drawing/2014/main" id="{7D265DF7-9E88-EBFE-C666-B9AE321A88CB}"/>
                </a:ext>
              </a:extLst>
            </p:cNvPr>
            <p:cNvSpPr/>
            <p:nvPr/>
          </p:nvSpPr>
          <p:spPr>
            <a:xfrm>
              <a:off x="1044502" y="504106"/>
              <a:ext cx="1078878"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11" name="Oval 10">
              <a:extLst>
                <a:ext uri="{FF2B5EF4-FFF2-40B4-BE49-F238E27FC236}">
                  <a16:creationId xmlns:a16="http://schemas.microsoft.com/office/drawing/2014/main" id="{ED51141D-AA34-F6C0-BD77-59C0523F28A7}"/>
                </a:ext>
              </a:extLst>
            </p:cNvPr>
            <p:cNvSpPr/>
            <p:nvPr/>
          </p:nvSpPr>
          <p:spPr>
            <a:xfrm>
              <a:off x="1057740" y="5626937"/>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12" name="Oval 11">
              <a:extLst>
                <a:ext uri="{FF2B5EF4-FFF2-40B4-BE49-F238E27FC236}">
                  <a16:creationId xmlns:a16="http://schemas.microsoft.com/office/drawing/2014/main" id="{F4DC6A94-508E-A596-5099-5DE2B10C65EF}"/>
                </a:ext>
              </a:extLst>
            </p:cNvPr>
            <p:cNvSpPr/>
            <p:nvPr/>
          </p:nvSpPr>
          <p:spPr>
            <a:xfrm>
              <a:off x="5677721" y="1236452"/>
              <a:ext cx="1082187"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13" name="Oval 12">
              <a:extLst>
                <a:ext uri="{FF2B5EF4-FFF2-40B4-BE49-F238E27FC236}">
                  <a16:creationId xmlns:a16="http://schemas.microsoft.com/office/drawing/2014/main" id="{D3B730AE-FCD6-BE21-91EA-F8D419777010}"/>
                </a:ext>
              </a:extLst>
            </p:cNvPr>
            <p:cNvSpPr/>
            <p:nvPr/>
          </p:nvSpPr>
          <p:spPr>
            <a:xfrm>
              <a:off x="8361678" y="1161062"/>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14" name="Straight Arrow Connector 13">
              <a:extLst>
                <a:ext uri="{FF2B5EF4-FFF2-40B4-BE49-F238E27FC236}">
                  <a16:creationId xmlns:a16="http://schemas.microsoft.com/office/drawing/2014/main" id="{9F38FC03-C8EF-31C4-4FE5-840404C9242D}"/>
                </a:ext>
              </a:extLst>
            </p:cNvPr>
            <p:cNvCxnSpPr>
              <a:stCxn id="10" idx="5"/>
              <a:endCxn id="6" idx="0"/>
            </p:cNvCxnSpPr>
            <p:nvPr/>
          </p:nvCxnSpPr>
          <p:spPr>
            <a:xfrm>
              <a:off x="1967835" y="1426717"/>
              <a:ext cx="665199" cy="71439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BF2D0CB-CA72-D29B-E924-D1E008F58ACB}"/>
                </a:ext>
              </a:extLst>
            </p:cNvPr>
            <p:cNvCxnSpPr>
              <a:stCxn id="11" idx="7"/>
              <a:endCxn id="7" idx="2"/>
            </p:cNvCxnSpPr>
            <p:nvPr/>
          </p:nvCxnSpPr>
          <p:spPr>
            <a:xfrm flipV="1">
              <a:off x="1977765" y="5156657"/>
              <a:ext cx="671816" cy="62823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602089B-BE94-C2C2-5D1A-655A9A561118}"/>
                </a:ext>
              </a:extLst>
            </p:cNvPr>
            <p:cNvCxnSpPr>
              <a:stCxn id="12" idx="4"/>
              <a:endCxn id="8" idx="0"/>
            </p:cNvCxnSpPr>
            <p:nvPr/>
          </p:nvCxnSpPr>
          <p:spPr>
            <a:xfrm flipH="1">
              <a:off x="5661173" y="2317020"/>
              <a:ext cx="555986" cy="534901"/>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A9DBF9-8239-DD63-8CC6-35BD053AAB6B}"/>
                </a:ext>
              </a:extLst>
            </p:cNvPr>
            <p:cNvCxnSpPr>
              <a:stCxn id="13" idx="4"/>
              <a:endCxn id="9" idx="0"/>
            </p:cNvCxnSpPr>
            <p:nvPr/>
          </p:nvCxnSpPr>
          <p:spPr>
            <a:xfrm flipH="1">
              <a:off x="8325275" y="2241633"/>
              <a:ext cx="575843" cy="61028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F3B38D7F-9F1A-962B-E604-390D19D6ED4D}"/>
                </a:ext>
              </a:extLst>
            </p:cNvPr>
            <p:cNvCxnSpPr>
              <a:stCxn id="10" idx="2"/>
              <a:endCxn id="11" idx="2"/>
            </p:cNvCxnSpPr>
            <p:nvPr/>
          </p:nvCxnSpPr>
          <p:spPr>
            <a:xfrm rot="10800000" flipH="1" flipV="1">
              <a:off x="1044502" y="1042596"/>
              <a:ext cx="13238" cy="5126422"/>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9F5E7B6E-F524-BE56-C169-8AFC65E4553E}"/>
                </a:ext>
              </a:extLst>
            </p:cNvPr>
            <p:cNvCxnSpPr>
              <a:stCxn id="10" idx="0"/>
              <a:endCxn id="10" idx="6"/>
            </p:cNvCxnSpPr>
            <p:nvPr/>
          </p:nvCxnSpPr>
          <p:spPr>
            <a:xfrm rot="16200000" flipH="1">
              <a:off x="1584415" y="503631"/>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7C5A9CDD-6D39-6F5F-2C8B-AFE00C2774B6}"/>
                </a:ext>
              </a:extLst>
            </p:cNvPr>
            <p:cNvCxnSpPr>
              <a:stCxn id="11" idx="4"/>
              <a:endCxn id="11" idx="6"/>
            </p:cNvCxnSpPr>
            <p:nvPr/>
          </p:nvCxnSpPr>
          <p:spPr>
            <a:xfrm rot="5400000" flipH="1" flipV="1">
              <a:off x="1597653" y="6168542"/>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B46A0F76-76DC-E4F2-0422-93A4D87AAB45}"/>
                </a:ext>
              </a:extLst>
            </p:cNvPr>
            <p:cNvCxnSpPr>
              <a:stCxn id="12" idx="0"/>
              <a:endCxn id="12" idx="6"/>
            </p:cNvCxnSpPr>
            <p:nvPr/>
          </p:nvCxnSpPr>
          <p:spPr>
            <a:xfrm rot="16200000" flipH="1">
              <a:off x="6217494" y="1236117"/>
              <a:ext cx="542078" cy="542749"/>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47C057D3-C47B-F5CC-1BCD-06643255ECA6}"/>
                </a:ext>
              </a:extLst>
            </p:cNvPr>
            <p:cNvCxnSpPr>
              <a:stCxn id="13" idx="0"/>
              <a:endCxn id="13" idx="6"/>
            </p:cNvCxnSpPr>
            <p:nvPr/>
          </p:nvCxnSpPr>
          <p:spPr>
            <a:xfrm rot="16200000" flipH="1">
              <a:off x="8899796" y="1162385"/>
              <a:ext cx="542081" cy="539438"/>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538E210-8F7A-5213-BA6A-60CABC168A19}"/>
                </a:ext>
              </a:extLst>
            </p:cNvPr>
            <p:cNvCxnSpPr>
              <a:stCxn id="6" idx="3"/>
              <a:endCxn id="8" idx="1"/>
            </p:cNvCxnSpPr>
            <p:nvPr/>
          </p:nvCxnSpPr>
          <p:spPr>
            <a:xfrm>
              <a:off x="3318088" y="2826790"/>
              <a:ext cx="1658032" cy="71080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783576E-0898-3BAC-6C23-FB48BD694A7D}"/>
                </a:ext>
              </a:extLst>
            </p:cNvPr>
            <p:cNvCxnSpPr>
              <a:stCxn id="7" idx="3"/>
              <a:endCxn id="8" idx="1"/>
            </p:cNvCxnSpPr>
            <p:nvPr/>
          </p:nvCxnSpPr>
          <p:spPr>
            <a:xfrm flipV="1">
              <a:off x="3334636" y="3537597"/>
              <a:ext cx="1641483" cy="9333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AE448FD-5599-C823-9FB7-9AADD2DF87D0}"/>
                </a:ext>
              </a:extLst>
            </p:cNvPr>
            <p:cNvCxnSpPr>
              <a:stCxn id="8" idx="3"/>
              <a:endCxn id="9" idx="1"/>
            </p:cNvCxnSpPr>
            <p:nvPr/>
          </p:nvCxnSpPr>
          <p:spPr>
            <a:xfrm>
              <a:off x="6346229" y="3537597"/>
              <a:ext cx="129399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0118" name="Rectangle 2">
            <a:extLst>
              <a:ext uri="{FF2B5EF4-FFF2-40B4-BE49-F238E27FC236}">
                <a16:creationId xmlns:a16="http://schemas.microsoft.com/office/drawing/2014/main" id="{49EC7661-05DB-9686-1053-34F254FA1CB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graphicFrame>
        <p:nvGraphicFramePr>
          <p:cNvPr id="90119" name="Object 2">
            <a:extLst>
              <a:ext uri="{FF2B5EF4-FFF2-40B4-BE49-F238E27FC236}">
                <a16:creationId xmlns:a16="http://schemas.microsoft.com/office/drawing/2014/main" id="{515073F3-B90F-0A7E-2AB9-24F24E1E98B9}"/>
              </a:ext>
            </a:extLst>
          </p:cNvPr>
          <p:cNvGraphicFramePr>
            <a:graphicFrameLocks noChangeAspect="1"/>
          </p:cNvGraphicFramePr>
          <p:nvPr/>
        </p:nvGraphicFramePr>
        <p:xfrm>
          <a:off x="1476375" y="2133600"/>
          <a:ext cx="2108200" cy="1604963"/>
        </p:xfrm>
        <a:graphic>
          <a:graphicData uri="http://schemas.openxmlformats.org/presentationml/2006/ole">
            <mc:AlternateContent xmlns:mc="http://schemas.openxmlformats.org/markup-compatibility/2006">
              <mc:Choice xmlns:v="urn:schemas-microsoft-com:vml" Requires="v">
                <p:oleObj name="Equation" r:id="rId3" imgW="1231560" imgH="939600" progId="Equation.3">
                  <p:embed/>
                </p:oleObj>
              </mc:Choice>
              <mc:Fallback>
                <p:oleObj name="Equation" r:id="rId3" imgW="1231560" imgH="939600" progId="Equation.3">
                  <p:embed/>
                  <p:pic>
                    <p:nvPicPr>
                      <p:cNvPr id="90119" name="Object 2">
                        <a:extLst>
                          <a:ext uri="{FF2B5EF4-FFF2-40B4-BE49-F238E27FC236}">
                            <a16:creationId xmlns:a16="http://schemas.microsoft.com/office/drawing/2014/main" id="{515073F3-B90F-0A7E-2AB9-24F24E1E9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133600"/>
                        <a:ext cx="21082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AD2175A-22FF-C3EE-3D0B-9AB89EF0D4F4}"/>
              </a:ext>
            </a:extLst>
          </p:cNvPr>
          <p:cNvSpPr>
            <a:spLocks noGrp="1"/>
          </p:cNvSpPr>
          <p:nvPr>
            <p:ph type="title"/>
          </p:nvPr>
        </p:nvSpPr>
        <p:spPr/>
        <p:txBody>
          <a:bodyPr/>
          <a:lstStyle/>
          <a:p>
            <a:r>
              <a:rPr lang="nl-NL" altLang="en-US"/>
              <a:t>Autoregression models</a:t>
            </a:r>
            <a:endParaRPr lang="en-US" altLang="en-US"/>
          </a:p>
        </p:txBody>
      </p:sp>
      <p:sp>
        <p:nvSpPr>
          <p:cNvPr id="30723" name="Slide Number Placeholder 3">
            <a:extLst>
              <a:ext uri="{FF2B5EF4-FFF2-40B4-BE49-F238E27FC236}">
                <a16:creationId xmlns:a16="http://schemas.microsoft.com/office/drawing/2014/main" id="{43C7861F-CC10-4334-5B6D-DBBA622F8670}"/>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AEA788D1-C27D-486D-8CD4-FBAC7B8E2D70}" type="slidenum">
              <a:rPr lang="en-US" altLang="en-US" sz="1000">
                <a:solidFill>
                  <a:srgbClr val="BC0031"/>
                </a:solidFill>
                <a:latin typeface="Arial" panose="020B0604020202020204" pitchFamily="34" charset="0"/>
              </a:rPr>
              <a:pPr eaLnBrk="1" hangingPunct="1">
                <a:spcBef>
                  <a:spcPct val="0"/>
                </a:spcBef>
                <a:buSzTx/>
                <a:buFontTx/>
                <a:buNone/>
              </a:pPr>
              <a:t>34</a:t>
            </a:fld>
            <a:endParaRPr lang="en-US" altLang="en-US" sz="1000">
              <a:latin typeface="Arial" panose="020B0604020202020204" pitchFamily="34" charset="0"/>
            </a:endParaRPr>
          </a:p>
        </p:txBody>
      </p:sp>
      <p:sp>
        <p:nvSpPr>
          <p:cNvPr id="30724" name="Content Placeholder 2">
            <a:extLst>
              <a:ext uri="{FF2B5EF4-FFF2-40B4-BE49-F238E27FC236}">
                <a16:creationId xmlns:a16="http://schemas.microsoft.com/office/drawing/2014/main" id="{B1B07ACD-066C-A7BD-B452-89FF46DEB0FD}"/>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5A053AC-D280-00BA-AA10-56114F676FF1}"/>
              </a:ext>
            </a:extLst>
          </p:cNvPr>
          <p:cNvSpPr>
            <a:spLocks noGrp="1"/>
          </p:cNvSpPr>
          <p:nvPr>
            <p:ph type="title"/>
          </p:nvPr>
        </p:nvSpPr>
        <p:spPr/>
        <p:txBody>
          <a:bodyPr/>
          <a:lstStyle/>
          <a:p>
            <a:r>
              <a:rPr lang="nl-NL" altLang="en-US"/>
              <a:t>Autoregression models</a:t>
            </a:r>
            <a:endParaRPr lang="en-US" altLang="en-US"/>
          </a:p>
        </p:txBody>
      </p:sp>
      <p:sp>
        <p:nvSpPr>
          <p:cNvPr id="31747" name="Slide Number Placeholder 3">
            <a:extLst>
              <a:ext uri="{FF2B5EF4-FFF2-40B4-BE49-F238E27FC236}">
                <a16:creationId xmlns:a16="http://schemas.microsoft.com/office/drawing/2014/main" id="{2BDEE46B-AD9F-17CC-754D-86688C8BD669}"/>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A74BEAD2-2D41-425B-BC95-103AAFC91AA2}" type="slidenum">
              <a:rPr lang="en-US" altLang="en-US" sz="1000">
                <a:solidFill>
                  <a:srgbClr val="BC0031"/>
                </a:solidFill>
                <a:latin typeface="Arial" panose="020B0604020202020204" pitchFamily="34" charset="0"/>
              </a:rPr>
              <a:pPr eaLnBrk="1" hangingPunct="1">
                <a:spcBef>
                  <a:spcPct val="0"/>
                </a:spcBef>
                <a:buSzTx/>
                <a:buFontTx/>
                <a:buNone/>
              </a:pPr>
              <a:t>35</a:t>
            </a:fld>
            <a:endParaRPr lang="en-US" altLang="en-US" sz="1000">
              <a:latin typeface="Arial" panose="020B0604020202020204" pitchFamily="34" charset="0"/>
            </a:endParaRPr>
          </a:p>
        </p:txBody>
      </p:sp>
      <p:sp>
        <p:nvSpPr>
          <p:cNvPr id="31748" name="Content Placeholder 2">
            <a:extLst>
              <a:ext uri="{FF2B5EF4-FFF2-40B4-BE49-F238E27FC236}">
                <a16:creationId xmlns:a16="http://schemas.microsoft.com/office/drawing/2014/main" id="{6B6BCA7E-1F7A-2BE8-B9DA-04904222771D}"/>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Second order effects</a:t>
            </a:r>
          </a:p>
          <a:p>
            <a:endParaRPr lang="nl-NL" altLang="en-US"/>
          </a:p>
        </p:txBody>
      </p:sp>
      <p:sp>
        <p:nvSpPr>
          <p:cNvPr id="29" name="Rectangle 28">
            <a:extLst>
              <a:ext uri="{FF2B5EF4-FFF2-40B4-BE49-F238E27FC236}">
                <a16:creationId xmlns:a16="http://schemas.microsoft.com/office/drawing/2014/main" id="{2A418E74-7726-82E9-BC83-F46858B268DB}"/>
              </a:ext>
            </a:extLst>
          </p:cNvPr>
          <p:cNvSpPr>
            <a:spLocks/>
          </p:cNvSpPr>
          <p:nvPr/>
        </p:nvSpPr>
        <p:spPr>
          <a:xfrm>
            <a:off x="1987550" y="3784600"/>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01F75535-86E9-9799-9519-0F6EF925B1A5}"/>
              </a:ext>
            </a:extLst>
          </p:cNvPr>
          <p:cNvSpPr>
            <a:spLocks/>
          </p:cNvSpPr>
          <p:nvPr/>
        </p:nvSpPr>
        <p:spPr>
          <a:xfrm>
            <a:off x="3694113" y="3784600"/>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718CC604-B92F-62C9-5A16-9C5AB6562204}"/>
              </a:ext>
            </a:extLst>
          </p:cNvPr>
          <p:cNvSpPr>
            <a:spLocks/>
          </p:cNvSpPr>
          <p:nvPr/>
        </p:nvSpPr>
        <p:spPr>
          <a:xfrm>
            <a:off x="5561013" y="3786188"/>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BF5A2F08-C6FC-A7D6-D173-1892623203B9}"/>
              </a:ext>
            </a:extLst>
          </p:cNvPr>
          <p:cNvSpPr>
            <a:spLocks/>
          </p:cNvSpPr>
          <p:nvPr/>
        </p:nvSpPr>
        <p:spPr>
          <a:xfrm>
            <a:off x="7470775" y="3787775"/>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7D170878-BF41-449F-BDC2-B0AF468F2F33}"/>
              </a:ext>
            </a:extLst>
          </p:cNvPr>
          <p:cNvSpPr>
            <a:spLocks noChangeAspect="1"/>
          </p:cNvSpPr>
          <p:nvPr/>
        </p:nvSpPr>
        <p:spPr>
          <a:xfrm>
            <a:off x="666750" y="3786188"/>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1FB51EFA-CA19-3C00-EAEB-589E7BEE2B13}"/>
              </a:ext>
            </a:extLst>
          </p:cNvPr>
          <p:cNvSpPr>
            <a:spLocks noChangeAspect="1"/>
          </p:cNvSpPr>
          <p:nvPr/>
        </p:nvSpPr>
        <p:spPr>
          <a:xfrm>
            <a:off x="4064000" y="5030788"/>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A0E1B391-3B56-6515-4F24-79DA203042F7}"/>
              </a:ext>
            </a:extLst>
          </p:cNvPr>
          <p:cNvSpPr>
            <a:spLocks noChangeAspect="1"/>
          </p:cNvSpPr>
          <p:nvPr/>
        </p:nvSpPr>
        <p:spPr>
          <a:xfrm>
            <a:off x="5949950" y="5027613"/>
            <a:ext cx="608013"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CFA3E7A4-EBF9-B66E-20C2-C55EA866950A}"/>
              </a:ext>
            </a:extLst>
          </p:cNvPr>
          <p:cNvSpPr>
            <a:spLocks noChangeAspect="1"/>
          </p:cNvSpPr>
          <p:nvPr/>
        </p:nvSpPr>
        <p:spPr>
          <a:xfrm>
            <a:off x="7842250" y="502126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B2EF24D5-6B0E-3325-5A67-C23816433896}"/>
              </a:ext>
            </a:extLst>
          </p:cNvPr>
          <p:cNvCxnSpPr>
            <a:stCxn id="33" idx="6"/>
            <a:endCxn id="29" idx="1"/>
          </p:cNvCxnSpPr>
          <p:nvPr/>
        </p:nvCxnSpPr>
        <p:spPr>
          <a:xfrm>
            <a:off x="1274763" y="4089400"/>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780D75C-7C7F-FAF6-4106-0E06A3428E6D}"/>
              </a:ext>
            </a:extLst>
          </p:cNvPr>
          <p:cNvCxnSpPr/>
          <p:nvPr/>
        </p:nvCxnSpPr>
        <p:spPr>
          <a:xfrm flipV="1">
            <a:off x="4378325" y="441325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CF22B46-5B3F-39EC-E7A3-462D62921ECC}"/>
              </a:ext>
            </a:extLst>
          </p:cNvPr>
          <p:cNvCxnSpPr/>
          <p:nvPr/>
        </p:nvCxnSpPr>
        <p:spPr>
          <a:xfrm flipV="1">
            <a:off x="6253163" y="4421188"/>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0CB6FB0-5E98-605D-8DFE-4CC72A4EDE00}"/>
              </a:ext>
            </a:extLst>
          </p:cNvPr>
          <p:cNvCxnSpPr/>
          <p:nvPr/>
        </p:nvCxnSpPr>
        <p:spPr>
          <a:xfrm flipV="1">
            <a:off x="8145463" y="441325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0389570A-676A-F7E8-438F-C8B6BEEB3717}"/>
              </a:ext>
            </a:extLst>
          </p:cNvPr>
          <p:cNvCxnSpPr>
            <a:stCxn id="33" idx="1"/>
            <a:endCxn id="33" idx="2"/>
          </p:cNvCxnSpPr>
          <p:nvPr/>
        </p:nvCxnSpPr>
        <p:spPr>
          <a:xfrm rot="16200000" flipH="1" flipV="1">
            <a:off x="604044" y="3937794"/>
            <a:ext cx="214312" cy="88900"/>
          </a:xfrm>
          <a:prstGeom prst="curvedConnector4">
            <a:avLst>
              <a:gd name="adj1" fmla="val -72426"/>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1762" name="TextBox 41">
            <a:extLst>
              <a:ext uri="{FF2B5EF4-FFF2-40B4-BE49-F238E27FC236}">
                <a16:creationId xmlns:a16="http://schemas.microsoft.com/office/drawing/2014/main" id="{B43CCF20-1254-3556-8F31-FC30D5B8F342}"/>
              </a:ext>
            </a:extLst>
          </p:cNvPr>
          <p:cNvSpPr txBox="1">
            <a:spLocks noChangeArrowheads="1"/>
          </p:cNvSpPr>
          <p:nvPr/>
        </p:nvSpPr>
        <p:spPr bwMode="auto">
          <a:xfrm>
            <a:off x="214313" y="3254375"/>
            <a:ext cx="755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11</a:t>
            </a:r>
            <a:endParaRPr lang="en-US" altLang="nl-NL" b="1" baseline="-25000"/>
          </a:p>
        </p:txBody>
      </p:sp>
      <p:cxnSp>
        <p:nvCxnSpPr>
          <p:cNvPr id="43" name="Curved Connector 42">
            <a:extLst>
              <a:ext uri="{FF2B5EF4-FFF2-40B4-BE49-F238E27FC236}">
                <a16:creationId xmlns:a16="http://schemas.microsoft.com/office/drawing/2014/main" id="{902E3349-779E-641F-CE2D-C1C1D942B67E}"/>
              </a:ext>
            </a:extLst>
          </p:cNvPr>
          <p:cNvCxnSpPr/>
          <p:nvPr/>
        </p:nvCxnSpPr>
        <p:spPr>
          <a:xfrm rot="5400000" flipH="1" flipV="1">
            <a:off x="4447382" y="54871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1764" name="TextBox 43">
            <a:extLst>
              <a:ext uri="{FF2B5EF4-FFF2-40B4-BE49-F238E27FC236}">
                <a16:creationId xmlns:a16="http://schemas.microsoft.com/office/drawing/2014/main" id="{12A8658C-95E1-EB75-D436-9F936373DD28}"/>
              </a:ext>
            </a:extLst>
          </p:cNvPr>
          <p:cNvSpPr txBox="1">
            <a:spLocks noChangeArrowheads="1"/>
          </p:cNvSpPr>
          <p:nvPr/>
        </p:nvSpPr>
        <p:spPr bwMode="auto">
          <a:xfrm>
            <a:off x="4491038" y="5794375"/>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22</a:t>
            </a:r>
            <a:endParaRPr lang="en-US" altLang="nl-NL" b="1" baseline="-25000"/>
          </a:p>
        </p:txBody>
      </p:sp>
      <p:cxnSp>
        <p:nvCxnSpPr>
          <p:cNvPr id="45" name="Curved Connector 44">
            <a:extLst>
              <a:ext uri="{FF2B5EF4-FFF2-40B4-BE49-F238E27FC236}">
                <a16:creationId xmlns:a16="http://schemas.microsoft.com/office/drawing/2014/main" id="{B57BBD97-116F-7E7E-BA5C-4E147B2577E5}"/>
              </a:ext>
            </a:extLst>
          </p:cNvPr>
          <p:cNvCxnSpPr/>
          <p:nvPr/>
        </p:nvCxnSpPr>
        <p:spPr>
          <a:xfrm rot="5400000" flipH="1" flipV="1">
            <a:off x="6339682" y="54808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1766" name="TextBox 45">
            <a:extLst>
              <a:ext uri="{FF2B5EF4-FFF2-40B4-BE49-F238E27FC236}">
                <a16:creationId xmlns:a16="http://schemas.microsoft.com/office/drawing/2014/main" id="{28A827B0-2061-6CC2-9AB3-B36B269715C1}"/>
              </a:ext>
            </a:extLst>
          </p:cNvPr>
          <p:cNvSpPr txBox="1">
            <a:spLocks noChangeArrowheads="1"/>
          </p:cNvSpPr>
          <p:nvPr/>
        </p:nvSpPr>
        <p:spPr bwMode="auto">
          <a:xfrm>
            <a:off x="6383338" y="5795963"/>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33</a:t>
            </a:r>
            <a:endParaRPr lang="en-US" altLang="nl-NL" b="1" baseline="-25000"/>
          </a:p>
        </p:txBody>
      </p:sp>
      <p:cxnSp>
        <p:nvCxnSpPr>
          <p:cNvPr id="47" name="Curved Connector 46">
            <a:extLst>
              <a:ext uri="{FF2B5EF4-FFF2-40B4-BE49-F238E27FC236}">
                <a16:creationId xmlns:a16="http://schemas.microsoft.com/office/drawing/2014/main" id="{D8B0BFBF-CE98-5B1C-0422-EA011E63996E}"/>
              </a:ext>
            </a:extLst>
          </p:cNvPr>
          <p:cNvCxnSpPr/>
          <p:nvPr/>
        </p:nvCxnSpPr>
        <p:spPr>
          <a:xfrm rot="5400000" flipH="1" flipV="1">
            <a:off x="8232775" y="547846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1768" name="TextBox 47">
            <a:extLst>
              <a:ext uri="{FF2B5EF4-FFF2-40B4-BE49-F238E27FC236}">
                <a16:creationId xmlns:a16="http://schemas.microsoft.com/office/drawing/2014/main" id="{E0835E11-137E-98CD-2F7B-04765B5DDD0C}"/>
              </a:ext>
            </a:extLst>
          </p:cNvPr>
          <p:cNvSpPr txBox="1">
            <a:spLocks noChangeArrowheads="1"/>
          </p:cNvSpPr>
          <p:nvPr/>
        </p:nvSpPr>
        <p:spPr bwMode="auto">
          <a:xfrm>
            <a:off x="8277225" y="5786438"/>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44</a:t>
            </a:r>
            <a:endParaRPr lang="en-US" altLang="nl-NL" b="1" baseline="-25000"/>
          </a:p>
        </p:txBody>
      </p:sp>
      <p:cxnSp>
        <p:nvCxnSpPr>
          <p:cNvPr id="49" name="Straight Arrow Connector 48">
            <a:extLst>
              <a:ext uri="{FF2B5EF4-FFF2-40B4-BE49-F238E27FC236}">
                <a16:creationId xmlns:a16="http://schemas.microsoft.com/office/drawing/2014/main" id="{13EC4428-69ED-7584-BDD5-1DBDD6720D57}"/>
              </a:ext>
            </a:extLst>
          </p:cNvPr>
          <p:cNvCxnSpPr>
            <a:stCxn id="29" idx="3"/>
            <a:endCxn id="30" idx="1"/>
          </p:cNvCxnSpPr>
          <p:nvPr/>
        </p:nvCxnSpPr>
        <p:spPr>
          <a:xfrm>
            <a:off x="3187700" y="4089400"/>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08D979E-80B4-50E0-FDC8-8304AE26F012}"/>
              </a:ext>
            </a:extLst>
          </p:cNvPr>
          <p:cNvCxnSpPr>
            <a:stCxn id="30" idx="3"/>
            <a:endCxn id="31" idx="1"/>
          </p:cNvCxnSpPr>
          <p:nvPr/>
        </p:nvCxnSpPr>
        <p:spPr>
          <a:xfrm>
            <a:off x="5062538" y="4089400"/>
            <a:ext cx="498475"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814BE1F-AFE7-21F1-73C2-25DA58C83D86}"/>
              </a:ext>
            </a:extLst>
          </p:cNvPr>
          <p:cNvCxnSpPr>
            <a:stCxn id="31" idx="3"/>
            <a:endCxn id="32" idx="1"/>
          </p:cNvCxnSpPr>
          <p:nvPr/>
        </p:nvCxnSpPr>
        <p:spPr>
          <a:xfrm>
            <a:off x="6945313" y="4090988"/>
            <a:ext cx="525462"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a:extLst>
              <a:ext uri="{FF2B5EF4-FFF2-40B4-BE49-F238E27FC236}">
                <a16:creationId xmlns:a16="http://schemas.microsoft.com/office/drawing/2014/main" id="{3B70B1F6-2102-8389-01F8-28C47DC93A15}"/>
              </a:ext>
            </a:extLst>
          </p:cNvPr>
          <p:cNvCxnSpPr>
            <a:stCxn id="32" idx="0"/>
            <a:endCxn id="30" idx="0"/>
          </p:cNvCxnSpPr>
          <p:nvPr/>
        </p:nvCxnSpPr>
        <p:spPr>
          <a:xfrm rot="16200000" flipV="1">
            <a:off x="6260306" y="1902619"/>
            <a:ext cx="3175" cy="3767138"/>
          </a:xfrm>
          <a:prstGeom prst="curvedConnector3">
            <a:avLst>
              <a:gd name="adj1" fmla="val 15663196"/>
            </a:avLst>
          </a:prstGeom>
          <a:ln w="25400" cap="flat">
            <a:solidFill>
              <a:srgbClr val="FF0000"/>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Curved Connector 53">
            <a:extLst>
              <a:ext uri="{FF2B5EF4-FFF2-40B4-BE49-F238E27FC236}">
                <a16:creationId xmlns:a16="http://schemas.microsoft.com/office/drawing/2014/main" id="{0BD809E4-5D14-C141-231C-4A72998615A8}"/>
              </a:ext>
            </a:extLst>
          </p:cNvPr>
          <p:cNvCxnSpPr>
            <a:stCxn id="31" idx="0"/>
            <a:endCxn id="29" idx="0"/>
          </p:cNvCxnSpPr>
          <p:nvPr/>
        </p:nvCxnSpPr>
        <p:spPr>
          <a:xfrm rot="16200000" flipV="1">
            <a:off x="4419600" y="1952625"/>
            <a:ext cx="1588" cy="3665538"/>
          </a:xfrm>
          <a:prstGeom prst="curvedConnector3">
            <a:avLst>
              <a:gd name="adj1" fmla="val 89659667"/>
            </a:avLst>
          </a:prstGeom>
          <a:ln w="25400" cap="flat">
            <a:solidFill>
              <a:srgbClr val="FF0000"/>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5C1BD9D-7FCC-3A23-9CEE-463E749D6732}"/>
              </a:ext>
            </a:extLst>
          </p:cNvPr>
          <p:cNvSpPr>
            <a:spLocks noGrp="1"/>
          </p:cNvSpPr>
          <p:nvPr>
            <p:ph type="title"/>
          </p:nvPr>
        </p:nvSpPr>
        <p:spPr/>
        <p:txBody>
          <a:bodyPr/>
          <a:lstStyle/>
          <a:p>
            <a:r>
              <a:rPr lang="nl-NL" altLang="en-US"/>
              <a:t>Autoregression models</a:t>
            </a:r>
            <a:endParaRPr lang="en-US" altLang="en-US"/>
          </a:p>
        </p:txBody>
      </p:sp>
      <p:sp>
        <p:nvSpPr>
          <p:cNvPr id="32771" name="Slide Number Placeholder 3">
            <a:extLst>
              <a:ext uri="{FF2B5EF4-FFF2-40B4-BE49-F238E27FC236}">
                <a16:creationId xmlns:a16="http://schemas.microsoft.com/office/drawing/2014/main" id="{BA957101-ACA4-E333-16C5-E518AC17A891}"/>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14354E1-D1A0-4D8E-B7EA-3377308E86F2}" type="slidenum">
              <a:rPr lang="en-US" altLang="en-US" sz="1000">
                <a:solidFill>
                  <a:srgbClr val="BC0031"/>
                </a:solidFill>
                <a:latin typeface="Arial" panose="020B0604020202020204" pitchFamily="34" charset="0"/>
              </a:rPr>
              <a:pPr eaLnBrk="1" hangingPunct="1">
                <a:spcBef>
                  <a:spcPct val="0"/>
                </a:spcBef>
                <a:buSzTx/>
                <a:buFontTx/>
                <a:buNone/>
              </a:pPr>
              <a:t>36</a:t>
            </a:fld>
            <a:endParaRPr lang="en-US" altLang="en-US" sz="1000">
              <a:latin typeface="Arial" panose="020B0604020202020204" pitchFamily="34" charset="0"/>
            </a:endParaRPr>
          </a:p>
        </p:txBody>
      </p:sp>
      <p:sp>
        <p:nvSpPr>
          <p:cNvPr id="32772" name="Content Placeholder 2">
            <a:extLst>
              <a:ext uri="{FF2B5EF4-FFF2-40B4-BE49-F238E27FC236}">
                <a16:creationId xmlns:a16="http://schemas.microsoft.com/office/drawing/2014/main" id="{8B695165-DAD7-0E92-8910-7BC461AD46E1}"/>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1521F562-FA60-7AF5-F1A0-C049E14CF675}"/>
              </a:ext>
            </a:extLst>
          </p:cNvPr>
          <p:cNvSpPr>
            <a:spLocks noGrp="1"/>
          </p:cNvSpPr>
          <p:nvPr>
            <p:ph type="title"/>
          </p:nvPr>
        </p:nvSpPr>
        <p:spPr/>
        <p:txBody>
          <a:bodyPr/>
          <a:lstStyle/>
          <a:p>
            <a:r>
              <a:rPr lang="nl-NL" altLang="en-US"/>
              <a:t>Autoregression models</a:t>
            </a:r>
            <a:endParaRPr lang="en-US" altLang="en-US"/>
          </a:p>
        </p:txBody>
      </p:sp>
      <p:sp>
        <p:nvSpPr>
          <p:cNvPr id="33795" name="Slide Number Placeholder 3">
            <a:extLst>
              <a:ext uri="{FF2B5EF4-FFF2-40B4-BE49-F238E27FC236}">
                <a16:creationId xmlns:a16="http://schemas.microsoft.com/office/drawing/2014/main" id="{FCBB78D9-BFA6-C830-4873-34BD10F8D86B}"/>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E47EE4E0-8BDA-4C12-AC51-F3F543E1A23D}" type="slidenum">
              <a:rPr lang="en-US" altLang="en-US" sz="1000">
                <a:solidFill>
                  <a:srgbClr val="BC0031"/>
                </a:solidFill>
                <a:latin typeface="Arial" panose="020B0604020202020204" pitchFamily="34" charset="0"/>
              </a:rPr>
              <a:pPr eaLnBrk="1" hangingPunct="1">
                <a:spcBef>
                  <a:spcPct val="0"/>
                </a:spcBef>
                <a:buSzTx/>
                <a:buFontTx/>
                <a:buNone/>
              </a:pPr>
              <a:t>37</a:t>
            </a:fld>
            <a:endParaRPr lang="en-US" altLang="en-US" sz="1000">
              <a:latin typeface="Arial" panose="020B0604020202020204" pitchFamily="34" charset="0"/>
            </a:endParaRPr>
          </a:p>
        </p:txBody>
      </p:sp>
      <p:sp>
        <p:nvSpPr>
          <p:cNvPr id="33796" name="Content Placeholder 2">
            <a:extLst>
              <a:ext uri="{FF2B5EF4-FFF2-40B4-BE49-F238E27FC236}">
                <a16:creationId xmlns:a16="http://schemas.microsoft.com/office/drawing/2014/main" id="{C331A571-C618-22C9-FCBD-D2A3C37CF8D6}"/>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Equality of direct effects</a:t>
            </a:r>
          </a:p>
          <a:p>
            <a:endParaRPr lang="nl-NL" altLang="en-US"/>
          </a:p>
        </p:txBody>
      </p:sp>
      <p:sp>
        <p:nvSpPr>
          <p:cNvPr id="29" name="Rectangle 28">
            <a:extLst>
              <a:ext uri="{FF2B5EF4-FFF2-40B4-BE49-F238E27FC236}">
                <a16:creationId xmlns:a16="http://schemas.microsoft.com/office/drawing/2014/main" id="{A7019443-7767-2E9D-DE7F-F87D7CEBAC38}"/>
              </a:ext>
            </a:extLst>
          </p:cNvPr>
          <p:cNvSpPr>
            <a:spLocks/>
          </p:cNvSpPr>
          <p:nvPr/>
        </p:nvSpPr>
        <p:spPr>
          <a:xfrm>
            <a:off x="1987550" y="3857625"/>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5B44CBEF-335A-FCE6-F3D5-27A30135E076}"/>
              </a:ext>
            </a:extLst>
          </p:cNvPr>
          <p:cNvSpPr>
            <a:spLocks/>
          </p:cNvSpPr>
          <p:nvPr/>
        </p:nvSpPr>
        <p:spPr>
          <a:xfrm>
            <a:off x="3694113" y="3857625"/>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BBD7AEA8-A212-BC9D-4F88-8D66753837BD}"/>
              </a:ext>
            </a:extLst>
          </p:cNvPr>
          <p:cNvSpPr>
            <a:spLocks/>
          </p:cNvSpPr>
          <p:nvPr/>
        </p:nvSpPr>
        <p:spPr>
          <a:xfrm>
            <a:off x="5561013" y="38576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58D73C17-18C2-79BD-7F97-1CF9C61ADE18}"/>
              </a:ext>
            </a:extLst>
          </p:cNvPr>
          <p:cNvSpPr>
            <a:spLocks/>
          </p:cNvSpPr>
          <p:nvPr/>
        </p:nvSpPr>
        <p:spPr>
          <a:xfrm>
            <a:off x="7470775" y="3859213"/>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DBA737F1-E7BA-6BF7-CD0C-213781A5DAEB}"/>
              </a:ext>
            </a:extLst>
          </p:cNvPr>
          <p:cNvSpPr>
            <a:spLocks noChangeAspect="1"/>
          </p:cNvSpPr>
          <p:nvPr/>
        </p:nvSpPr>
        <p:spPr>
          <a:xfrm>
            <a:off x="666750" y="3857625"/>
            <a:ext cx="608013"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C0A21698-5703-5FDA-2852-D5A37E403A72}"/>
              </a:ext>
            </a:extLst>
          </p:cNvPr>
          <p:cNvSpPr>
            <a:spLocks noChangeAspect="1"/>
          </p:cNvSpPr>
          <p:nvPr/>
        </p:nvSpPr>
        <p:spPr>
          <a:xfrm>
            <a:off x="4064000" y="5102225"/>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07191630-086A-93E4-EC76-D2FC9646D6B2}"/>
              </a:ext>
            </a:extLst>
          </p:cNvPr>
          <p:cNvSpPr>
            <a:spLocks noChangeAspect="1"/>
          </p:cNvSpPr>
          <p:nvPr/>
        </p:nvSpPr>
        <p:spPr>
          <a:xfrm>
            <a:off x="5949950" y="5100638"/>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F8091E2C-478D-7751-7330-E652A1791F32}"/>
              </a:ext>
            </a:extLst>
          </p:cNvPr>
          <p:cNvSpPr>
            <a:spLocks noChangeAspect="1"/>
          </p:cNvSpPr>
          <p:nvPr/>
        </p:nvSpPr>
        <p:spPr>
          <a:xfrm>
            <a:off x="7842250" y="5092700"/>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4DF4D59A-923E-8AB8-9723-339D50AEB5B4}"/>
              </a:ext>
            </a:extLst>
          </p:cNvPr>
          <p:cNvCxnSpPr>
            <a:stCxn id="33" idx="6"/>
            <a:endCxn id="29" idx="1"/>
          </p:cNvCxnSpPr>
          <p:nvPr/>
        </p:nvCxnSpPr>
        <p:spPr>
          <a:xfrm>
            <a:off x="1274763" y="4162425"/>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D5BB762-C030-F04A-026A-AECC27503AE6}"/>
              </a:ext>
            </a:extLst>
          </p:cNvPr>
          <p:cNvCxnSpPr/>
          <p:nvPr/>
        </p:nvCxnSpPr>
        <p:spPr>
          <a:xfrm flipV="1">
            <a:off x="4378325" y="4486275"/>
            <a:ext cx="0" cy="6111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922E5C2-03C0-8284-D219-D9D520E76101}"/>
              </a:ext>
            </a:extLst>
          </p:cNvPr>
          <p:cNvCxnSpPr/>
          <p:nvPr/>
        </p:nvCxnSpPr>
        <p:spPr>
          <a:xfrm flipV="1">
            <a:off x="6253163" y="4492625"/>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E7FD5B4-31D6-287C-35B8-26863F504875}"/>
              </a:ext>
            </a:extLst>
          </p:cNvPr>
          <p:cNvCxnSpPr/>
          <p:nvPr/>
        </p:nvCxnSpPr>
        <p:spPr>
          <a:xfrm flipV="1">
            <a:off x="8145463" y="4486275"/>
            <a:ext cx="0" cy="6111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55F942D0-30FB-0E41-989C-DEDB813C3615}"/>
              </a:ext>
            </a:extLst>
          </p:cNvPr>
          <p:cNvCxnSpPr>
            <a:stCxn id="33" idx="1"/>
            <a:endCxn id="33" idx="2"/>
          </p:cNvCxnSpPr>
          <p:nvPr/>
        </p:nvCxnSpPr>
        <p:spPr>
          <a:xfrm rot="16200000" flipH="1" flipV="1">
            <a:off x="603250" y="4010025"/>
            <a:ext cx="215900" cy="88900"/>
          </a:xfrm>
          <a:prstGeom prst="curvedConnector4">
            <a:avLst>
              <a:gd name="adj1" fmla="val -72426"/>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3810" name="TextBox 41">
            <a:extLst>
              <a:ext uri="{FF2B5EF4-FFF2-40B4-BE49-F238E27FC236}">
                <a16:creationId xmlns:a16="http://schemas.microsoft.com/office/drawing/2014/main" id="{6EB62A25-571E-CC31-D552-5690FAAFCD12}"/>
              </a:ext>
            </a:extLst>
          </p:cNvPr>
          <p:cNvSpPr txBox="1">
            <a:spLocks noChangeArrowheads="1"/>
          </p:cNvSpPr>
          <p:nvPr/>
        </p:nvSpPr>
        <p:spPr bwMode="auto">
          <a:xfrm>
            <a:off x="214313" y="3327400"/>
            <a:ext cx="755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11</a:t>
            </a:r>
            <a:endParaRPr lang="en-US" altLang="nl-NL" b="1" baseline="-25000"/>
          </a:p>
        </p:txBody>
      </p:sp>
      <p:cxnSp>
        <p:nvCxnSpPr>
          <p:cNvPr id="43" name="Curved Connector 42">
            <a:extLst>
              <a:ext uri="{FF2B5EF4-FFF2-40B4-BE49-F238E27FC236}">
                <a16:creationId xmlns:a16="http://schemas.microsoft.com/office/drawing/2014/main" id="{BC62E30D-1FFC-65DD-8821-AB5C95C00384}"/>
              </a:ext>
            </a:extLst>
          </p:cNvPr>
          <p:cNvCxnSpPr/>
          <p:nvPr/>
        </p:nvCxnSpPr>
        <p:spPr>
          <a:xfrm rot="5400000" flipH="1" flipV="1">
            <a:off x="4447382" y="5558631"/>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3812" name="TextBox 43">
            <a:extLst>
              <a:ext uri="{FF2B5EF4-FFF2-40B4-BE49-F238E27FC236}">
                <a16:creationId xmlns:a16="http://schemas.microsoft.com/office/drawing/2014/main" id="{1D49228F-5C1D-9ECC-88E1-884E52798C7D}"/>
              </a:ext>
            </a:extLst>
          </p:cNvPr>
          <p:cNvSpPr txBox="1">
            <a:spLocks noChangeArrowheads="1"/>
          </p:cNvSpPr>
          <p:nvPr/>
        </p:nvSpPr>
        <p:spPr bwMode="auto">
          <a:xfrm>
            <a:off x="4491038" y="5867400"/>
            <a:ext cx="61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22</a:t>
            </a:r>
            <a:endParaRPr lang="en-US" altLang="nl-NL" b="1" baseline="-25000"/>
          </a:p>
        </p:txBody>
      </p:sp>
      <p:cxnSp>
        <p:nvCxnSpPr>
          <p:cNvPr id="45" name="Curved Connector 44">
            <a:extLst>
              <a:ext uri="{FF2B5EF4-FFF2-40B4-BE49-F238E27FC236}">
                <a16:creationId xmlns:a16="http://schemas.microsoft.com/office/drawing/2014/main" id="{1D0B67FF-5042-2F18-A8A6-3587DD9A50D0}"/>
              </a:ext>
            </a:extLst>
          </p:cNvPr>
          <p:cNvCxnSpPr/>
          <p:nvPr/>
        </p:nvCxnSpPr>
        <p:spPr>
          <a:xfrm rot="5400000" flipH="1" flipV="1">
            <a:off x="6339682" y="5552281"/>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3814" name="TextBox 45">
            <a:extLst>
              <a:ext uri="{FF2B5EF4-FFF2-40B4-BE49-F238E27FC236}">
                <a16:creationId xmlns:a16="http://schemas.microsoft.com/office/drawing/2014/main" id="{7C0B2EEE-D1B0-2AE3-44DB-98063BEFD03D}"/>
              </a:ext>
            </a:extLst>
          </p:cNvPr>
          <p:cNvSpPr txBox="1">
            <a:spLocks noChangeArrowheads="1"/>
          </p:cNvSpPr>
          <p:nvPr/>
        </p:nvSpPr>
        <p:spPr bwMode="auto">
          <a:xfrm>
            <a:off x="6383338" y="5867400"/>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33</a:t>
            </a:r>
            <a:endParaRPr lang="en-US" altLang="nl-NL" b="1" baseline="-25000"/>
          </a:p>
        </p:txBody>
      </p:sp>
      <p:cxnSp>
        <p:nvCxnSpPr>
          <p:cNvPr id="47" name="Curved Connector 46">
            <a:extLst>
              <a:ext uri="{FF2B5EF4-FFF2-40B4-BE49-F238E27FC236}">
                <a16:creationId xmlns:a16="http://schemas.microsoft.com/office/drawing/2014/main" id="{D0DFC245-D6F5-B724-734F-9BCC4E675D91}"/>
              </a:ext>
            </a:extLst>
          </p:cNvPr>
          <p:cNvCxnSpPr/>
          <p:nvPr/>
        </p:nvCxnSpPr>
        <p:spPr>
          <a:xfrm rot="5400000" flipH="1" flipV="1">
            <a:off x="8232775" y="5551488"/>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3816" name="TextBox 47">
            <a:extLst>
              <a:ext uri="{FF2B5EF4-FFF2-40B4-BE49-F238E27FC236}">
                <a16:creationId xmlns:a16="http://schemas.microsoft.com/office/drawing/2014/main" id="{B5DAE00F-B80C-847E-19CF-D900C8D0D545}"/>
              </a:ext>
            </a:extLst>
          </p:cNvPr>
          <p:cNvSpPr txBox="1">
            <a:spLocks noChangeArrowheads="1"/>
          </p:cNvSpPr>
          <p:nvPr/>
        </p:nvSpPr>
        <p:spPr bwMode="auto">
          <a:xfrm>
            <a:off x="8277225" y="5859463"/>
            <a:ext cx="61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44</a:t>
            </a:r>
            <a:endParaRPr lang="en-US" altLang="nl-NL" b="1" baseline="-25000"/>
          </a:p>
        </p:txBody>
      </p:sp>
      <p:cxnSp>
        <p:nvCxnSpPr>
          <p:cNvPr id="49" name="Straight Arrow Connector 48">
            <a:extLst>
              <a:ext uri="{FF2B5EF4-FFF2-40B4-BE49-F238E27FC236}">
                <a16:creationId xmlns:a16="http://schemas.microsoft.com/office/drawing/2014/main" id="{1FD2C1D8-4B51-C435-C983-5F625AAEA5BB}"/>
              </a:ext>
            </a:extLst>
          </p:cNvPr>
          <p:cNvCxnSpPr>
            <a:stCxn id="29" idx="3"/>
            <a:endCxn id="30" idx="1"/>
          </p:cNvCxnSpPr>
          <p:nvPr/>
        </p:nvCxnSpPr>
        <p:spPr>
          <a:xfrm>
            <a:off x="3187700" y="4162425"/>
            <a:ext cx="5064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BC0CD6C-AD6F-87C7-25C5-DAB9EF7F9FD2}"/>
              </a:ext>
            </a:extLst>
          </p:cNvPr>
          <p:cNvCxnSpPr>
            <a:stCxn id="30" idx="3"/>
            <a:endCxn id="31" idx="1"/>
          </p:cNvCxnSpPr>
          <p:nvPr/>
        </p:nvCxnSpPr>
        <p:spPr>
          <a:xfrm>
            <a:off x="5062538" y="4162425"/>
            <a:ext cx="498475"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7FE7253-D20C-851A-40B8-98287A72D38C}"/>
              </a:ext>
            </a:extLst>
          </p:cNvPr>
          <p:cNvCxnSpPr>
            <a:stCxn id="31" idx="3"/>
            <a:endCxn id="32" idx="1"/>
          </p:cNvCxnSpPr>
          <p:nvPr/>
        </p:nvCxnSpPr>
        <p:spPr>
          <a:xfrm>
            <a:off x="6945313" y="4162425"/>
            <a:ext cx="525462" cy="158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844F88A1-578A-6921-1008-10E226CC9C4C}"/>
              </a:ext>
            </a:extLst>
          </p:cNvPr>
          <p:cNvCxnSpPr/>
          <p:nvPr/>
        </p:nvCxnSpPr>
        <p:spPr>
          <a:xfrm rot="16200000" flipV="1">
            <a:off x="6260306" y="1962944"/>
            <a:ext cx="3175" cy="3767138"/>
          </a:xfrm>
          <a:prstGeom prst="curvedConnector3">
            <a:avLst>
              <a:gd name="adj1" fmla="val 15663196"/>
            </a:avLst>
          </a:prstGeom>
          <a:ln w="25400" cap="flat">
            <a:solidFill>
              <a:srgbClr val="FF0000"/>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Curved Connector 51">
            <a:extLst>
              <a:ext uri="{FF2B5EF4-FFF2-40B4-BE49-F238E27FC236}">
                <a16:creationId xmlns:a16="http://schemas.microsoft.com/office/drawing/2014/main" id="{885879E4-F7FC-251A-8FBF-634FAEB14357}"/>
              </a:ext>
            </a:extLst>
          </p:cNvPr>
          <p:cNvCxnSpPr/>
          <p:nvPr/>
        </p:nvCxnSpPr>
        <p:spPr>
          <a:xfrm rot="16200000" flipV="1">
            <a:off x="4419600" y="2012950"/>
            <a:ext cx="1588" cy="3665538"/>
          </a:xfrm>
          <a:prstGeom prst="curvedConnector3">
            <a:avLst>
              <a:gd name="adj1" fmla="val 89659667"/>
            </a:avLst>
          </a:prstGeom>
          <a:ln w="25400" cap="flat">
            <a:solidFill>
              <a:srgbClr val="FF0000"/>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91F8EB4-F9ED-BA95-BC45-8BA24A699F6C}"/>
              </a:ext>
            </a:extLst>
          </p:cNvPr>
          <p:cNvSpPr>
            <a:spLocks noGrp="1"/>
          </p:cNvSpPr>
          <p:nvPr>
            <p:ph type="title"/>
          </p:nvPr>
        </p:nvSpPr>
        <p:spPr/>
        <p:txBody>
          <a:bodyPr/>
          <a:lstStyle/>
          <a:p>
            <a:r>
              <a:rPr lang="nl-NL" altLang="en-US"/>
              <a:t>Autoregression models</a:t>
            </a:r>
            <a:endParaRPr lang="en-US" altLang="en-US"/>
          </a:p>
        </p:txBody>
      </p:sp>
      <p:sp>
        <p:nvSpPr>
          <p:cNvPr id="34819" name="Slide Number Placeholder 3">
            <a:extLst>
              <a:ext uri="{FF2B5EF4-FFF2-40B4-BE49-F238E27FC236}">
                <a16:creationId xmlns:a16="http://schemas.microsoft.com/office/drawing/2014/main" id="{A1839776-1C22-558B-1F6F-93FF67D8A480}"/>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A768DF81-F67F-40FF-873D-2880D9390AF5}" type="slidenum">
              <a:rPr lang="en-US" altLang="en-US" sz="1000">
                <a:solidFill>
                  <a:srgbClr val="BC0031"/>
                </a:solidFill>
                <a:latin typeface="Arial" panose="020B0604020202020204" pitchFamily="34" charset="0"/>
              </a:rPr>
              <a:pPr eaLnBrk="1" hangingPunct="1">
                <a:spcBef>
                  <a:spcPct val="0"/>
                </a:spcBef>
                <a:buSzTx/>
                <a:buFontTx/>
                <a:buNone/>
              </a:pPr>
              <a:t>38</a:t>
            </a:fld>
            <a:endParaRPr lang="en-US" altLang="en-US" sz="1000">
              <a:latin typeface="Arial" panose="020B0604020202020204" pitchFamily="34" charset="0"/>
            </a:endParaRPr>
          </a:p>
        </p:txBody>
      </p:sp>
      <p:sp>
        <p:nvSpPr>
          <p:cNvPr id="34820" name="Content Placeholder 2">
            <a:extLst>
              <a:ext uri="{FF2B5EF4-FFF2-40B4-BE49-F238E27FC236}">
                <a16:creationId xmlns:a16="http://schemas.microsoft.com/office/drawing/2014/main" id="{872FCF7E-73A7-DD4C-C55B-1102D81D1CDA}"/>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60C491EB-F65C-543F-AFD4-422E5129C609}"/>
              </a:ext>
            </a:extLst>
          </p:cNvPr>
          <p:cNvSpPr>
            <a:spLocks noGrp="1"/>
          </p:cNvSpPr>
          <p:nvPr>
            <p:ph type="title"/>
          </p:nvPr>
        </p:nvSpPr>
        <p:spPr/>
        <p:txBody>
          <a:bodyPr/>
          <a:lstStyle/>
          <a:p>
            <a:r>
              <a:rPr lang="nl-NL" altLang="en-US"/>
              <a:t>Autoregression models</a:t>
            </a:r>
            <a:endParaRPr lang="en-US" altLang="en-US"/>
          </a:p>
        </p:txBody>
      </p:sp>
      <p:sp>
        <p:nvSpPr>
          <p:cNvPr id="35843" name="Slide Number Placeholder 3">
            <a:extLst>
              <a:ext uri="{FF2B5EF4-FFF2-40B4-BE49-F238E27FC236}">
                <a16:creationId xmlns:a16="http://schemas.microsoft.com/office/drawing/2014/main" id="{6B68AFA1-982D-1581-8D24-7FC970AE6120}"/>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2543313E-2B39-48C0-B74C-3D6C1B7F4195}" type="slidenum">
              <a:rPr lang="en-US" altLang="en-US" sz="1000">
                <a:solidFill>
                  <a:srgbClr val="BC0031"/>
                </a:solidFill>
                <a:latin typeface="Arial" panose="020B0604020202020204" pitchFamily="34" charset="0"/>
              </a:rPr>
              <a:pPr eaLnBrk="1" hangingPunct="1">
                <a:spcBef>
                  <a:spcPct val="0"/>
                </a:spcBef>
                <a:buSzTx/>
                <a:buFontTx/>
                <a:buNone/>
              </a:pPr>
              <a:t>39</a:t>
            </a:fld>
            <a:endParaRPr lang="en-US" altLang="en-US" sz="1000">
              <a:latin typeface="Arial" panose="020B0604020202020204" pitchFamily="34" charset="0"/>
            </a:endParaRPr>
          </a:p>
        </p:txBody>
      </p:sp>
      <p:sp>
        <p:nvSpPr>
          <p:cNvPr id="35844" name="Content Placeholder 2">
            <a:extLst>
              <a:ext uri="{FF2B5EF4-FFF2-40B4-BE49-F238E27FC236}">
                <a16:creationId xmlns:a16="http://schemas.microsoft.com/office/drawing/2014/main" id="{A4244CB6-AFC0-04B9-82D0-15CECA79A130}"/>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Equal means?</a:t>
            </a:r>
          </a:p>
          <a:p>
            <a:endParaRPr lang="nl-NL" altLang="en-US"/>
          </a:p>
        </p:txBody>
      </p:sp>
      <p:sp>
        <p:nvSpPr>
          <p:cNvPr id="29" name="Rectangle 28">
            <a:extLst>
              <a:ext uri="{FF2B5EF4-FFF2-40B4-BE49-F238E27FC236}">
                <a16:creationId xmlns:a16="http://schemas.microsoft.com/office/drawing/2014/main" id="{7D3F5DE5-FE79-4565-BAF0-E9612B8C4945}"/>
              </a:ext>
            </a:extLst>
          </p:cNvPr>
          <p:cNvSpPr>
            <a:spLocks/>
          </p:cNvSpPr>
          <p:nvPr/>
        </p:nvSpPr>
        <p:spPr>
          <a:xfrm>
            <a:off x="1987550" y="3784600"/>
            <a:ext cx="1200150" cy="609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EF2967E6-172D-EB69-6273-FA349FB3343B}"/>
              </a:ext>
            </a:extLst>
          </p:cNvPr>
          <p:cNvSpPr>
            <a:spLocks/>
          </p:cNvSpPr>
          <p:nvPr/>
        </p:nvSpPr>
        <p:spPr>
          <a:xfrm>
            <a:off x="3694113" y="3784600"/>
            <a:ext cx="1368425" cy="609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55BE1170-6B6A-819F-282B-C310A6F831AD}"/>
              </a:ext>
            </a:extLst>
          </p:cNvPr>
          <p:cNvSpPr>
            <a:spLocks/>
          </p:cNvSpPr>
          <p:nvPr/>
        </p:nvSpPr>
        <p:spPr>
          <a:xfrm>
            <a:off x="5561013" y="3786188"/>
            <a:ext cx="1384300" cy="609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F9F33382-71DF-0BC5-8F5D-B89DEC5C1D50}"/>
              </a:ext>
            </a:extLst>
          </p:cNvPr>
          <p:cNvSpPr>
            <a:spLocks/>
          </p:cNvSpPr>
          <p:nvPr/>
        </p:nvSpPr>
        <p:spPr>
          <a:xfrm>
            <a:off x="7470775" y="3787775"/>
            <a:ext cx="1349375" cy="609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0859BE50-A638-4957-B144-99B8CEEF1D7D}"/>
              </a:ext>
            </a:extLst>
          </p:cNvPr>
          <p:cNvSpPr>
            <a:spLocks noChangeAspect="1"/>
          </p:cNvSpPr>
          <p:nvPr/>
        </p:nvSpPr>
        <p:spPr>
          <a:xfrm>
            <a:off x="666750" y="3786188"/>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AA8833A9-6125-4749-2F8B-1AD003269FDA}"/>
              </a:ext>
            </a:extLst>
          </p:cNvPr>
          <p:cNvSpPr>
            <a:spLocks noChangeAspect="1"/>
          </p:cNvSpPr>
          <p:nvPr/>
        </p:nvSpPr>
        <p:spPr>
          <a:xfrm>
            <a:off x="4064000" y="5030788"/>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A66A28D6-4C01-A58D-ABEB-7750F1442E7D}"/>
              </a:ext>
            </a:extLst>
          </p:cNvPr>
          <p:cNvSpPr>
            <a:spLocks noChangeAspect="1"/>
          </p:cNvSpPr>
          <p:nvPr/>
        </p:nvSpPr>
        <p:spPr>
          <a:xfrm>
            <a:off x="5949950" y="5027613"/>
            <a:ext cx="608013"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97746087-0AD8-4AA1-0648-3E1A54C73514}"/>
              </a:ext>
            </a:extLst>
          </p:cNvPr>
          <p:cNvSpPr>
            <a:spLocks noChangeAspect="1"/>
          </p:cNvSpPr>
          <p:nvPr/>
        </p:nvSpPr>
        <p:spPr>
          <a:xfrm>
            <a:off x="7842250" y="502126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D90B190E-72CD-ABBC-751A-66E35B61FEDB}"/>
              </a:ext>
            </a:extLst>
          </p:cNvPr>
          <p:cNvCxnSpPr>
            <a:stCxn id="33" idx="6"/>
            <a:endCxn id="29" idx="1"/>
          </p:cNvCxnSpPr>
          <p:nvPr/>
        </p:nvCxnSpPr>
        <p:spPr>
          <a:xfrm>
            <a:off x="1274763" y="4089400"/>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159F431-33A4-A657-D458-80D40E009F42}"/>
              </a:ext>
            </a:extLst>
          </p:cNvPr>
          <p:cNvCxnSpPr/>
          <p:nvPr/>
        </p:nvCxnSpPr>
        <p:spPr>
          <a:xfrm flipV="1">
            <a:off x="4378325" y="441325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7F22C7-D26F-DFCA-19B1-4C449FABF27D}"/>
              </a:ext>
            </a:extLst>
          </p:cNvPr>
          <p:cNvCxnSpPr/>
          <p:nvPr/>
        </p:nvCxnSpPr>
        <p:spPr>
          <a:xfrm flipV="1">
            <a:off x="6253163" y="4421188"/>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514B016-54EA-2D1B-E766-148F6813A93A}"/>
              </a:ext>
            </a:extLst>
          </p:cNvPr>
          <p:cNvCxnSpPr/>
          <p:nvPr/>
        </p:nvCxnSpPr>
        <p:spPr>
          <a:xfrm flipV="1">
            <a:off x="8145463" y="441325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237173E5-E60E-7249-EFEB-1655A2179AAE}"/>
              </a:ext>
            </a:extLst>
          </p:cNvPr>
          <p:cNvCxnSpPr>
            <a:stCxn id="33" idx="1"/>
            <a:endCxn id="33" idx="2"/>
          </p:cNvCxnSpPr>
          <p:nvPr/>
        </p:nvCxnSpPr>
        <p:spPr>
          <a:xfrm rot="16200000" flipH="1" flipV="1">
            <a:off x="604044" y="3937794"/>
            <a:ext cx="214312" cy="88900"/>
          </a:xfrm>
          <a:prstGeom prst="curvedConnector4">
            <a:avLst>
              <a:gd name="adj1" fmla="val -72426"/>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5858" name="TextBox 41">
            <a:extLst>
              <a:ext uri="{FF2B5EF4-FFF2-40B4-BE49-F238E27FC236}">
                <a16:creationId xmlns:a16="http://schemas.microsoft.com/office/drawing/2014/main" id="{43D01E01-E6F6-8F73-8DBB-97519ECBE8A0}"/>
              </a:ext>
            </a:extLst>
          </p:cNvPr>
          <p:cNvSpPr txBox="1">
            <a:spLocks noChangeArrowheads="1"/>
          </p:cNvSpPr>
          <p:nvPr/>
        </p:nvSpPr>
        <p:spPr bwMode="auto">
          <a:xfrm>
            <a:off x="214313" y="3254375"/>
            <a:ext cx="755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11</a:t>
            </a:r>
            <a:endParaRPr lang="en-US" altLang="nl-NL" b="1" baseline="-25000"/>
          </a:p>
        </p:txBody>
      </p:sp>
      <p:cxnSp>
        <p:nvCxnSpPr>
          <p:cNvPr id="43" name="Curved Connector 42">
            <a:extLst>
              <a:ext uri="{FF2B5EF4-FFF2-40B4-BE49-F238E27FC236}">
                <a16:creationId xmlns:a16="http://schemas.microsoft.com/office/drawing/2014/main" id="{A6EB4798-00A8-4A8E-7707-73309FFB0344}"/>
              </a:ext>
            </a:extLst>
          </p:cNvPr>
          <p:cNvCxnSpPr/>
          <p:nvPr/>
        </p:nvCxnSpPr>
        <p:spPr>
          <a:xfrm rot="5400000" flipH="1" flipV="1">
            <a:off x="4447382" y="54871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5860" name="TextBox 43">
            <a:extLst>
              <a:ext uri="{FF2B5EF4-FFF2-40B4-BE49-F238E27FC236}">
                <a16:creationId xmlns:a16="http://schemas.microsoft.com/office/drawing/2014/main" id="{3BF8062E-1F5D-8576-B3E2-47083BD4D6D5}"/>
              </a:ext>
            </a:extLst>
          </p:cNvPr>
          <p:cNvSpPr txBox="1">
            <a:spLocks noChangeArrowheads="1"/>
          </p:cNvSpPr>
          <p:nvPr/>
        </p:nvSpPr>
        <p:spPr bwMode="auto">
          <a:xfrm>
            <a:off x="4491038" y="5794375"/>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22</a:t>
            </a:r>
            <a:endParaRPr lang="en-US" altLang="nl-NL" b="1" baseline="-25000"/>
          </a:p>
        </p:txBody>
      </p:sp>
      <p:cxnSp>
        <p:nvCxnSpPr>
          <p:cNvPr id="45" name="Curved Connector 44">
            <a:extLst>
              <a:ext uri="{FF2B5EF4-FFF2-40B4-BE49-F238E27FC236}">
                <a16:creationId xmlns:a16="http://schemas.microsoft.com/office/drawing/2014/main" id="{5114B5B4-B6AB-B2B0-7A8B-BFF362A3C434}"/>
              </a:ext>
            </a:extLst>
          </p:cNvPr>
          <p:cNvCxnSpPr/>
          <p:nvPr/>
        </p:nvCxnSpPr>
        <p:spPr>
          <a:xfrm rot="5400000" flipH="1" flipV="1">
            <a:off x="6339682" y="54808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5862" name="TextBox 45">
            <a:extLst>
              <a:ext uri="{FF2B5EF4-FFF2-40B4-BE49-F238E27FC236}">
                <a16:creationId xmlns:a16="http://schemas.microsoft.com/office/drawing/2014/main" id="{BFC00CB0-A5BB-F88D-8375-B76214166D4D}"/>
              </a:ext>
            </a:extLst>
          </p:cNvPr>
          <p:cNvSpPr txBox="1">
            <a:spLocks noChangeArrowheads="1"/>
          </p:cNvSpPr>
          <p:nvPr/>
        </p:nvSpPr>
        <p:spPr bwMode="auto">
          <a:xfrm>
            <a:off x="6383338" y="5795963"/>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33</a:t>
            </a:r>
            <a:endParaRPr lang="en-US" altLang="nl-NL" b="1" baseline="-25000"/>
          </a:p>
        </p:txBody>
      </p:sp>
      <p:cxnSp>
        <p:nvCxnSpPr>
          <p:cNvPr id="47" name="Curved Connector 46">
            <a:extLst>
              <a:ext uri="{FF2B5EF4-FFF2-40B4-BE49-F238E27FC236}">
                <a16:creationId xmlns:a16="http://schemas.microsoft.com/office/drawing/2014/main" id="{450F46C4-F7C6-C552-0227-C39859C87D26}"/>
              </a:ext>
            </a:extLst>
          </p:cNvPr>
          <p:cNvCxnSpPr/>
          <p:nvPr/>
        </p:nvCxnSpPr>
        <p:spPr>
          <a:xfrm rot="5400000" flipH="1" flipV="1">
            <a:off x="8232775" y="547846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5864" name="TextBox 47">
            <a:extLst>
              <a:ext uri="{FF2B5EF4-FFF2-40B4-BE49-F238E27FC236}">
                <a16:creationId xmlns:a16="http://schemas.microsoft.com/office/drawing/2014/main" id="{F839780D-D4F5-3061-417F-B6D0A30E62EC}"/>
              </a:ext>
            </a:extLst>
          </p:cNvPr>
          <p:cNvSpPr txBox="1">
            <a:spLocks noChangeArrowheads="1"/>
          </p:cNvSpPr>
          <p:nvPr/>
        </p:nvSpPr>
        <p:spPr bwMode="auto">
          <a:xfrm>
            <a:off x="8277225" y="5786438"/>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44</a:t>
            </a:r>
            <a:endParaRPr lang="en-US" altLang="nl-NL" b="1" baseline="-25000"/>
          </a:p>
        </p:txBody>
      </p:sp>
      <p:cxnSp>
        <p:nvCxnSpPr>
          <p:cNvPr id="49" name="Straight Arrow Connector 48">
            <a:extLst>
              <a:ext uri="{FF2B5EF4-FFF2-40B4-BE49-F238E27FC236}">
                <a16:creationId xmlns:a16="http://schemas.microsoft.com/office/drawing/2014/main" id="{6932CDCB-3EE2-245B-F3AB-D32E654CF5C1}"/>
              </a:ext>
            </a:extLst>
          </p:cNvPr>
          <p:cNvCxnSpPr>
            <a:stCxn id="29" idx="3"/>
            <a:endCxn id="30" idx="1"/>
          </p:cNvCxnSpPr>
          <p:nvPr/>
        </p:nvCxnSpPr>
        <p:spPr>
          <a:xfrm>
            <a:off x="3187700" y="4089400"/>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8E0DC09-2BE7-2107-4ED7-7235B836B8C4}"/>
              </a:ext>
            </a:extLst>
          </p:cNvPr>
          <p:cNvCxnSpPr>
            <a:stCxn id="30" idx="3"/>
            <a:endCxn id="31" idx="1"/>
          </p:cNvCxnSpPr>
          <p:nvPr/>
        </p:nvCxnSpPr>
        <p:spPr>
          <a:xfrm>
            <a:off x="5062538" y="4089400"/>
            <a:ext cx="498475"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47821F8-31D8-C444-7F58-DCB7A356E6ED}"/>
              </a:ext>
            </a:extLst>
          </p:cNvPr>
          <p:cNvCxnSpPr>
            <a:stCxn id="31" idx="3"/>
            <a:endCxn id="32" idx="1"/>
          </p:cNvCxnSpPr>
          <p:nvPr/>
        </p:nvCxnSpPr>
        <p:spPr>
          <a:xfrm>
            <a:off x="6945313" y="4090988"/>
            <a:ext cx="525462"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B63CAB8-A6D3-AD61-B44A-8643DBA68069}"/>
              </a:ext>
            </a:extLst>
          </p:cNvPr>
          <p:cNvSpPr>
            <a:spLocks noGrp="1"/>
          </p:cNvSpPr>
          <p:nvPr>
            <p:ph type="title"/>
          </p:nvPr>
        </p:nvSpPr>
        <p:spPr/>
        <p:txBody>
          <a:bodyPr/>
          <a:lstStyle/>
          <a:p>
            <a:r>
              <a:rPr lang="nl-NL" altLang="en-US"/>
              <a:t>Multi-group model</a:t>
            </a:r>
            <a:endParaRPr lang="en-US" altLang="en-US"/>
          </a:p>
        </p:txBody>
      </p:sp>
      <p:sp>
        <p:nvSpPr>
          <p:cNvPr id="7171" name="Slide Number Placeholder 3">
            <a:extLst>
              <a:ext uri="{FF2B5EF4-FFF2-40B4-BE49-F238E27FC236}">
                <a16:creationId xmlns:a16="http://schemas.microsoft.com/office/drawing/2014/main" id="{79F146D1-C9B3-4AC2-8F6F-B17ED0D85318}"/>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66A8B44-62C5-46F9-A4B9-45C49D6D46B0}" type="slidenum">
              <a:rPr lang="en-US" altLang="en-US" sz="1000">
                <a:solidFill>
                  <a:srgbClr val="BC0031"/>
                </a:solidFill>
                <a:latin typeface="Arial" panose="020B0604020202020204" pitchFamily="34" charset="0"/>
              </a:rPr>
              <a:pPr eaLnBrk="1" hangingPunct="1">
                <a:spcBef>
                  <a:spcPct val="0"/>
                </a:spcBef>
                <a:buSzTx/>
                <a:buFontTx/>
                <a:buNone/>
              </a:pPr>
              <a:t>4</a:t>
            </a:fld>
            <a:endParaRPr lang="en-US" altLang="en-US" sz="1000">
              <a:latin typeface="Arial" panose="020B0604020202020204" pitchFamily="34" charset="0"/>
            </a:endParaRPr>
          </a:p>
        </p:txBody>
      </p:sp>
      <p:sp>
        <p:nvSpPr>
          <p:cNvPr id="7172" name="Rectangle 10">
            <a:extLst>
              <a:ext uri="{FF2B5EF4-FFF2-40B4-BE49-F238E27FC236}">
                <a16:creationId xmlns:a16="http://schemas.microsoft.com/office/drawing/2014/main" id="{53F41B55-DCB1-3542-EADF-71A8082516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7173" name="Rectangle 25">
            <a:extLst>
              <a:ext uri="{FF2B5EF4-FFF2-40B4-BE49-F238E27FC236}">
                <a16:creationId xmlns:a16="http://schemas.microsoft.com/office/drawing/2014/main" id="{1AF15A75-67FF-D75D-8704-7A23171EE6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7169" name="Right Bracket 7168">
            <a:extLst>
              <a:ext uri="{FF2B5EF4-FFF2-40B4-BE49-F238E27FC236}">
                <a16:creationId xmlns:a16="http://schemas.microsoft.com/office/drawing/2014/main" id="{548BB33E-ECAD-7028-7A67-F6A43FE7A870}"/>
              </a:ext>
            </a:extLst>
          </p:cNvPr>
          <p:cNvSpPr/>
          <p:nvPr/>
        </p:nvSpPr>
        <p:spPr>
          <a:xfrm rot="-5400000">
            <a:off x="2149475" y="350838"/>
            <a:ext cx="236537" cy="4319588"/>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0" name="Right Bracket 59">
            <a:extLst>
              <a:ext uri="{FF2B5EF4-FFF2-40B4-BE49-F238E27FC236}">
                <a16:creationId xmlns:a16="http://schemas.microsoft.com/office/drawing/2014/main" id="{A2CB5D00-D5B6-011C-1777-25B66E0C306C}"/>
              </a:ext>
            </a:extLst>
          </p:cNvPr>
          <p:cNvSpPr/>
          <p:nvPr/>
        </p:nvSpPr>
        <p:spPr>
          <a:xfrm rot="-5400000">
            <a:off x="6759575" y="336551"/>
            <a:ext cx="236537" cy="4348162"/>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176" name="TextBox 7171">
            <a:extLst>
              <a:ext uri="{FF2B5EF4-FFF2-40B4-BE49-F238E27FC236}">
                <a16:creationId xmlns:a16="http://schemas.microsoft.com/office/drawing/2014/main" id="{A45CE6DF-2FD7-2342-1094-73F5BC845378}"/>
              </a:ext>
            </a:extLst>
          </p:cNvPr>
          <p:cNvSpPr txBox="1">
            <a:spLocks noChangeArrowheads="1"/>
          </p:cNvSpPr>
          <p:nvPr/>
        </p:nvSpPr>
        <p:spPr bwMode="auto">
          <a:xfrm>
            <a:off x="1908175" y="1916113"/>
            <a:ext cx="2795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Boys</a:t>
            </a:r>
            <a:endParaRPr lang="en-US" altLang="en-US" sz="1800"/>
          </a:p>
        </p:txBody>
      </p:sp>
      <p:sp>
        <p:nvSpPr>
          <p:cNvPr id="7177" name="TextBox 61">
            <a:extLst>
              <a:ext uri="{FF2B5EF4-FFF2-40B4-BE49-F238E27FC236}">
                <a16:creationId xmlns:a16="http://schemas.microsoft.com/office/drawing/2014/main" id="{F464C6F1-9A84-7B36-2234-E72831D8DBF8}"/>
              </a:ext>
            </a:extLst>
          </p:cNvPr>
          <p:cNvSpPr txBox="1">
            <a:spLocks noChangeArrowheads="1"/>
          </p:cNvSpPr>
          <p:nvPr/>
        </p:nvSpPr>
        <p:spPr bwMode="auto">
          <a:xfrm>
            <a:off x="6313488" y="1919288"/>
            <a:ext cx="2795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Girls</a:t>
            </a:r>
            <a:endParaRPr lang="en-US" altLang="en-US" sz="1800"/>
          </a:p>
        </p:txBody>
      </p:sp>
      <p:grpSp>
        <p:nvGrpSpPr>
          <p:cNvPr id="7178" name="Group 4">
            <a:extLst>
              <a:ext uri="{FF2B5EF4-FFF2-40B4-BE49-F238E27FC236}">
                <a16:creationId xmlns:a16="http://schemas.microsoft.com/office/drawing/2014/main" id="{0EFCA7CC-2453-DC3B-E67B-EFD07DD0992C}"/>
              </a:ext>
            </a:extLst>
          </p:cNvPr>
          <p:cNvGrpSpPr>
            <a:grpSpLocks/>
          </p:cNvGrpSpPr>
          <p:nvPr/>
        </p:nvGrpSpPr>
        <p:grpSpPr bwMode="auto">
          <a:xfrm>
            <a:off x="5214938" y="3357563"/>
            <a:ext cx="3762375" cy="2505075"/>
            <a:chOff x="1044502" y="504106"/>
            <a:chExt cx="8396054" cy="6203401"/>
          </a:xfrm>
        </p:grpSpPr>
        <p:sp>
          <p:nvSpPr>
            <p:cNvPr id="54" name="Rectangle 53">
              <a:extLst>
                <a:ext uri="{FF2B5EF4-FFF2-40B4-BE49-F238E27FC236}">
                  <a16:creationId xmlns:a16="http://schemas.microsoft.com/office/drawing/2014/main" id="{8B29607E-444D-801A-0395-C7457904868F}"/>
                </a:ext>
              </a:extLst>
            </p:cNvPr>
            <p:cNvSpPr/>
            <p:nvPr/>
          </p:nvSpPr>
          <p:spPr>
            <a:xfrm>
              <a:off x="1947874" y="2139477"/>
              <a:ext cx="1371002"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55" name="Rectangle 54">
              <a:extLst>
                <a:ext uri="{FF2B5EF4-FFF2-40B4-BE49-F238E27FC236}">
                  <a16:creationId xmlns:a16="http://schemas.microsoft.com/office/drawing/2014/main" id="{E83D46F3-258C-8FFC-A4B3-FA17C3796EB6}"/>
                </a:ext>
              </a:extLst>
            </p:cNvPr>
            <p:cNvSpPr/>
            <p:nvPr/>
          </p:nvSpPr>
          <p:spPr>
            <a:xfrm>
              <a:off x="1969130" y="3790572"/>
              <a:ext cx="1363917"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56" name="Rectangle 55">
              <a:extLst>
                <a:ext uri="{FF2B5EF4-FFF2-40B4-BE49-F238E27FC236}">
                  <a16:creationId xmlns:a16="http://schemas.microsoft.com/office/drawing/2014/main" id="{0652347C-3077-B0E5-A53E-5689FD7D0994}"/>
                </a:ext>
              </a:extLst>
            </p:cNvPr>
            <p:cNvSpPr/>
            <p:nvPr/>
          </p:nvSpPr>
          <p:spPr>
            <a:xfrm>
              <a:off x="4976831" y="2851019"/>
              <a:ext cx="1371000"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900" dirty="0" err="1">
                  <a:solidFill>
                    <a:schemeClr val="tx1"/>
                  </a:solidFill>
                </a:rPr>
                <a:t>Parental</a:t>
              </a:r>
              <a:endParaRPr lang="nl-NL" sz="900" dirty="0">
                <a:solidFill>
                  <a:schemeClr val="tx1"/>
                </a:solidFill>
              </a:endParaRPr>
            </a:p>
            <a:p>
              <a:pPr algn="ctr">
                <a:defRPr/>
              </a:pPr>
              <a:r>
                <a:rPr lang="nl-NL" sz="900" dirty="0" err="1">
                  <a:solidFill>
                    <a:schemeClr val="tx1"/>
                  </a:solidFill>
                </a:rPr>
                <a:t>Over-control</a:t>
              </a:r>
              <a:endParaRPr lang="en-US" sz="900" dirty="0">
                <a:solidFill>
                  <a:schemeClr val="tx1"/>
                </a:solidFill>
              </a:endParaRPr>
            </a:p>
            <a:p>
              <a:pPr algn="ctr">
                <a:defRPr/>
              </a:pPr>
              <a:endParaRPr lang="en-US" sz="900" dirty="0"/>
            </a:p>
          </p:txBody>
        </p:sp>
        <p:sp>
          <p:nvSpPr>
            <p:cNvPr id="57" name="Rectangle 56">
              <a:extLst>
                <a:ext uri="{FF2B5EF4-FFF2-40B4-BE49-F238E27FC236}">
                  <a16:creationId xmlns:a16="http://schemas.microsoft.com/office/drawing/2014/main" id="{32A42527-BB89-A912-DB7F-04218AC2B13B}"/>
                </a:ext>
              </a:extLst>
            </p:cNvPr>
            <p:cNvSpPr/>
            <p:nvPr/>
          </p:nvSpPr>
          <p:spPr>
            <a:xfrm>
              <a:off x="7640895" y="2851019"/>
              <a:ext cx="1371000"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58" name="Oval 57">
              <a:extLst>
                <a:ext uri="{FF2B5EF4-FFF2-40B4-BE49-F238E27FC236}">
                  <a16:creationId xmlns:a16="http://schemas.microsoft.com/office/drawing/2014/main" id="{ECB45F58-EE99-65C4-7566-65E35C6918C1}"/>
                </a:ext>
              </a:extLst>
            </p:cNvPr>
            <p:cNvSpPr/>
            <p:nvPr/>
          </p:nvSpPr>
          <p:spPr>
            <a:xfrm>
              <a:off x="1044502" y="504106"/>
              <a:ext cx="1080504" cy="10810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59" name="Oval 58">
              <a:extLst>
                <a:ext uri="{FF2B5EF4-FFF2-40B4-BE49-F238E27FC236}">
                  <a16:creationId xmlns:a16="http://schemas.microsoft.com/office/drawing/2014/main" id="{F1BAEE56-74B6-B493-6C24-C2EC4692A34A}"/>
                </a:ext>
              </a:extLst>
            </p:cNvPr>
            <p:cNvSpPr/>
            <p:nvPr/>
          </p:nvSpPr>
          <p:spPr>
            <a:xfrm>
              <a:off x="1058673" y="5626431"/>
              <a:ext cx="1076962" cy="10810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61" name="Oval 60">
              <a:extLst>
                <a:ext uri="{FF2B5EF4-FFF2-40B4-BE49-F238E27FC236}">
                  <a16:creationId xmlns:a16="http://schemas.microsoft.com/office/drawing/2014/main" id="{2FB76A57-D06D-8126-AA33-A0D0C3005799}"/>
                </a:ext>
              </a:extLst>
            </p:cNvPr>
            <p:cNvSpPr/>
            <p:nvPr/>
          </p:nvSpPr>
          <p:spPr>
            <a:xfrm>
              <a:off x="5678274" y="1235305"/>
              <a:ext cx="1080504" cy="10810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62" name="Oval 61">
              <a:extLst>
                <a:ext uri="{FF2B5EF4-FFF2-40B4-BE49-F238E27FC236}">
                  <a16:creationId xmlns:a16="http://schemas.microsoft.com/office/drawing/2014/main" id="{EBD411B3-ABA1-C486-0E71-DDA72FDB93F5}"/>
                </a:ext>
              </a:extLst>
            </p:cNvPr>
            <p:cNvSpPr/>
            <p:nvPr/>
          </p:nvSpPr>
          <p:spPr>
            <a:xfrm>
              <a:off x="8360050" y="1160612"/>
              <a:ext cx="1080506" cy="10810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63" name="Straight Arrow Connector 62">
              <a:extLst>
                <a:ext uri="{FF2B5EF4-FFF2-40B4-BE49-F238E27FC236}">
                  <a16:creationId xmlns:a16="http://schemas.microsoft.com/office/drawing/2014/main" id="{64D5FE9B-EF57-7B74-2F69-64BAC2F120C1}"/>
                </a:ext>
              </a:extLst>
            </p:cNvPr>
            <p:cNvCxnSpPr>
              <a:stCxn id="58" idx="5"/>
              <a:endCxn id="54" idx="0"/>
            </p:cNvCxnSpPr>
            <p:nvPr/>
          </p:nvCxnSpPr>
          <p:spPr>
            <a:xfrm>
              <a:off x="1969130" y="1427932"/>
              <a:ext cx="662475" cy="711545"/>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15631DA-93C3-8E17-11B1-3201826A3D04}"/>
                </a:ext>
              </a:extLst>
            </p:cNvPr>
            <p:cNvCxnSpPr>
              <a:stCxn id="59" idx="7"/>
              <a:endCxn id="55" idx="2"/>
            </p:cNvCxnSpPr>
            <p:nvPr/>
          </p:nvCxnSpPr>
          <p:spPr>
            <a:xfrm flipV="1">
              <a:off x="1976215" y="5158622"/>
              <a:ext cx="673101" cy="625056"/>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D2602D8-054E-BCAA-E86A-9C675529FE32}"/>
                </a:ext>
              </a:extLst>
            </p:cNvPr>
            <p:cNvCxnSpPr>
              <a:stCxn id="61" idx="4"/>
              <a:endCxn id="56" idx="0"/>
            </p:cNvCxnSpPr>
            <p:nvPr/>
          </p:nvCxnSpPr>
          <p:spPr>
            <a:xfrm flipH="1">
              <a:off x="5660559" y="2316378"/>
              <a:ext cx="556195" cy="53464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CCBE02E-75FF-BC87-EA8E-514EF415A27F}"/>
                </a:ext>
              </a:extLst>
            </p:cNvPr>
            <p:cNvCxnSpPr>
              <a:stCxn id="62" idx="4"/>
              <a:endCxn id="57" idx="0"/>
            </p:cNvCxnSpPr>
            <p:nvPr/>
          </p:nvCxnSpPr>
          <p:spPr>
            <a:xfrm flipH="1">
              <a:off x="8324624" y="2241687"/>
              <a:ext cx="577451" cy="609332"/>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331035C0-2AB4-A3F2-CD28-2F9EEAEA55C5}"/>
                </a:ext>
              </a:extLst>
            </p:cNvPr>
            <p:cNvCxnSpPr>
              <a:stCxn id="58" idx="2"/>
              <a:endCxn id="59" idx="2"/>
            </p:cNvCxnSpPr>
            <p:nvPr/>
          </p:nvCxnSpPr>
          <p:spPr>
            <a:xfrm rot="10800000" flipH="1" flipV="1">
              <a:off x="1044502" y="1042676"/>
              <a:ext cx="14171" cy="5126258"/>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30D3B65C-E6E4-2E6A-D891-58EE3C62F0F3}"/>
                </a:ext>
              </a:extLst>
            </p:cNvPr>
            <p:cNvCxnSpPr>
              <a:stCxn id="58" idx="0"/>
              <a:endCxn id="58" idx="6"/>
            </p:cNvCxnSpPr>
            <p:nvPr/>
          </p:nvCxnSpPr>
          <p:spPr>
            <a:xfrm rot="16200000" flipH="1">
              <a:off x="1584709" y="502380"/>
              <a:ext cx="538570" cy="54202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a:extLst>
                <a:ext uri="{FF2B5EF4-FFF2-40B4-BE49-F238E27FC236}">
                  <a16:creationId xmlns:a16="http://schemas.microsoft.com/office/drawing/2014/main" id="{39E93A13-41F2-FFAD-25BB-E28005E5DA82}"/>
                </a:ext>
              </a:extLst>
            </p:cNvPr>
            <p:cNvCxnSpPr>
              <a:stCxn id="59" idx="4"/>
              <a:endCxn id="59" idx="6"/>
            </p:cNvCxnSpPr>
            <p:nvPr/>
          </p:nvCxnSpPr>
          <p:spPr>
            <a:xfrm rot="5400000" flipH="1" flipV="1">
              <a:off x="1597108" y="6168980"/>
              <a:ext cx="538573" cy="538481"/>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6CD81E5B-894E-8067-6948-70140CF4F6D8}"/>
                </a:ext>
              </a:extLst>
            </p:cNvPr>
            <p:cNvCxnSpPr>
              <a:stCxn id="61" idx="0"/>
              <a:endCxn id="61" idx="6"/>
            </p:cNvCxnSpPr>
            <p:nvPr/>
          </p:nvCxnSpPr>
          <p:spPr>
            <a:xfrm rot="16200000" flipH="1">
              <a:off x="6216515" y="1235545"/>
              <a:ext cx="542503" cy="54202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40CBEA96-C60E-F491-A64A-391CD9F8D7B9}"/>
                </a:ext>
              </a:extLst>
            </p:cNvPr>
            <p:cNvCxnSpPr>
              <a:stCxn id="62" idx="0"/>
              <a:endCxn id="62" idx="6"/>
            </p:cNvCxnSpPr>
            <p:nvPr/>
          </p:nvCxnSpPr>
          <p:spPr>
            <a:xfrm rot="16200000" flipH="1">
              <a:off x="8900063" y="1162624"/>
              <a:ext cx="542503" cy="538481"/>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32CA033-1205-C8CA-C2E4-E15A70574ADF}"/>
                </a:ext>
              </a:extLst>
            </p:cNvPr>
            <p:cNvCxnSpPr>
              <a:stCxn id="54" idx="3"/>
              <a:endCxn id="56" idx="1"/>
            </p:cNvCxnSpPr>
            <p:nvPr/>
          </p:nvCxnSpPr>
          <p:spPr>
            <a:xfrm>
              <a:off x="3318876" y="2827432"/>
              <a:ext cx="1657955" cy="71154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D1C6C96-06FA-52AD-B5EA-BCEDB6D24B11}"/>
                </a:ext>
              </a:extLst>
            </p:cNvPr>
            <p:cNvCxnSpPr>
              <a:stCxn id="55" idx="3"/>
              <a:endCxn id="56" idx="1"/>
            </p:cNvCxnSpPr>
            <p:nvPr/>
          </p:nvCxnSpPr>
          <p:spPr>
            <a:xfrm flipV="1">
              <a:off x="3333047" y="3538976"/>
              <a:ext cx="1643784" cy="93168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0A8BC31-E0D3-E12D-4713-FEB8FB7DBB6A}"/>
                </a:ext>
              </a:extLst>
            </p:cNvPr>
            <p:cNvCxnSpPr>
              <a:stCxn id="56" idx="3"/>
              <a:endCxn id="57" idx="1"/>
            </p:cNvCxnSpPr>
            <p:nvPr/>
          </p:nvCxnSpPr>
          <p:spPr>
            <a:xfrm>
              <a:off x="6347831" y="3538976"/>
              <a:ext cx="129306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79" name="Group 4">
            <a:extLst>
              <a:ext uri="{FF2B5EF4-FFF2-40B4-BE49-F238E27FC236}">
                <a16:creationId xmlns:a16="http://schemas.microsoft.com/office/drawing/2014/main" id="{B2FDC4D5-3329-8D5D-86E0-D24E1138A702}"/>
              </a:ext>
            </a:extLst>
          </p:cNvPr>
          <p:cNvGrpSpPr>
            <a:grpSpLocks/>
          </p:cNvGrpSpPr>
          <p:nvPr/>
        </p:nvGrpSpPr>
        <p:grpSpPr bwMode="auto">
          <a:xfrm>
            <a:off x="468313" y="3357563"/>
            <a:ext cx="3762375" cy="2505075"/>
            <a:chOff x="1044502" y="504106"/>
            <a:chExt cx="8396054" cy="6203401"/>
          </a:xfrm>
        </p:grpSpPr>
        <p:sp>
          <p:nvSpPr>
            <p:cNvPr id="76" name="Rectangle 75">
              <a:extLst>
                <a:ext uri="{FF2B5EF4-FFF2-40B4-BE49-F238E27FC236}">
                  <a16:creationId xmlns:a16="http://schemas.microsoft.com/office/drawing/2014/main" id="{24E663B6-5810-7526-C6AB-4A06DE1CD869}"/>
                </a:ext>
              </a:extLst>
            </p:cNvPr>
            <p:cNvSpPr/>
            <p:nvPr/>
          </p:nvSpPr>
          <p:spPr>
            <a:xfrm>
              <a:off x="1947874" y="2139477"/>
              <a:ext cx="1371002"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77" name="Rectangle 76">
              <a:extLst>
                <a:ext uri="{FF2B5EF4-FFF2-40B4-BE49-F238E27FC236}">
                  <a16:creationId xmlns:a16="http://schemas.microsoft.com/office/drawing/2014/main" id="{F8D54267-1ABA-7328-6DAD-B34756879C83}"/>
                </a:ext>
              </a:extLst>
            </p:cNvPr>
            <p:cNvSpPr/>
            <p:nvPr/>
          </p:nvSpPr>
          <p:spPr>
            <a:xfrm>
              <a:off x="1969130" y="3790572"/>
              <a:ext cx="1363917"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78" name="Rectangle 77">
              <a:extLst>
                <a:ext uri="{FF2B5EF4-FFF2-40B4-BE49-F238E27FC236}">
                  <a16:creationId xmlns:a16="http://schemas.microsoft.com/office/drawing/2014/main" id="{59D58BB9-A1C4-5D91-80F6-1CE2C822931F}"/>
                </a:ext>
              </a:extLst>
            </p:cNvPr>
            <p:cNvSpPr/>
            <p:nvPr/>
          </p:nvSpPr>
          <p:spPr>
            <a:xfrm>
              <a:off x="4976831" y="2851019"/>
              <a:ext cx="1371000"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900" dirty="0" err="1">
                  <a:solidFill>
                    <a:schemeClr val="tx1"/>
                  </a:solidFill>
                </a:rPr>
                <a:t>Parental</a:t>
              </a:r>
              <a:endParaRPr lang="nl-NL" sz="900" dirty="0">
                <a:solidFill>
                  <a:schemeClr val="tx1"/>
                </a:solidFill>
              </a:endParaRPr>
            </a:p>
            <a:p>
              <a:pPr algn="ctr">
                <a:defRPr/>
              </a:pPr>
              <a:r>
                <a:rPr lang="nl-NL" sz="900" dirty="0" err="1">
                  <a:solidFill>
                    <a:schemeClr val="tx1"/>
                  </a:solidFill>
                </a:rPr>
                <a:t>Over-control</a:t>
              </a:r>
              <a:endParaRPr lang="en-US" sz="900" dirty="0">
                <a:solidFill>
                  <a:schemeClr val="tx1"/>
                </a:solidFill>
              </a:endParaRPr>
            </a:p>
            <a:p>
              <a:pPr algn="ctr">
                <a:defRPr/>
              </a:pPr>
              <a:endParaRPr lang="en-US" sz="900" dirty="0"/>
            </a:p>
          </p:txBody>
        </p:sp>
        <p:sp>
          <p:nvSpPr>
            <p:cNvPr id="79" name="Rectangle 78">
              <a:extLst>
                <a:ext uri="{FF2B5EF4-FFF2-40B4-BE49-F238E27FC236}">
                  <a16:creationId xmlns:a16="http://schemas.microsoft.com/office/drawing/2014/main" id="{4495C4A3-0C3C-054B-6A1E-2C549FD45D55}"/>
                </a:ext>
              </a:extLst>
            </p:cNvPr>
            <p:cNvSpPr/>
            <p:nvPr/>
          </p:nvSpPr>
          <p:spPr>
            <a:xfrm>
              <a:off x="7640895" y="2851019"/>
              <a:ext cx="1371000"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80" name="Oval 79">
              <a:extLst>
                <a:ext uri="{FF2B5EF4-FFF2-40B4-BE49-F238E27FC236}">
                  <a16:creationId xmlns:a16="http://schemas.microsoft.com/office/drawing/2014/main" id="{F0B95447-5D54-8687-9EE3-15D2F24E627E}"/>
                </a:ext>
              </a:extLst>
            </p:cNvPr>
            <p:cNvSpPr/>
            <p:nvPr/>
          </p:nvSpPr>
          <p:spPr>
            <a:xfrm>
              <a:off x="1044502" y="504106"/>
              <a:ext cx="1080504" cy="10810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81" name="Oval 80">
              <a:extLst>
                <a:ext uri="{FF2B5EF4-FFF2-40B4-BE49-F238E27FC236}">
                  <a16:creationId xmlns:a16="http://schemas.microsoft.com/office/drawing/2014/main" id="{D8AB0428-ACEE-9DFB-D137-E7D506BF1332}"/>
                </a:ext>
              </a:extLst>
            </p:cNvPr>
            <p:cNvSpPr/>
            <p:nvPr/>
          </p:nvSpPr>
          <p:spPr>
            <a:xfrm>
              <a:off x="1058673" y="5626431"/>
              <a:ext cx="1076962" cy="10810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82" name="Oval 81">
              <a:extLst>
                <a:ext uri="{FF2B5EF4-FFF2-40B4-BE49-F238E27FC236}">
                  <a16:creationId xmlns:a16="http://schemas.microsoft.com/office/drawing/2014/main" id="{A7932ED4-6385-013E-92EC-7D571BADE56C}"/>
                </a:ext>
              </a:extLst>
            </p:cNvPr>
            <p:cNvSpPr/>
            <p:nvPr/>
          </p:nvSpPr>
          <p:spPr>
            <a:xfrm>
              <a:off x="5678274" y="1235305"/>
              <a:ext cx="1080504" cy="10810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83" name="Oval 82">
              <a:extLst>
                <a:ext uri="{FF2B5EF4-FFF2-40B4-BE49-F238E27FC236}">
                  <a16:creationId xmlns:a16="http://schemas.microsoft.com/office/drawing/2014/main" id="{4D549CFC-FB10-7EB6-B6EC-5F5CDAA9495A}"/>
                </a:ext>
              </a:extLst>
            </p:cNvPr>
            <p:cNvSpPr/>
            <p:nvPr/>
          </p:nvSpPr>
          <p:spPr>
            <a:xfrm>
              <a:off x="8360050" y="1160612"/>
              <a:ext cx="1080506" cy="10810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84" name="Straight Arrow Connector 83">
              <a:extLst>
                <a:ext uri="{FF2B5EF4-FFF2-40B4-BE49-F238E27FC236}">
                  <a16:creationId xmlns:a16="http://schemas.microsoft.com/office/drawing/2014/main" id="{8B6EC02E-ED01-CEBA-2939-07F75CC29BFD}"/>
                </a:ext>
              </a:extLst>
            </p:cNvPr>
            <p:cNvCxnSpPr>
              <a:stCxn id="80" idx="5"/>
              <a:endCxn id="76" idx="0"/>
            </p:cNvCxnSpPr>
            <p:nvPr/>
          </p:nvCxnSpPr>
          <p:spPr>
            <a:xfrm>
              <a:off x="1969130" y="1427932"/>
              <a:ext cx="662475" cy="711545"/>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E368983-7FC8-90F9-B067-FEFC5FC1EC73}"/>
                </a:ext>
              </a:extLst>
            </p:cNvPr>
            <p:cNvCxnSpPr>
              <a:stCxn id="81" idx="7"/>
              <a:endCxn id="77" idx="2"/>
            </p:cNvCxnSpPr>
            <p:nvPr/>
          </p:nvCxnSpPr>
          <p:spPr>
            <a:xfrm flipV="1">
              <a:off x="1976215" y="5158622"/>
              <a:ext cx="673101" cy="625056"/>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F832A6E-3D45-DE68-2CA6-6407D156B187}"/>
                </a:ext>
              </a:extLst>
            </p:cNvPr>
            <p:cNvCxnSpPr>
              <a:stCxn id="82" idx="4"/>
              <a:endCxn id="78" idx="0"/>
            </p:cNvCxnSpPr>
            <p:nvPr/>
          </p:nvCxnSpPr>
          <p:spPr>
            <a:xfrm flipH="1">
              <a:off x="5660559" y="2316378"/>
              <a:ext cx="556195" cy="53464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8DB207E-1FA7-9DCC-B66F-C9505C1BBAA3}"/>
                </a:ext>
              </a:extLst>
            </p:cNvPr>
            <p:cNvCxnSpPr>
              <a:stCxn id="83" idx="4"/>
              <a:endCxn id="79" idx="0"/>
            </p:cNvCxnSpPr>
            <p:nvPr/>
          </p:nvCxnSpPr>
          <p:spPr>
            <a:xfrm flipH="1">
              <a:off x="8324624" y="2241687"/>
              <a:ext cx="577451" cy="609332"/>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Curved Connector 87">
              <a:extLst>
                <a:ext uri="{FF2B5EF4-FFF2-40B4-BE49-F238E27FC236}">
                  <a16:creationId xmlns:a16="http://schemas.microsoft.com/office/drawing/2014/main" id="{205A00E2-B6C9-64F3-AA3D-DFCBAC3A548B}"/>
                </a:ext>
              </a:extLst>
            </p:cNvPr>
            <p:cNvCxnSpPr>
              <a:stCxn id="80" idx="2"/>
              <a:endCxn id="81" idx="2"/>
            </p:cNvCxnSpPr>
            <p:nvPr/>
          </p:nvCxnSpPr>
          <p:spPr>
            <a:xfrm rot="10800000" flipH="1" flipV="1">
              <a:off x="1044502" y="1042676"/>
              <a:ext cx="14171" cy="5126258"/>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Curved Connector 88">
              <a:extLst>
                <a:ext uri="{FF2B5EF4-FFF2-40B4-BE49-F238E27FC236}">
                  <a16:creationId xmlns:a16="http://schemas.microsoft.com/office/drawing/2014/main" id="{936F949D-B1A9-10E5-D3D3-98597BFE5647}"/>
                </a:ext>
              </a:extLst>
            </p:cNvPr>
            <p:cNvCxnSpPr>
              <a:stCxn id="80" idx="0"/>
              <a:endCxn id="80" idx="6"/>
            </p:cNvCxnSpPr>
            <p:nvPr/>
          </p:nvCxnSpPr>
          <p:spPr>
            <a:xfrm rot="16200000" flipH="1">
              <a:off x="1584709" y="502380"/>
              <a:ext cx="538570" cy="54202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a:extLst>
                <a:ext uri="{FF2B5EF4-FFF2-40B4-BE49-F238E27FC236}">
                  <a16:creationId xmlns:a16="http://schemas.microsoft.com/office/drawing/2014/main" id="{3AAC93E4-AF38-90C8-F779-D6035117E7A6}"/>
                </a:ext>
              </a:extLst>
            </p:cNvPr>
            <p:cNvCxnSpPr>
              <a:stCxn id="81" idx="4"/>
              <a:endCxn id="81" idx="6"/>
            </p:cNvCxnSpPr>
            <p:nvPr/>
          </p:nvCxnSpPr>
          <p:spPr>
            <a:xfrm rot="5400000" flipH="1" flipV="1">
              <a:off x="1597108" y="6168980"/>
              <a:ext cx="538573" cy="538481"/>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a:extLst>
                <a:ext uri="{FF2B5EF4-FFF2-40B4-BE49-F238E27FC236}">
                  <a16:creationId xmlns:a16="http://schemas.microsoft.com/office/drawing/2014/main" id="{C4560446-A5B7-D872-3287-B188F72075D8}"/>
                </a:ext>
              </a:extLst>
            </p:cNvPr>
            <p:cNvCxnSpPr>
              <a:stCxn id="82" idx="0"/>
              <a:endCxn id="82" idx="6"/>
            </p:cNvCxnSpPr>
            <p:nvPr/>
          </p:nvCxnSpPr>
          <p:spPr>
            <a:xfrm rot="16200000" flipH="1">
              <a:off x="6216515" y="1235545"/>
              <a:ext cx="542503" cy="54202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a:extLst>
                <a:ext uri="{FF2B5EF4-FFF2-40B4-BE49-F238E27FC236}">
                  <a16:creationId xmlns:a16="http://schemas.microsoft.com/office/drawing/2014/main" id="{4D71AF2B-B98F-C848-1AB6-2C7E117FE7AC}"/>
                </a:ext>
              </a:extLst>
            </p:cNvPr>
            <p:cNvCxnSpPr>
              <a:stCxn id="83" idx="0"/>
              <a:endCxn id="83" idx="6"/>
            </p:cNvCxnSpPr>
            <p:nvPr/>
          </p:nvCxnSpPr>
          <p:spPr>
            <a:xfrm rot="16200000" flipH="1">
              <a:off x="8900063" y="1162624"/>
              <a:ext cx="542503" cy="538481"/>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BC41CA1-5476-03D6-CCA2-D28C6A982F5C}"/>
                </a:ext>
              </a:extLst>
            </p:cNvPr>
            <p:cNvCxnSpPr>
              <a:stCxn id="76" idx="3"/>
              <a:endCxn id="78" idx="1"/>
            </p:cNvCxnSpPr>
            <p:nvPr/>
          </p:nvCxnSpPr>
          <p:spPr>
            <a:xfrm>
              <a:off x="3318876" y="2827432"/>
              <a:ext cx="1657955" cy="71154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BC70F46-B963-18F7-8E6A-F0BDD8AC64F7}"/>
                </a:ext>
              </a:extLst>
            </p:cNvPr>
            <p:cNvCxnSpPr>
              <a:stCxn id="77" idx="3"/>
              <a:endCxn id="78" idx="1"/>
            </p:cNvCxnSpPr>
            <p:nvPr/>
          </p:nvCxnSpPr>
          <p:spPr>
            <a:xfrm flipV="1">
              <a:off x="3333047" y="3538976"/>
              <a:ext cx="1643784" cy="93168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71706DC-A8F6-414E-B3E6-056DE07CCB15}"/>
                </a:ext>
              </a:extLst>
            </p:cNvPr>
            <p:cNvCxnSpPr>
              <a:stCxn id="78" idx="3"/>
              <a:endCxn id="79" idx="1"/>
            </p:cNvCxnSpPr>
            <p:nvPr/>
          </p:nvCxnSpPr>
          <p:spPr>
            <a:xfrm>
              <a:off x="6347831" y="3538976"/>
              <a:ext cx="129306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3A6BC07B-8A0B-9DF9-88DA-6F06E91C10C3}"/>
              </a:ext>
            </a:extLst>
          </p:cNvPr>
          <p:cNvSpPr>
            <a:spLocks noGrp="1"/>
          </p:cNvSpPr>
          <p:nvPr>
            <p:ph type="title"/>
          </p:nvPr>
        </p:nvSpPr>
        <p:spPr/>
        <p:txBody>
          <a:bodyPr/>
          <a:lstStyle/>
          <a:p>
            <a:r>
              <a:rPr lang="nl-NL" altLang="en-US"/>
              <a:t>Autoregression models</a:t>
            </a:r>
            <a:endParaRPr lang="en-US" altLang="en-US"/>
          </a:p>
        </p:txBody>
      </p:sp>
      <p:sp>
        <p:nvSpPr>
          <p:cNvPr id="36867" name="Slide Number Placeholder 3">
            <a:extLst>
              <a:ext uri="{FF2B5EF4-FFF2-40B4-BE49-F238E27FC236}">
                <a16:creationId xmlns:a16="http://schemas.microsoft.com/office/drawing/2014/main" id="{686CEE73-F216-69E0-88F5-14BD162B7C0A}"/>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A6A8C7BA-A3AF-43AD-9132-FA304D0D9D8C}" type="slidenum">
              <a:rPr lang="en-US" altLang="en-US" sz="1000">
                <a:solidFill>
                  <a:srgbClr val="BC0031"/>
                </a:solidFill>
                <a:latin typeface="Arial" panose="020B0604020202020204" pitchFamily="34" charset="0"/>
              </a:rPr>
              <a:pPr eaLnBrk="1" hangingPunct="1">
                <a:spcBef>
                  <a:spcPct val="0"/>
                </a:spcBef>
                <a:buSzTx/>
                <a:buFontTx/>
                <a:buNone/>
              </a:pPr>
              <a:t>40</a:t>
            </a:fld>
            <a:endParaRPr lang="en-US" altLang="en-US" sz="1000">
              <a:latin typeface="Arial" panose="020B0604020202020204" pitchFamily="34" charset="0"/>
            </a:endParaRPr>
          </a:p>
        </p:txBody>
      </p:sp>
      <p:sp>
        <p:nvSpPr>
          <p:cNvPr id="36868" name="Content Placeholder 2">
            <a:extLst>
              <a:ext uri="{FF2B5EF4-FFF2-40B4-BE49-F238E27FC236}">
                <a16:creationId xmlns:a16="http://schemas.microsoft.com/office/drawing/2014/main" id="{056FD912-3689-62B2-6F7C-89863980029C}"/>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24B0BE1-1BD3-01A4-7AA7-0333BB81ACB7}"/>
              </a:ext>
            </a:extLst>
          </p:cNvPr>
          <p:cNvSpPr>
            <a:spLocks noGrp="1"/>
          </p:cNvSpPr>
          <p:nvPr>
            <p:ph type="title"/>
          </p:nvPr>
        </p:nvSpPr>
        <p:spPr/>
        <p:txBody>
          <a:bodyPr/>
          <a:lstStyle/>
          <a:p>
            <a:r>
              <a:rPr lang="nl-NL" altLang="en-US"/>
              <a:t>Autoregression models with predictors</a:t>
            </a:r>
            <a:endParaRPr lang="en-US" altLang="en-US"/>
          </a:p>
        </p:txBody>
      </p:sp>
      <p:sp>
        <p:nvSpPr>
          <p:cNvPr id="37891" name="Slide Number Placeholder 3">
            <a:extLst>
              <a:ext uri="{FF2B5EF4-FFF2-40B4-BE49-F238E27FC236}">
                <a16:creationId xmlns:a16="http://schemas.microsoft.com/office/drawing/2014/main" id="{70204668-5056-8DA9-B80F-365A4724D97D}"/>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7FA7DCB-D78C-4B52-BFE6-D93532670639}" type="slidenum">
              <a:rPr lang="en-US" altLang="en-US" sz="1000">
                <a:solidFill>
                  <a:srgbClr val="BC0031"/>
                </a:solidFill>
                <a:latin typeface="Arial" panose="020B0604020202020204" pitchFamily="34" charset="0"/>
              </a:rPr>
              <a:pPr eaLnBrk="1" hangingPunct="1">
                <a:spcBef>
                  <a:spcPct val="0"/>
                </a:spcBef>
                <a:buSzTx/>
                <a:buFontTx/>
                <a:buNone/>
              </a:pPr>
              <a:t>41</a:t>
            </a:fld>
            <a:endParaRPr lang="en-US" altLang="en-US" sz="1000">
              <a:latin typeface="Arial" panose="020B0604020202020204" pitchFamily="34" charset="0"/>
            </a:endParaRPr>
          </a:p>
        </p:txBody>
      </p:sp>
      <p:sp>
        <p:nvSpPr>
          <p:cNvPr id="37892" name="Content Placeholder 2">
            <a:extLst>
              <a:ext uri="{FF2B5EF4-FFF2-40B4-BE49-F238E27FC236}">
                <a16:creationId xmlns:a16="http://schemas.microsoft.com/office/drawing/2014/main" id="{CE468100-2C7D-9825-D504-D5F35185A7D4}"/>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sp>
        <p:nvSpPr>
          <p:cNvPr id="5" name="Rectangle 4">
            <a:extLst>
              <a:ext uri="{FF2B5EF4-FFF2-40B4-BE49-F238E27FC236}">
                <a16:creationId xmlns:a16="http://schemas.microsoft.com/office/drawing/2014/main" id="{DC7E3786-C485-EE7C-611D-E739B9B3D254}"/>
              </a:ext>
            </a:extLst>
          </p:cNvPr>
          <p:cNvSpPr>
            <a:spLocks/>
          </p:cNvSpPr>
          <p:nvPr/>
        </p:nvSpPr>
        <p:spPr>
          <a:xfrm>
            <a:off x="2203450" y="4244975"/>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6" name="Rectangle 5">
            <a:extLst>
              <a:ext uri="{FF2B5EF4-FFF2-40B4-BE49-F238E27FC236}">
                <a16:creationId xmlns:a16="http://schemas.microsoft.com/office/drawing/2014/main" id="{EEA66017-B324-0A32-C5AE-F9CA24DBB588}"/>
              </a:ext>
            </a:extLst>
          </p:cNvPr>
          <p:cNvSpPr>
            <a:spLocks/>
          </p:cNvSpPr>
          <p:nvPr/>
        </p:nvSpPr>
        <p:spPr>
          <a:xfrm>
            <a:off x="3910013" y="4244975"/>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7" name="Rectangle 6">
            <a:extLst>
              <a:ext uri="{FF2B5EF4-FFF2-40B4-BE49-F238E27FC236}">
                <a16:creationId xmlns:a16="http://schemas.microsoft.com/office/drawing/2014/main" id="{CC4E6AD5-7A00-89BD-D38C-7943F262032A}"/>
              </a:ext>
            </a:extLst>
          </p:cNvPr>
          <p:cNvSpPr>
            <a:spLocks/>
          </p:cNvSpPr>
          <p:nvPr/>
        </p:nvSpPr>
        <p:spPr>
          <a:xfrm>
            <a:off x="5776913" y="424497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8" name="Rectangle 7">
            <a:extLst>
              <a:ext uri="{FF2B5EF4-FFF2-40B4-BE49-F238E27FC236}">
                <a16:creationId xmlns:a16="http://schemas.microsoft.com/office/drawing/2014/main" id="{409CEEA6-E28C-926A-73AC-6E8AB23FF28B}"/>
              </a:ext>
            </a:extLst>
          </p:cNvPr>
          <p:cNvSpPr>
            <a:spLocks/>
          </p:cNvSpPr>
          <p:nvPr/>
        </p:nvSpPr>
        <p:spPr>
          <a:xfrm>
            <a:off x="7688263" y="4248150"/>
            <a:ext cx="1347787"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9" name="Oval 8">
            <a:extLst>
              <a:ext uri="{FF2B5EF4-FFF2-40B4-BE49-F238E27FC236}">
                <a16:creationId xmlns:a16="http://schemas.microsoft.com/office/drawing/2014/main" id="{D26FD3FB-C510-D2D1-F1AB-E86B57B2E767}"/>
              </a:ext>
            </a:extLst>
          </p:cNvPr>
          <p:cNvSpPr>
            <a:spLocks noChangeAspect="1"/>
          </p:cNvSpPr>
          <p:nvPr/>
        </p:nvSpPr>
        <p:spPr>
          <a:xfrm>
            <a:off x="2492375" y="5407025"/>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10" name="Oval 9">
            <a:extLst>
              <a:ext uri="{FF2B5EF4-FFF2-40B4-BE49-F238E27FC236}">
                <a16:creationId xmlns:a16="http://schemas.microsoft.com/office/drawing/2014/main" id="{EFCF9057-30D4-899A-0152-A17D53196D3D}"/>
              </a:ext>
            </a:extLst>
          </p:cNvPr>
          <p:cNvSpPr>
            <a:spLocks noChangeAspect="1"/>
          </p:cNvSpPr>
          <p:nvPr/>
        </p:nvSpPr>
        <p:spPr>
          <a:xfrm>
            <a:off x="4291013" y="5249863"/>
            <a:ext cx="608012"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11" name="Oval 10">
            <a:extLst>
              <a:ext uri="{FF2B5EF4-FFF2-40B4-BE49-F238E27FC236}">
                <a16:creationId xmlns:a16="http://schemas.microsoft.com/office/drawing/2014/main" id="{1ABD7397-A326-F364-660A-19272F75C94E}"/>
              </a:ext>
            </a:extLst>
          </p:cNvPr>
          <p:cNvSpPr>
            <a:spLocks noChangeAspect="1"/>
          </p:cNvSpPr>
          <p:nvPr/>
        </p:nvSpPr>
        <p:spPr>
          <a:xfrm>
            <a:off x="6165850" y="5259388"/>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12" name="Oval 11">
            <a:extLst>
              <a:ext uri="{FF2B5EF4-FFF2-40B4-BE49-F238E27FC236}">
                <a16:creationId xmlns:a16="http://schemas.microsoft.com/office/drawing/2014/main" id="{9A6C47DC-7C55-1FD3-A6E9-230F4BE2B78D}"/>
              </a:ext>
            </a:extLst>
          </p:cNvPr>
          <p:cNvSpPr>
            <a:spLocks noChangeAspect="1"/>
          </p:cNvSpPr>
          <p:nvPr/>
        </p:nvSpPr>
        <p:spPr>
          <a:xfrm>
            <a:off x="8058150" y="5251450"/>
            <a:ext cx="608013"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13" name="Straight Arrow Connector 12">
            <a:extLst>
              <a:ext uri="{FF2B5EF4-FFF2-40B4-BE49-F238E27FC236}">
                <a16:creationId xmlns:a16="http://schemas.microsoft.com/office/drawing/2014/main" id="{67239D07-D37A-12E9-5B1C-16EABF0E5CCD}"/>
              </a:ext>
            </a:extLst>
          </p:cNvPr>
          <p:cNvCxnSpPr>
            <a:stCxn id="9" idx="0"/>
            <a:endCxn id="5" idx="2"/>
          </p:cNvCxnSpPr>
          <p:nvPr/>
        </p:nvCxnSpPr>
        <p:spPr>
          <a:xfrm flipV="1">
            <a:off x="2795588" y="4854575"/>
            <a:ext cx="7937" cy="5524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8EC76DB-8EFE-1188-BB7A-0278679056AF}"/>
              </a:ext>
            </a:extLst>
          </p:cNvPr>
          <p:cNvCxnSpPr/>
          <p:nvPr/>
        </p:nvCxnSpPr>
        <p:spPr>
          <a:xfrm flipV="1">
            <a:off x="4594225" y="4878388"/>
            <a:ext cx="0" cy="3603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576BA31-CFFD-AF2E-D38F-0598B4CD3963}"/>
              </a:ext>
            </a:extLst>
          </p:cNvPr>
          <p:cNvCxnSpPr/>
          <p:nvPr/>
        </p:nvCxnSpPr>
        <p:spPr>
          <a:xfrm flipV="1">
            <a:off x="6469063" y="4881563"/>
            <a:ext cx="0" cy="358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464DBBA-3A9D-85C9-69AC-CDCF4ECA37BC}"/>
              </a:ext>
            </a:extLst>
          </p:cNvPr>
          <p:cNvCxnSpPr/>
          <p:nvPr/>
        </p:nvCxnSpPr>
        <p:spPr>
          <a:xfrm flipV="1">
            <a:off x="8361363" y="4873625"/>
            <a:ext cx="0" cy="3603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905" name="TextBox 16">
            <a:extLst>
              <a:ext uri="{FF2B5EF4-FFF2-40B4-BE49-F238E27FC236}">
                <a16:creationId xmlns:a16="http://schemas.microsoft.com/office/drawing/2014/main" id="{CA12E4F8-4C37-ADC0-E57D-5ED46586C572}"/>
              </a:ext>
            </a:extLst>
          </p:cNvPr>
          <p:cNvSpPr txBox="1">
            <a:spLocks noChangeArrowheads="1"/>
          </p:cNvSpPr>
          <p:nvPr/>
        </p:nvSpPr>
        <p:spPr bwMode="auto">
          <a:xfrm>
            <a:off x="2930525" y="6027738"/>
            <a:ext cx="825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11</a:t>
            </a:r>
            <a:endParaRPr lang="en-US" altLang="nl-NL" b="1" baseline="-25000"/>
          </a:p>
        </p:txBody>
      </p:sp>
      <p:cxnSp>
        <p:nvCxnSpPr>
          <p:cNvPr id="18" name="Curved Connector 17">
            <a:extLst>
              <a:ext uri="{FF2B5EF4-FFF2-40B4-BE49-F238E27FC236}">
                <a16:creationId xmlns:a16="http://schemas.microsoft.com/office/drawing/2014/main" id="{F6D387C0-0CFB-F494-FFC6-04822A34A7E1}"/>
              </a:ext>
            </a:extLst>
          </p:cNvPr>
          <p:cNvCxnSpPr/>
          <p:nvPr/>
        </p:nvCxnSpPr>
        <p:spPr>
          <a:xfrm rot="5400000" flipH="1" flipV="1">
            <a:off x="4674394" y="5706269"/>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907" name="TextBox 18">
            <a:extLst>
              <a:ext uri="{FF2B5EF4-FFF2-40B4-BE49-F238E27FC236}">
                <a16:creationId xmlns:a16="http://schemas.microsoft.com/office/drawing/2014/main" id="{69DCD169-D052-CA27-557A-8893BB57C3CD}"/>
              </a:ext>
            </a:extLst>
          </p:cNvPr>
          <p:cNvSpPr txBox="1">
            <a:spLocks noChangeArrowheads="1"/>
          </p:cNvSpPr>
          <p:nvPr/>
        </p:nvSpPr>
        <p:spPr bwMode="auto">
          <a:xfrm>
            <a:off x="4719638" y="6015038"/>
            <a:ext cx="823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22</a:t>
            </a:r>
            <a:endParaRPr lang="en-US" altLang="nl-NL" b="1" baseline="-25000"/>
          </a:p>
        </p:txBody>
      </p:sp>
      <p:cxnSp>
        <p:nvCxnSpPr>
          <p:cNvPr id="20" name="Curved Connector 19">
            <a:extLst>
              <a:ext uri="{FF2B5EF4-FFF2-40B4-BE49-F238E27FC236}">
                <a16:creationId xmlns:a16="http://schemas.microsoft.com/office/drawing/2014/main" id="{D7A25B8A-EB7D-8747-3D74-36CE8178ED0D}"/>
              </a:ext>
            </a:extLst>
          </p:cNvPr>
          <p:cNvCxnSpPr/>
          <p:nvPr/>
        </p:nvCxnSpPr>
        <p:spPr>
          <a:xfrm rot="5400000" flipH="1" flipV="1">
            <a:off x="6555582" y="5712618"/>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909" name="TextBox 20">
            <a:extLst>
              <a:ext uri="{FF2B5EF4-FFF2-40B4-BE49-F238E27FC236}">
                <a16:creationId xmlns:a16="http://schemas.microsoft.com/office/drawing/2014/main" id="{3E8BD356-9024-2480-5308-7523E60E4CE3}"/>
              </a:ext>
            </a:extLst>
          </p:cNvPr>
          <p:cNvSpPr txBox="1">
            <a:spLocks noChangeArrowheads="1"/>
          </p:cNvSpPr>
          <p:nvPr/>
        </p:nvSpPr>
        <p:spPr bwMode="auto">
          <a:xfrm>
            <a:off x="6599238" y="6026150"/>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33</a:t>
            </a:r>
            <a:endParaRPr lang="en-US" altLang="nl-NL" b="1" baseline="-25000"/>
          </a:p>
        </p:txBody>
      </p:sp>
      <p:cxnSp>
        <p:nvCxnSpPr>
          <p:cNvPr id="22" name="Curved Connector 21">
            <a:extLst>
              <a:ext uri="{FF2B5EF4-FFF2-40B4-BE49-F238E27FC236}">
                <a16:creationId xmlns:a16="http://schemas.microsoft.com/office/drawing/2014/main" id="{A40B593C-7C80-AE09-56F4-BBE1603D123E}"/>
              </a:ext>
            </a:extLst>
          </p:cNvPr>
          <p:cNvCxnSpPr/>
          <p:nvPr/>
        </p:nvCxnSpPr>
        <p:spPr>
          <a:xfrm rot="5400000" flipH="1" flipV="1">
            <a:off x="8448675" y="5710238"/>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911" name="TextBox 22">
            <a:extLst>
              <a:ext uri="{FF2B5EF4-FFF2-40B4-BE49-F238E27FC236}">
                <a16:creationId xmlns:a16="http://schemas.microsoft.com/office/drawing/2014/main" id="{8E18255B-8D82-EEA5-CFC7-312C3FEE5894}"/>
              </a:ext>
            </a:extLst>
          </p:cNvPr>
          <p:cNvSpPr txBox="1">
            <a:spLocks noChangeArrowheads="1"/>
          </p:cNvSpPr>
          <p:nvPr/>
        </p:nvSpPr>
        <p:spPr bwMode="auto">
          <a:xfrm>
            <a:off x="8493125" y="6018213"/>
            <a:ext cx="82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44</a:t>
            </a:r>
            <a:endParaRPr lang="en-US" altLang="nl-NL" b="1" baseline="-25000"/>
          </a:p>
        </p:txBody>
      </p:sp>
      <p:cxnSp>
        <p:nvCxnSpPr>
          <p:cNvPr id="24" name="Straight Arrow Connector 23">
            <a:extLst>
              <a:ext uri="{FF2B5EF4-FFF2-40B4-BE49-F238E27FC236}">
                <a16:creationId xmlns:a16="http://schemas.microsoft.com/office/drawing/2014/main" id="{8AB66E87-C937-6FF2-52E9-924E43BAE126}"/>
              </a:ext>
            </a:extLst>
          </p:cNvPr>
          <p:cNvCxnSpPr>
            <a:stCxn id="5" idx="3"/>
            <a:endCxn id="6" idx="1"/>
          </p:cNvCxnSpPr>
          <p:nvPr/>
        </p:nvCxnSpPr>
        <p:spPr>
          <a:xfrm>
            <a:off x="3403600" y="4549775"/>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6D0607-4AC8-C858-AF33-8803D4014A6B}"/>
              </a:ext>
            </a:extLst>
          </p:cNvPr>
          <p:cNvCxnSpPr>
            <a:stCxn id="6" idx="3"/>
            <a:endCxn id="7" idx="1"/>
          </p:cNvCxnSpPr>
          <p:nvPr/>
        </p:nvCxnSpPr>
        <p:spPr>
          <a:xfrm>
            <a:off x="5278438" y="4549775"/>
            <a:ext cx="4984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EFFFFA5-9F13-6610-6737-1C02AF5D73F4}"/>
              </a:ext>
            </a:extLst>
          </p:cNvPr>
          <p:cNvCxnSpPr>
            <a:stCxn id="7" idx="3"/>
            <a:endCxn id="8" idx="1"/>
          </p:cNvCxnSpPr>
          <p:nvPr/>
        </p:nvCxnSpPr>
        <p:spPr>
          <a:xfrm>
            <a:off x="7161213" y="4549775"/>
            <a:ext cx="527050" cy="31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3172AFB-275A-2587-DBD5-8CB8E74F0BCC}"/>
              </a:ext>
            </a:extLst>
          </p:cNvPr>
          <p:cNvSpPr>
            <a:spLocks/>
          </p:cNvSpPr>
          <p:nvPr/>
        </p:nvSpPr>
        <p:spPr>
          <a:xfrm>
            <a:off x="1263650" y="3028950"/>
            <a:ext cx="124618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Gender</a:t>
            </a:r>
          </a:p>
          <a:p>
            <a:pPr algn="ctr">
              <a:defRPr/>
            </a:pPr>
            <a:r>
              <a:rPr lang="nl-NL" b="1" dirty="0">
                <a:solidFill>
                  <a:schemeClr val="tx1"/>
                </a:solidFill>
              </a:rPr>
              <a:t>x</a:t>
            </a:r>
            <a:r>
              <a:rPr lang="nl-NL" b="1" baseline="-25000" dirty="0">
                <a:solidFill>
                  <a:schemeClr val="tx1"/>
                </a:solidFill>
              </a:rPr>
              <a:t>5</a:t>
            </a:r>
            <a:endParaRPr lang="en-US" b="1" baseline="-25000" dirty="0">
              <a:solidFill>
                <a:schemeClr val="tx1"/>
              </a:solidFill>
            </a:endParaRPr>
          </a:p>
        </p:txBody>
      </p:sp>
      <p:sp>
        <p:nvSpPr>
          <p:cNvPr id="28" name="Rectangle 27">
            <a:extLst>
              <a:ext uri="{FF2B5EF4-FFF2-40B4-BE49-F238E27FC236}">
                <a16:creationId xmlns:a16="http://schemas.microsoft.com/office/drawing/2014/main" id="{C34AF10A-D285-DA2A-2E14-52FCA1182171}"/>
              </a:ext>
            </a:extLst>
          </p:cNvPr>
          <p:cNvSpPr>
            <a:spLocks/>
          </p:cNvSpPr>
          <p:nvPr/>
        </p:nvSpPr>
        <p:spPr>
          <a:xfrm>
            <a:off x="3016250" y="3028950"/>
            <a:ext cx="14478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91413" tIns="45706" rIns="91413" bIns="45706" anchor="ctr"/>
          <a:lstStyle/>
          <a:p>
            <a:pPr algn="ctr">
              <a:defRPr/>
            </a:pPr>
            <a:r>
              <a:rPr lang="nl-NL" b="1" dirty="0">
                <a:solidFill>
                  <a:schemeClr val="tx1"/>
                </a:solidFill>
              </a:rPr>
              <a:t>Family status</a:t>
            </a:r>
          </a:p>
          <a:p>
            <a:pPr algn="ctr">
              <a:defRPr/>
            </a:pPr>
            <a:r>
              <a:rPr lang="nl-NL" b="1" dirty="0">
                <a:solidFill>
                  <a:schemeClr val="tx1"/>
                </a:solidFill>
              </a:rPr>
              <a:t>x</a:t>
            </a:r>
            <a:r>
              <a:rPr lang="nl-NL" b="1" baseline="-25000" dirty="0">
                <a:solidFill>
                  <a:schemeClr val="tx1"/>
                </a:solidFill>
              </a:rPr>
              <a:t>6</a:t>
            </a:r>
            <a:endParaRPr lang="en-US" b="1" dirty="0">
              <a:solidFill>
                <a:schemeClr val="tx1"/>
              </a:solidFill>
            </a:endParaRPr>
          </a:p>
        </p:txBody>
      </p:sp>
      <p:cxnSp>
        <p:nvCxnSpPr>
          <p:cNvPr id="29" name="Straight Arrow Connector 28">
            <a:extLst>
              <a:ext uri="{FF2B5EF4-FFF2-40B4-BE49-F238E27FC236}">
                <a16:creationId xmlns:a16="http://schemas.microsoft.com/office/drawing/2014/main" id="{7FAF4401-28CC-F265-92EC-B182F51F4ABD}"/>
              </a:ext>
            </a:extLst>
          </p:cNvPr>
          <p:cNvCxnSpPr>
            <a:stCxn id="28" idx="2"/>
            <a:endCxn id="5" idx="0"/>
          </p:cNvCxnSpPr>
          <p:nvPr/>
        </p:nvCxnSpPr>
        <p:spPr>
          <a:xfrm flipH="1">
            <a:off x="2803525" y="3638550"/>
            <a:ext cx="936625" cy="6064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113FD4A-DB99-A7C0-14B0-4DE5A1AD2E8B}"/>
              </a:ext>
            </a:extLst>
          </p:cNvPr>
          <p:cNvCxnSpPr>
            <a:stCxn id="27" idx="2"/>
            <a:endCxn id="5" idx="0"/>
          </p:cNvCxnSpPr>
          <p:nvPr/>
        </p:nvCxnSpPr>
        <p:spPr>
          <a:xfrm>
            <a:off x="1885950" y="3638550"/>
            <a:ext cx="917575" cy="6064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118CCEA-B111-7AF6-9E6B-08F5EF9520FE}"/>
              </a:ext>
            </a:extLst>
          </p:cNvPr>
          <p:cNvSpPr>
            <a:spLocks noChangeAspect="1"/>
          </p:cNvSpPr>
          <p:nvPr/>
        </p:nvSpPr>
        <p:spPr>
          <a:xfrm>
            <a:off x="750888" y="2362200"/>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5</a:t>
            </a:r>
            <a:endParaRPr lang="en-US" sz="1400" b="1" baseline="-25000" dirty="0">
              <a:solidFill>
                <a:schemeClr val="tx1"/>
              </a:solidFill>
            </a:endParaRPr>
          </a:p>
        </p:txBody>
      </p:sp>
      <p:cxnSp>
        <p:nvCxnSpPr>
          <p:cNvPr id="32" name="Straight Arrow Connector 31">
            <a:extLst>
              <a:ext uri="{FF2B5EF4-FFF2-40B4-BE49-F238E27FC236}">
                <a16:creationId xmlns:a16="http://schemas.microsoft.com/office/drawing/2014/main" id="{CC779E9D-AB71-3B28-85DA-C728A26EED2D}"/>
              </a:ext>
            </a:extLst>
          </p:cNvPr>
          <p:cNvCxnSpPr>
            <a:stCxn id="31" idx="4"/>
            <a:endCxn id="27" idx="1"/>
          </p:cNvCxnSpPr>
          <p:nvPr/>
        </p:nvCxnSpPr>
        <p:spPr>
          <a:xfrm>
            <a:off x="1054100" y="2968625"/>
            <a:ext cx="209550" cy="3651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65C1FCDF-E111-D426-CAE0-6CFF58612EDF}"/>
              </a:ext>
            </a:extLst>
          </p:cNvPr>
          <p:cNvCxnSpPr>
            <a:stCxn id="31" idx="1"/>
            <a:endCxn id="31" idx="2"/>
          </p:cNvCxnSpPr>
          <p:nvPr/>
        </p:nvCxnSpPr>
        <p:spPr>
          <a:xfrm rot="16200000" flipH="1" flipV="1">
            <a:off x="688181" y="2513807"/>
            <a:ext cx="214313" cy="88900"/>
          </a:xfrm>
          <a:prstGeom prst="curvedConnector4">
            <a:avLst>
              <a:gd name="adj1" fmla="val -147917"/>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922" name="TextBox 33">
            <a:extLst>
              <a:ext uri="{FF2B5EF4-FFF2-40B4-BE49-F238E27FC236}">
                <a16:creationId xmlns:a16="http://schemas.microsoft.com/office/drawing/2014/main" id="{C7783569-681D-80FD-2EB2-9BD58C42E04A}"/>
              </a:ext>
            </a:extLst>
          </p:cNvPr>
          <p:cNvSpPr txBox="1">
            <a:spLocks noChangeArrowheads="1"/>
          </p:cNvSpPr>
          <p:nvPr/>
        </p:nvSpPr>
        <p:spPr bwMode="auto">
          <a:xfrm>
            <a:off x="34925" y="2093913"/>
            <a:ext cx="82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55</a:t>
            </a:r>
            <a:endParaRPr lang="en-US" altLang="nl-NL" b="1" baseline="-25000"/>
          </a:p>
        </p:txBody>
      </p:sp>
      <p:sp>
        <p:nvSpPr>
          <p:cNvPr id="35" name="Oval 34">
            <a:extLst>
              <a:ext uri="{FF2B5EF4-FFF2-40B4-BE49-F238E27FC236}">
                <a16:creationId xmlns:a16="http://schemas.microsoft.com/office/drawing/2014/main" id="{760FE7AA-EF4F-EA1E-7E9F-843184EFEA5B}"/>
              </a:ext>
            </a:extLst>
          </p:cNvPr>
          <p:cNvSpPr>
            <a:spLocks noChangeAspect="1"/>
          </p:cNvSpPr>
          <p:nvPr/>
        </p:nvSpPr>
        <p:spPr>
          <a:xfrm>
            <a:off x="4414838" y="2362200"/>
            <a:ext cx="608012"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6</a:t>
            </a:r>
            <a:endParaRPr lang="en-US" sz="1400" b="1" baseline="-25000" dirty="0">
              <a:solidFill>
                <a:schemeClr val="tx1"/>
              </a:solidFill>
            </a:endParaRPr>
          </a:p>
        </p:txBody>
      </p:sp>
      <p:cxnSp>
        <p:nvCxnSpPr>
          <p:cNvPr id="36" name="Straight Arrow Connector 35">
            <a:extLst>
              <a:ext uri="{FF2B5EF4-FFF2-40B4-BE49-F238E27FC236}">
                <a16:creationId xmlns:a16="http://schemas.microsoft.com/office/drawing/2014/main" id="{7386D989-390F-F5C3-184B-D1EEC56F7C21}"/>
              </a:ext>
            </a:extLst>
          </p:cNvPr>
          <p:cNvCxnSpPr>
            <a:stCxn id="35" idx="4"/>
            <a:endCxn id="28" idx="3"/>
          </p:cNvCxnSpPr>
          <p:nvPr/>
        </p:nvCxnSpPr>
        <p:spPr>
          <a:xfrm flipH="1">
            <a:off x="4464050" y="2968625"/>
            <a:ext cx="255588" cy="3651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A869CC53-5D58-0CEF-FD4F-131655222EB6}"/>
              </a:ext>
            </a:extLst>
          </p:cNvPr>
          <p:cNvCxnSpPr>
            <a:stCxn id="35" idx="7"/>
            <a:endCxn id="35" idx="6"/>
          </p:cNvCxnSpPr>
          <p:nvPr/>
        </p:nvCxnSpPr>
        <p:spPr>
          <a:xfrm rot="16200000" flipH="1">
            <a:off x="4871243" y="2513807"/>
            <a:ext cx="214313" cy="88900"/>
          </a:xfrm>
          <a:prstGeom prst="curvedConnector4">
            <a:avLst>
              <a:gd name="adj1" fmla="val -147917"/>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926" name="TextBox 37">
            <a:extLst>
              <a:ext uri="{FF2B5EF4-FFF2-40B4-BE49-F238E27FC236}">
                <a16:creationId xmlns:a16="http://schemas.microsoft.com/office/drawing/2014/main" id="{A09D9E2D-6BEF-9204-5FD9-2C01F1176471}"/>
              </a:ext>
            </a:extLst>
          </p:cNvPr>
          <p:cNvSpPr txBox="1">
            <a:spLocks noChangeArrowheads="1"/>
          </p:cNvSpPr>
          <p:nvPr/>
        </p:nvSpPr>
        <p:spPr bwMode="auto">
          <a:xfrm>
            <a:off x="5233988" y="2144713"/>
            <a:ext cx="82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66</a:t>
            </a:r>
            <a:endParaRPr lang="en-US" altLang="nl-NL" b="1" baseline="-25000"/>
          </a:p>
        </p:txBody>
      </p:sp>
      <p:cxnSp>
        <p:nvCxnSpPr>
          <p:cNvPr id="39" name="Curved Connector 38">
            <a:extLst>
              <a:ext uri="{FF2B5EF4-FFF2-40B4-BE49-F238E27FC236}">
                <a16:creationId xmlns:a16="http://schemas.microsoft.com/office/drawing/2014/main" id="{807E7CFA-5F74-73B1-71CE-A9414FA63794}"/>
              </a:ext>
            </a:extLst>
          </p:cNvPr>
          <p:cNvCxnSpPr/>
          <p:nvPr/>
        </p:nvCxnSpPr>
        <p:spPr>
          <a:xfrm rot="5400000" flipH="1" flipV="1">
            <a:off x="2858294" y="5858669"/>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7488B057-655B-7347-7E26-19F0ABD855CF}"/>
              </a:ext>
            </a:extLst>
          </p:cNvPr>
          <p:cNvCxnSpPr>
            <a:stCxn id="35" idx="0"/>
            <a:endCxn id="31" idx="0"/>
          </p:cNvCxnSpPr>
          <p:nvPr/>
        </p:nvCxnSpPr>
        <p:spPr>
          <a:xfrm rot="16200000" flipV="1">
            <a:off x="2886869" y="529431"/>
            <a:ext cx="12700" cy="3665538"/>
          </a:xfrm>
          <a:prstGeom prst="curvedConnector3">
            <a:avLst>
              <a:gd name="adj1" fmla="val 1800000"/>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929" name="TextBox 40">
            <a:extLst>
              <a:ext uri="{FF2B5EF4-FFF2-40B4-BE49-F238E27FC236}">
                <a16:creationId xmlns:a16="http://schemas.microsoft.com/office/drawing/2014/main" id="{75F783F4-111D-EE56-1E43-E202F648B033}"/>
              </a:ext>
            </a:extLst>
          </p:cNvPr>
          <p:cNvSpPr txBox="1">
            <a:spLocks noChangeArrowheads="1"/>
          </p:cNvSpPr>
          <p:nvPr/>
        </p:nvSpPr>
        <p:spPr bwMode="auto">
          <a:xfrm>
            <a:off x="2555875" y="2178050"/>
            <a:ext cx="823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65</a:t>
            </a:r>
            <a:endParaRPr lang="en-US" altLang="nl-NL" b="1" baseline="-25000"/>
          </a:p>
        </p:txBody>
      </p:sp>
      <p:cxnSp>
        <p:nvCxnSpPr>
          <p:cNvPr id="48" name="Curved Connector 47">
            <a:extLst>
              <a:ext uri="{FF2B5EF4-FFF2-40B4-BE49-F238E27FC236}">
                <a16:creationId xmlns:a16="http://schemas.microsoft.com/office/drawing/2014/main" id="{FD7DBEEE-6FF1-B8AB-717F-2C2C0EC3DB64}"/>
              </a:ext>
            </a:extLst>
          </p:cNvPr>
          <p:cNvCxnSpPr/>
          <p:nvPr/>
        </p:nvCxnSpPr>
        <p:spPr>
          <a:xfrm rot="16200000" flipV="1">
            <a:off x="6647656" y="2359819"/>
            <a:ext cx="3175" cy="3767138"/>
          </a:xfrm>
          <a:prstGeom prst="curvedConnector3">
            <a:avLst>
              <a:gd name="adj1" fmla="val 11799132"/>
            </a:avLst>
          </a:prstGeom>
          <a:ln w="28575" cap="flat">
            <a:solidFill>
              <a:schemeClr val="tx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Curved Connector 48">
            <a:extLst>
              <a:ext uri="{FF2B5EF4-FFF2-40B4-BE49-F238E27FC236}">
                <a16:creationId xmlns:a16="http://schemas.microsoft.com/office/drawing/2014/main" id="{86874D76-780D-1CF9-3CCE-37B46BD33387}"/>
              </a:ext>
            </a:extLst>
          </p:cNvPr>
          <p:cNvCxnSpPr/>
          <p:nvPr/>
        </p:nvCxnSpPr>
        <p:spPr>
          <a:xfrm rot="16200000" flipV="1">
            <a:off x="4806157" y="2409031"/>
            <a:ext cx="1588" cy="3667125"/>
          </a:xfrm>
          <a:prstGeom prst="curvedConnector3">
            <a:avLst>
              <a:gd name="adj1" fmla="val 63929500"/>
            </a:avLst>
          </a:prstGeom>
          <a:ln w="28575" cap="flat">
            <a:solidFill>
              <a:schemeClr val="tx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B2A8B9BC-F511-51CB-610E-77A2C6F22108}"/>
              </a:ext>
            </a:extLst>
          </p:cNvPr>
          <p:cNvSpPr>
            <a:spLocks noGrp="1"/>
          </p:cNvSpPr>
          <p:nvPr>
            <p:ph type="title"/>
          </p:nvPr>
        </p:nvSpPr>
        <p:spPr/>
        <p:txBody>
          <a:bodyPr/>
          <a:lstStyle/>
          <a:p>
            <a:r>
              <a:rPr lang="nl-NL" altLang="en-US" dirty="0" err="1"/>
              <a:t>Autoregression</a:t>
            </a:r>
            <a:r>
              <a:rPr lang="nl-NL" altLang="en-US" dirty="0"/>
              <a:t> </a:t>
            </a:r>
            <a:r>
              <a:rPr lang="nl-NL" altLang="en-US" dirty="0" err="1"/>
              <a:t>models</a:t>
            </a:r>
            <a:r>
              <a:rPr lang="nl-NL" altLang="en-US" dirty="0"/>
              <a:t> </a:t>
            </a:r>
            <a:r>
              <a:rPr lang="nl-NL" altLang="en-US" dirty="0" err="1"/>
              <a:t>with</a:t>
            </a:r>
            <a:r>
              <a:rPr lang="nl-NL" altLang="en-US" dirty="0"/>
              <a:t> </a:t>
            </a:r>
            <a:r>
              <a:rPr lang="nl-NL" altLang="en-US" dirty="0" err="1"/>
              <a:t>predictors</a:t>
            </a:r>
            <a:endParaRPr lang="en-US" altLang="en-US" dirty="0"/>
          </a:p>
        </p:txBody>
      </p:sp>
      <p:sp>
        <p:nvSpPr>
          <p:cNvPr id="38915" name="Slide Number Placeholder 3">
            <a:extLst>
              <a:ext uri="{FF2B5EF4-FFF2-40B4-BE49-F238E27FC236}">
                <a16:creationId xmlns:a16="http://schemas.microsoft.com/office/drawing/2014/main" id="{41BE17E8-7DC6-B868-FB77-4486A79BB69C}"/>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96AE2433-4D04-4F54-A5B1-EB9B0DF31888}" type="slidenum">
              <a:rPr lang="en-US" altLang="en-US" sz="1000">
                <a:solidFill>
                  <a:srgbClr val="BC0031"/>
                </a:solidFill>
                <a:latin typeface="Arial" panose="020B0604020202020204" pitchFamily="34" charset="0"/>
              </a:rPr>
              <a:pPr eaLnBrk="1" hangingPunct="1">
                <a:spcBef>
                  <a:spcPct val="0"/>
                </a:spcBef>
                <a:buSzTx/>
                <a:buFontTx/>
                <a:buNone/>
              </a:pPr>
              <a:t>42</a:t>
            </a:fld>
            <a:endParaRPr lang="en-US" altLang="en-US" sz="1000">
              <a:latin typeface="Arial" panose="020B0604020202020204" pitchFamily="34" charset="0"/>
            </a:endParaRPr>
          </a:p>
        </p:txBody>
      </p:sp>
      <p:sp>
        <p:nvSpPr>
          <p:cNvPr id="38916" name="Content Placeholder 2">
            <a:extLst>
              <a:ext uri="{FF2B5EF4-FFF2-40B4-BE49-F238E27FC236}">
                <a16:creationId xmlns:a16="http://schemas.microsoft.com/office/drawing/2014/main" id="{E2E17EBF-B7F8-B669-B6A7-746FF78E811D}"/>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63515908-E176-FE1B-8AC6-9947B03989DA}"/>
              </a:ext>
            </a:extLst>
          </p:cNvPr>
          <p:cNvSpPr>
            <a:spLocks noGrp="1"/>
          </p:cNvSpPr>
          <p:nvPr>
            <p:ph type="title"/>
          </p:nvPr>
        </p:nvSpPr>
        <p:spPr/>
        <p:txBody>
          <a:bodyPr/>
          <a:lstStyle/>
          <a:p>
            <a:r>
              <a:rPr lang="nl-NL" altLang="en-US"/>
              <a:t>Autoregression models</a:t>
            </a:r>
            <a:endParaRPr lang="en-US" altLang="en-US"/>
          </a:p>
        </p:txBody>
      </p:sp>
      <p:sp>
        <p:nvSpPr>
          <p:cNvPr id="39939" name="Slide Number Placeholder 3">
            <a:extLst>
              <a:ext uri="{FF2B5EF4-FFF2-40B4-BE49-F238E27FC236}">
                <a16:creationId xmlns:a16="http://schemas.microsoft.com/office/drawing/2014/main" id="{9EB32217-A5FE-C661-8CF6-A5858D1032DD}"/>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D36D86C1-BDD1-425F-B9B3-4A23012A2141}" type="slidenum">
              <a:rPr lang="en-US" altLang="en-US" sz="1000">
                <a:solidFill>
                  <a:srgbClr val="BC0031"/>
                </a:solidFill>
                <a:latin typeface="Arial" panose="020B0604020202020204" pitchFamily="34" charset="0"/>
              </a:rPr>
              <a:pPr eaLnBrk="1" hangingPunct="1">
                <a:spcBef>
                  <a:spcPct val="0"/>
                </a:spcBef>
                <a:buSzTx/>
                <a:buFontTx/>
                <a:buNone/>
              </a:pPr>
              <a:t>43</a:t>
            </a:fld>
            <a:endParaRPr lang="en-US" altLang="en-US" sz="1000">
              <a:latin typeface="Arial" panose="020B0604020202020204" pitchFamily="34" charset="0"/>
            </a:endParaRPr>
          </a:p>
        </p:txBody>
      </p:sp>
      <p:sp>
        <p:nvSpPr>
          <p:cNvPr id="39940" name="Content Placeholder 2">
            <a:extLst>
              <a:ext uri="{FF2B5EF4-FFF2-40B4-BE49-F238E27FC236}">
                <a16:creationId xmlns:a16="http://schemas.microsoft.com/office/drawing/2014/main" id="{BFE067F3-A30C-9203-9E3C-166E2C69E8C3}"/>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Implies that later observations are a direct function of earlier observations, plus time-specific error</a:t>
            </a:r>
          </a:p>
          <a:p>
            <a:r>
              <a:rPr lang="nl-NL" altLang="en-US"/>
              <a:t>Interesting to test:</a:t>
            </a:r>
          </a:p>
          <a:p>
            <a:pPr lvl="1">
              <a:lnSpc>
                <a:spcPct val="100000"/>
              </a:lnSpc>
            </a:pPr>
            <a:r>
              <a:rPr lang="nl-NL" altLang="en-US" sz="2400"/>
              <a:t>Whether first-order effects are sufficient to explain the longitudinal relations, or that second-order (or third-order) effects are needed</a:t>
            </a:r>
            <a:endParaRPr lang="nl-NL" altLang="en-US"/>
          </a:p>
          <a:p>
            <a:pPr lvl="1">
              <a:lnSpc>
                <a:spcPct val="100000"/>
              </a:lnSpc>
            </a:pPr>
            <a:r>
              <a:rPr lang="nl-NL" altLang="en-US" sz="2400"/>
              <a:t>Equality of autoregressive effects</a:t>
            </a:r>
          </a:p>
          <a:p>
            <a:pPr lvl="1">
              <a:lnSpc>
                <a:spcPct val="100000"/>
              </a:lnSpc>
            </a:pPr>
            <a:r>
              <a:rPr lang="nl-NL" altLang="en-US" sz="2400"/>
              <a:t>Whether predictors are able to explain first (and subsequent) measurement occasions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75F8941-1930-E502-7840-188B9AA450AD}"/>
              </a:ext>
            </a:extLst>
          </p:cNvPr>
          <p:cNvSpPr>
            <a:spLocks noGrp="1"/>
          </p:cNvSpPr>
          <p:nvPr>
            <p:ph type="title"/>
          </p:nvPr>
        </p:nvSpPr>
        <p:spPr/>
        <p:txBody>
          <a:bodyPr/>
          <a:lstStyle/>
          <a:p>
            <a:r>
              <a:rPr lang="nl-NL" altLang="en-US"/>
              <a:t>Autoregression panel models</a:t>
            </a:r>
            <a:endParaRPr lang="en-US" altLang="en-US"/>
          </a:p>
        </p:txBody>
      </p:sp>
      <p:sp>
        <p:nvSpPr>
          <p:cNvPr id="40963" name="Slide Number Placeholder 3">
            <a:extLst>
              <a:ext uri="{FF2B5EF4-FFF2-40B4-BE49-F238E27FC236}">
                <a16:creationId xmlns:a16="http://schemas.microsoft.com/office/drawing/2014/main" id="{E2BAC629-A70E-97C6-B325-DBC9B2B9669F}"/>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67A46C3F-37B7-42BE-8CD1-67F55D4396C3}" type="slidenum">
              <a:rPr lang="en-US" altLang="en-US" sz="1000">
                <a:solidFill>
                  <a:srgbClr val="BC0031"/>
                </a:solidFill>
                <a:latin typeface="Arial" panose="020B0604020202020204" pitchFamily="34" charset="0"/>
              </a:rPr>
              <a:pPr eaLnBrk="1" hangingPunct="1">
                <a:spcBef>
                  <a:spcPct val="0"/>
                </a:spcBef>
                <a:buSzTx/>
                <a:buFontTx/>
                <a:buNone/>
              </a:pPr>
              <a:t>44</a:t>
            </a:fld>
            <a:endParaRPr lang="en-US" altLang="en-US" sz="1000">
              <a:latin typeface="Arial" panose="020B0604020202020204" pitchFamily="34" charset="0"/>
            </a:endParaRPr>
          </a:p>
        </p:txBody>
      </p:sp>
      <p:sp>
        <p:nvSpPr>
          <p:cNvPr id="29" name="Rectangle 28">
            <a:extLst>
              <a:ext uri="{FF2B5EF4-FFF2-40B4-BE49-F238E27FC236}">
                <a16:creationId xmlns:a16="http://schemas.microsoft.com/office/drawing/2014/main" id="{1DF57BBE-21AA-448F-06B0-B825ABBAAEA9}"/>
              </a:ext>
            </a:extLst>
          </p:cNvPr>
          <p:cNvSpPr>
            <a:spLocks/>
          </p:cNvSpPr>
          <p:nvPr/>
        </p:nvSpPr>
        <p:spPr>
          <a:xfrm>
            <a:off x="1987550" y="4606925"/>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78D8AEEA-FBDF-2E99-3DF3-0BE1CE381569}"/>
              </a:ext>
            </a:extLst>
          </p:cNvPr>
          <p:cNvSpPr>
            <a:spLocks/>
          </p:cNvSpPr>
          <p:nvPr/>
        </p:nvSpPr>
        <p:spPr>
          <a:xfrm>
            <a:off x="3694113" y="4606925"/>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13BAA239-8C56-69D2-24FB-F96C508692EE}"/>
              </a:ext>
            </a:extLst>
          </p:cNvPr>
          <p:cNvSpPr>
            <a:spLocks/>
          </p:cNvSpPr>
          <p:nvPr/>
        </p:nvSpPr>
        <p:spPr>
          <a:xfrm>
            <a:off x="5561013" y="46069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AE6FB490-C21B-74FF-36DB-831BB85249C1}"/>
              </a:ext>
            </a:extLst>
          </p:cNvPr>
          <p:cNvSpPr>
            <a:spLocks/>
          </p:cNvSpPr>
          <p:nvPr/>
        </p:nvSpPr>
        <p:spPr>
          <a:xfrm>
            <a:off x="7470775" y="4610100"/>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57478EB1-73BD-02BA-8099-A32DAA17226C}"/>
              </a:ext>
            </a:extLst>
          </p:cNvPr>
          <p:cNvSpPr>
            <a:spLocks noChangeAspect="1"/>
          </p:cNvSpPr>
          <p:nvPr/>
        </p:nvSpPr>
        <p:spPr>
          <a:xfrm>
            <a:off x="666750" y="460851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1C591EBB-DC54-5FF2-634C-EC4A97EBA296}"/>
              </a:ext>
            </a:extLst>
          </p:cNvPr>
          <p:cNvSpPr>
            <a:spLocks noChangeAspect="1"/>
          </p:cNvSpPr>
          <p:nvPr/>
        </p:nvSpPr>
        <p:spPr>
          <a:xfrm>
            <a:off x="4064000" y="5556250"/>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8DC83D01-9F00-3638-2D59-068344266635}"/>
              </a:ext>
            </a:extLst>
          </p:cNvPr>
          <p:cNvSpPr>
            <a:spLocks noChangeAspect="1"/>
          </p:cNvSpPr>
          <p:nvPr/>
        </p:nvSpPr>
        <p:spPr>
          <a:xfrm>
            <a:off x="5949950" y="555466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C4B077CB-19CA-2831-6AE9-8DB8DFCC3BED}"/>
              </a:ext>
            </a:extLst>
          </p:cNvPr>
          <p:cNvSpPr>
            <a:spLocks noChangeAspect="1"/>
          </p:cNvSpPr>
          <p:nvPr/>
        </p:nvSpPr>
        <p:spPr>
          <a:xfrm>
            <a:off x="7842250" y="5546725"/>
            <a:ext cx="608013"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1072D533-ABCA-50C3-B2C6-9513B8A64CDD}"/>
              </a:ext>
            </a:extLst>
          </p:cNvPr>
          <p:cNvCxnSpPr>
            <a:stCxn id="33" idx="6"/>
            <a:endCxn id="29" idx="1"/>
          </p:cNvCxnSpPr>
          <p:nvPr/>
        </p:nvCxnSpPr>
        <p:spPr>
          <a:xfrm>
            <a:off x="1274763" y="4911725"/>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395BB18-5E8B-1224-349A-DB5538BF341A}"/>
              </a:ext>
            </a:extLst>
          </p:cNvPr>
          <p:cNvCxnSpPr>
            <a:stCxn id="34" idx="0"/>
          </p:cNvCxnSpPr>
          <p:nvPr/>
        </p:nvCxnSpPr>
        <p:spPr>
          <a:xfrm flipV="1">
            <a:off x="4367213" y="5235575"/>
            <a:ext cx="11112" cy="3206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1D0B07-ACD0-54A3-6513-A2AE33724E15}"/>
              </a:ext>
            </a:extLst>
          </p:cNvPr>
          <p:cNvCxnSpPr>
            <a:stCxn id="35" idx="0"/>
          </p:cNvCxnSpPr>
          <p:nvPr/>
        </p:nvCxnSpPr>
        <p:spPr>
          <a:xfrm flipV="1">
            <a:off x="6253163" y="5243513"/>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094BF70-BDBE-E17E-CF72-49E59C51ABAF}"/>
              </a:ext>
            </a:extLst>
          </p:cNvPr>
          <p:cNvCxnSpPr>
            <a:stCxn id="36" idx="0"/>
          </p:cNvCxnSpPr>
          <p:nvPr/>
        </p:nvCxnSpPr>
        <p:spPr>
          <a:xfrm flipV="1">
            <a:off x="8145463" y="5235575"/>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A87972FF-DDB0-F7C2-24DB-82160FA19134}"/>
              </a:ext>
            </a:extLst>
          </p:cNvPr>
          <p:cNvCxnSpPr>
            <a:stCxn id="33" idx="4"/>
            <a:endCxn id="33" idx="2"/>
          </p:cNvCxnSpPr>
          <p:nvPr/>
        </p:nvCxnSpPr>
        <p:spPr>
          <a:xfrm rot="5400000" flipH="1">
            <a:off x="666750" y="4911725"/>
            <a:ext cx="303213" cy="303213"/>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137EA24A-A57B-7534-18E6-98D07E5D0AE7}"/>
              </a:ext>
            </a:extLst>
          </p:cNvPr>
          <p:cNvCxnSpPr/>
          <p:nvPr/>
        </p:nvCxnSpPr>
        <p:spPr>
          <a:xfrm rot="5400000" flipH="1" flipV="1">
            <a:off x="4447382" y="60142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D73CBD1-9FCF-8BD5-E8EB-DDCAF6B670DC}"/>
              </a:ext>
            </a:extLst>
          </p:cNvPr>
          <p:cNvCxnSpPr/>
          <p:nvPr/>
        </p:nvCxnSpPr>
        <p:spPr>
          <a:xfrm rot="5400000" flipH="1" flipV="1">
            <a:off x="6339682" y="60078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0DE488FD-5194-6BFD-7480-F04AA9F4FFCA}"/>
              </a:ext>
            </a:extLst>
          </p:cNvPr>
          <p:cNvCxnSpPr/>
          <p:nvPr/>
        </p:nvCxnSpPr>
        <p:spPr>
          <a:xfrm rot="5400000" flipH="1" flipV="1">
            <a:off x="8232775" y="600551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8CC4A3A-2473-0076-34E9-0A0559A45965}"/>
              </a:ext>
            </a:extLst>
          </p:cNvPr>
          <p:cNvCxnSpPr>
            <a:stCxn id="29" idx="3"/>
            <a:endCxn id="30" idx="1"/>
          </p:cNvCxnSpPr>
          <p:nvPr/>
        </p:nvCxnSpPr>
        <p:spPr>
          <a:xfrm>
            <a:off x="3187700" y="4911725"/>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98A57FE-259D-FC17-B626-2536B864987E}"/>
              </a:ext>
            </a:extLst>
          </p:cNvPr>
          <p:cNvCxnSpPr>
            <a:stCxn id="30" idx="3"/>
            <a:endCxn id="31" idx="1"/>
          </p:cNvCxnSpPr>
          <p:nvPr/>
        </p:nvCxnSpPr>
        <p:spPr>
          <a:xfrm>
            <a:off x="5062538" y="4911725"/>
            <a:ext cx="4984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C1E303C-E62A-D21A-4B91-B141671AABFD}"/>
              </a:ext>
            </a:extLst>
          </p:cNvPr>
          <p:cNvCxnSpPr>
            <a:stCxn id="31" idx="3"/>
            <a:endCxn id="32" idx="1"/>
          </p:cNvCxnSpPr>
          <p:nvPr/>
        </p:nvCxnSpPr>
        <p:spPr>
          <a:xfrm>
            <a:off x="6945313" y="4911725"/>
            <a:ext cx="525462" cy="31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420138A-0A74-AFDF-5BA8-7B3F82319E9E}"/>
              </a:ext>
            </a:extLst>
          </p:cNvPr>
          <p:cNvSpPr>
            <a:spLocks/>
          </p:cNvSpPr>
          <p:nvPr/>
        </p:nvSpPr>
        <p:spPr>
          <a:xfrm>
            <a:off x="1916113" y="3094038"/>
            <a:ext cx="1198562"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53" name="Rectangle 52">
            <a:extLst>
              <a:ext uri="{FF2B5EF4-FFF2-40B4-BE49-F238E27FC236}">
                <a16:creationId xmlns:a16="http://schemas.microsoft.com/office/drawing/2014/main" id="{816F8665-47BA-DF7C-E457-3C093B825F1F}"/>
              </a:ext>
            </a:extLst>
          </p:cNvPr>
          <p:cNvSpPr>
            <a:spLocks/>
          </p:cNvSpPr>
          <p:nvPr/>
        </p:nvSpPr>
        <p:spPr>
          <a:xfrm>
            <a:off x="3622675" y="3094038"/>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54" name="Rectangle 53">
            <a:extLst>
              <a:ext uri="{FF2B5EF4-FFF2-40B4-BE49-F238E27FC236}">
                <a16:creationId xmlns:a16="http://schemas.microsoft.com/office/drawing/2014/main" id="{FB9ECE84-5AEC-24D0-9461-E2BBC8E9E588}"/>
              </a:ext>
            </a:extLst>
          </p:cNvPr>
          <p:cNvSpPr>
            <a:spLocks/>
          </p:cNvSpPr>
          <p:nvPr/>
        </p:nvSpPr>
        <p:spPr>
          <a:xfrm>
            <a:off x="5489575" y="30956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55" name="Rectangle 54">
            <a:extLst>
              <a:ext uri="{FF2B5EF4-FFF2-40B4-BE49-F238E27FC236}">
                <a16:creationId xmlns:a16="http://schemas.microsoft.com/office/drawing/2014/main" id="{5D7B494A-1640-D223-5447-11F89FF60B37}"/>
              </a:ext>
            </a:extLst>
          </p:cNvPr>
          <p:cNvSpPr>
            <a:spLocks/>
          </p:cNvSpPr>
          <p:nvPr/>
        </p:nvSpPr>
        <p:spPr>
          <a:xfrm>
            <a:off x="7399338" y="3097213"/>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56" name="Oval 55">
            <a:extLst>
              <a:ext uri="{FF2B5EF4-FFF2-40B4-BE49-F238E27FC236}">
                <a16:creationId xmlns:a16="http://schemas.microsoft.com/office/drawing/2014/main" id="{CDFF24AB-5CCA-70E9-5A23-FEC507CF7D88}"/>
              </a:ext>
            </a:extLst>
          </p:cNvPr>
          <p:cNvSpPr>
            <a:spLocks noChangeAspect="1"/>
          </p:cNvSpPr>
          <p:nvPr/>
        </p:nvSpPr>
        <p:spPr>
          <a:xfrm>
            <a:off x="595313" y="3095625"/>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57" name="Oval 56">
            <a:extLst>
              <a:ext uri="{FF2B5EF4-FFF2-40B4-BE49-F238E27FC236}">
                <a16:creationId xmlns:a16="http://schemas.microsoft.com/office/drawing/2014/main" id="{BC17FFC8-7B6C-3EA9-383B-318EE3F92BFE}"/>
              </a:ext>
            </a:extLst>
          </p:cNvPr>
          <p:cNvSpPr>
            <a:spLocks noChangeAspect="1"/>
          </p:cNvSpPr>
          <p:nvPr/>
        </p:nvSpPr>
        <p:spPr>
          <a:xfrm>
            <a:off x="3992563" y="2144713"/>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58" name="Oval 57">
            <a:extLst>
              <a:ext uri="{FF2B5EF4-FFF2-40B4-BE49-F238E27FC236}">
                <a16:creationId xmlns:a16="http://schemas.microsoft.com/office/drawing/2014/main" id="{5FF4BB2D-05AB-896B-2756-D8634252C985}"/>
              </a:ext>
            </a:extLst>
          </p:cNvPr>
          <p:cNvSpPr>
            <a:spLocks noChangeAspect="1"/>
          </p:cNvSpPr>
          <p:nvPr/>
        </p:nvSpPr>
        <p:spPr>
          <a:xfrm>
            <a:off x="5861050" y="2184400"/>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59" name="Oval 58">
            <a:extLst>
              <a:ext uri="{FF2B5EF4-FFF2-40B4-BE49-F238E27FC236}">
                <a16:creationId xmlns:a16="http://schemas.microsoft.com/office/drawing/2014/main" id="{0E1776C9-18C3-CC05-4F84-32B7FF09CE13}"/>
              </a:ext>
            </a:extLst>
          </p:cNvPr>
          <p:cNvSpPr>
            <a:spLocks noChangeAspect="1"/>
          </p:cNvSpPr>
          <p:nvPr/>
        </p:nvSpPr>
        <p:spPr>
          <a:xfrm>
            <a:off x="7770813" y="2179638"/>
            <a:ext cx="606425"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60" name="Straight Arrow Connector 59">
            <a:extLst>
              <a:ext uri="{FF2B5EF4-FFF2-40B4-BE49-F238E27FC236}">
                <a16:creationId xmlns:a16="http://schemas.microsoft.com/office/drawing/2014/main" id="{32AB86C5-F688-7AC2-B269-AF3B7E2BC257}"/>
              </a:ext>
            </a:extLst>
          </p:cNvPr>
          <p:cNvCxnSpPr>
            <a:stCxn id="56" idx="6"/>
            <a:endCxn id="52" idx="1"/>
          </p:cNvCxnSpPr>
          <p:nvPr/>
        </p:nvCxnSpPr>
        <p:spPr>
          <a:xfrm>
            <a:off x="1201738" y="3398838"/>
            <a:ext cx="7143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7A1E3EC-F93E-F73C-196A-05955ADE220B}"/>
              </a:ext>
            </a:extLst>
          </p:cNvPr>
          <p:cNvCxnSpPr>
            <a:stCxn id="59" idx="4"/>
            <a:endCxn id="55" idx="0"/>
          </p:cNvCxnSpPr>
          <p:nvPr/>
        </p:nvCxnSpPr>
        <p:spPr>
          <a:xfrm flipH="1">
            <a:off x="8074025" y="2787650"/>
            <a:ext cx="0" cy="3095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B5640489-2B6E-3C28-4F3F-4193340D1458}"/>
              </a:ext>
            </a:extLst>
          </p:cNvPr>
          <p:cNvCxnSpPr>
            <a:stCxn id="56" idx="0"/>
            <a:endCxn id="56" idx="2"/>
          </p:cNvCxnSpPr>
          <p:nvPr/>
        </p:nvCxnSpPr>
        <p:spPr>
          <a:xfrm rot="16200000" flipH="1" flipV="1">
            <a:off x="595312" y="3095626"/>
            <a:ext cx="303213" cy="303212"/>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92FC2582-56E1-ADEE-E9AA-D8CE3EF8FAE4}"/>
              </a:ext>
            </a:extLst>
          </p:cNvPr>
          <p:cNvCxnSpPr>
            <a:stCxn id="57" idx="7"/>
            <a:endCxn id="57" idx="0"/>
          </p:cNvCxnSpPr>
          <p:nvPr/>
        </p:nvCxnSpPr>
        <p:spPr>
          <a:xfrm rot="16200000" flipV="1">
            <a:off x="4358482" y="2082006"/>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AF565D4D-B35C-5BF5-EFD5-E8F7AD8231B3}"/>
              </a:ext>
            </a:extLst>
          </p:cNvPr>
          <p:cNvCxnSpPr>
            <a:stCxn id="58" idx="0"/>
            <a:endCxn id="58" idx="7"/>
          </p:cNvCxnSpPr>
          <p:nvPr/>
        </p:nvCxnSpPr>
        <p:spPr>
          <a:xfrm rot="16200000" flipH="1">
            <a:off x="6226969" y="2121694"/>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190A1359-7690-709B-AE3C-5E410DC6C8AA}"/>
              </a:ext>
            </a:extLst>
          </p:cNvPr>
          <p:cNvCxnSpPr>
            <a:stCxn id="59" idx="7"/>
            <a:endCxn id="59" idx="0"/>
          </p:cNvCxnSpPr>
          <p:nvPr/>
        </p:nvCxnSpPr>
        <p:spPr>
          <a:xfrm rot="16200000" flipV="1">
            <a:off x="8136732" y="2116931"/>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4A496FA-118E-4515-17FA-FF077E435968}"/>
              </a:ext>
            </a:extLst>
          </p:cNvPr>
          <p:cNvCxnSpPr>
            <a:stCxn id="52" idx="3"/>
            <a:endCxn id="53" idx="1"/>
          </p:cNvCxnSpPr>
          <p:nvPr/>
        </p:nvCxnSpPr>
        <p:spPr>
          <a:xfrm>
            <a:off x="3114675" y="3398838"/>
            <a:ext cx="5080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095BB6F-31D3-4A20-EF1B-40BCD9C53FDA}"/>
              </a:ext>
            </a:extLst>
          </p:cNvPr>
          <p:cNvCxnSpPr>
            <a:stCxn id="53" idx="3"/>
            <a:endCxn id="54" idx="1"/>
          </p:cNvCxnSpPr>
          <p:nvPr/>
        </p:nvCxnSpPr>
        <p:spPr>
          <a:xfrm>
            <a:off x="4991100" y="3398838"/>
            <a:ext cx="498475"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B733DF0-A827-D532-9639-DE3B17858E15}"/>
              </a:ext>
            </a:extLst>
          </p:cNvPr>
          <p:cNvCxnSpPr>
            <a:stCxn id="54" idx="3"/>
            <a:endCxn id="55" idx="1"/>
          </p:cNvCxnSpPr>
          <p:nvPr/>
        </p:nvCxnSpPr>
        <p:spPr>
          <a:xfrm>
            <a:off x="6873875" y="3400425"/>
            <a:ext cx="525463"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63FDC62-9287-FDD1-B8D9-28957AC6A1DB}"/>
              </a:ext>
            </a:extLst>
          </p:cNvPr>
          <p:cNvCxnSpPr/>
          <p:nvPr/>
        </p:nvCxnSpPr>
        <p:spPr>
          <a:xfrm flipH="1">
            <a:off x="6164263" y="27860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10898DA-6087-22A3-0E57-6582307DA0BB}"/>
              </a:ext>
            </a:extLst>
          </p:cNvPr>
          <p:cNvCxnSpPr/>
          <p:nvPr/>
        </p:nvCxnSpPr>
        <p:spPr>
          <a:xfrm flipH="1">
            <a:off x="4311650" y="27733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138292D-0C06-10FE-D643-648D18CAD292}"/>
              </a:ext>
            </a:extLst>
          </p:cNvPr>
          <p:cNvSpPr>
            <a:spLocks noGrp="1"/>
          </p:cNvSpPr>
          <p:nvPr>
            <p:ph type="title"/>
          </p:nvPr>
        </p:nvSpPr>
        <p:spPr/>
        <p:txBody>
          <a:bodyPr/>
          <a:lstStyle/>
          <a:p>
            <a:r>
              <a:rPr lang="nl-NL" altLang="en-US"/>
              <a:t>Autoregression panel models</a:t>
            </a:r>
            <a:endParaRPr lang="en-US" altLang="en-US"/>
          </a:p>
        </p:txBody>
      </p:sp>
      <p:sp>
        <p:nvSpPr>
          <p:cNvPr id="41987" name="Slide Number Placeholder 3">
            <a:extLst>
              <a:ext uri="{FF2B5EF4-FFF2-40B4-BE49-F238E27FC236}">
                <a16:creationId xmlns:a16="http://schemas.microsoft.com/office/drawing/2014/main" id="{EA2AF337-845E-7141-FEC1-76A94AB2F1BD}"/>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B742E2A5-CA70-4AD8-85BB-D2E5316BB95A}" type="slidenum">
              <a:rPr lang="en-US" altLang="en-US" sz="1000">
                <a:solidFill>
                  <a:srgbClr val="BC0031"/>
                </a:solidFill>
                <a:latin typeface="Arial" panose="020B0604020202020204" pitchFamily="34" charset="0"/>
              </a:rPr>
              <a:pPr eaLnBrk="1" hangingPunct="1">
                <a:spcBef>
                  <a:spcPct val="0"/>
                </a:spcBef>
                <a:buSzTx/>
                <a:buFontTx/>
                <a:buNone/>
              </a:pPr>
              <a:t>45</a:t>
            </a:fld>
            <a:endParaRPr lang="en-US" altLang="en-US" sz="1000">
              <a:latin typeface="Arial" panose="020B0604020202020204" pitchFamily="34" charset="0"/>
            </a:endParaRPr>
          </a:p>
        </p:txBody>
      </p:sp>
      <p:sp>
        <p:nvSpPr>
          <p:cNvPr id="29" name="Rectangle 28">
            <a:extLst>
              <a:ext uri="{FF2B5EF4-FFF2-40B4-BE49-F238E27FC236}">
                <a16:creationId xmlns:a16="http://schemas.microsoft.com/office/drawing/2014/main" id="{A0503D79-7946-7F5E-69AA-0261DF8EA994}"/>
              </a:ext>
            </a:extLst>
          </p:cNvPr>
          <p:cNvSpPr>
            <a:spLocks/>
          </p:cNvSpPr>
          <p:nvPr/>
        </p:nvSpPr>
        <p:spPr>
          <a:xfrm>
            <a:off x="1987550" y="4606925"/>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88DDBDA8-FA21-6423-C0A7-4DA0FEB13FDC}"/>
              </a:ext>
            </a:extLst>
          </p:cNvPr>
          <p:cNvSpPr>
            <a:spLocks/>
          </p:cNvSpPr>
          <p:nvPr/>
        </p:nvSpPr>
        <p:spPr>
          <a:xfrm>
            <a:off x="3694113" y="4606925"/>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DC7D56B3-0AE1-326A-3C74-323D419B9DF2}"/>
              </a:ext>
            </a:extLst>
          </p:cNvPr>
          <p:cNvSpPr>
            <a:spLocks/>
          </p:cNvSpPr>
          <p:nvPr/>
        </p:nvSpPr>
        <p:spPr>
          <a:xfrm>
            <a:off x="5561013" y="46069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CAE1DCEB-E0E6-0F40-F1E0-88AC9CB3A2B3}"/>
              </a:ext>
            </a:extLst>
          </p:cNvPr>
          <p:cNvSpPr>
            <a:spLocks/>
          </p:cNvSpPr>
          <p:nvPr/>
        </p:nvSpPr>
        <p:spPr>
          <a:xfrm>
            <a:off x="7470775" y="4610100"/>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C1D085EE-A7A2-E0BD-8276-DF60587182DF}"/>
              </a:ext>
            </a:extLst>
          </p:cNvPr>
          <p:cNvSpPr>
            <a:spLocks noChangeAspect="1"/>
          </p:cNvSpPr>
          <p:nvPr/>
        </p:nvSpPr>
        <p:spPr>
          <a:xfrm>
            <a:off x="666750" y="460851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D903F99A-4B4B-73CF-690F-776EB24F2797}"/>
              </a:ext>
            </a:extLst>
          </p:cNvPr>
          <p:cNvSpPr>
            <a:spLocks noChangeAspect="1"/>
          </p:cNvSpPr>
          <p:nvPr/>
        </p:nvSpPr>
        <p:spPr>
          <a:xfrm>
            <a:off x="4064000" y="5556250"/>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7777228F-57D0-7848-8A49-D27CA167BA7C}"/>
              </a:ext>
            </a:extLst>
          </p:cNvPr>
          <p:cNvSpPr>
            <a:spLocks noChangeAspect="1"/>
          </p:cNvSpPr>
          <p:nvPr/>
        </p:nvSpPr>
        <p:spPr>
          <a:xfrm>
            <a:off x="5949950" y="555466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2F0AABF8-DA5A-ED48-1744-8F372CF50195}"/>
              </a:ext>
            </a:extLst>
          </p:cNvPr>
          <p:cNvSpPr>
            <a:spLocks noChangeAspect="1"/>
          </p:cNvSpPr>
          <p:nvPr/>
        </p:nvSpPr>
        <p:spPr>
          <a:xfrm>
            <a:off x="7842250" y="5546725"/>
            <a:ext cx="608013"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1CBF151E-79FB-264D-53C3-C162172110E3}"/>
              </a:ext>
            </a:extLst>
          </p:cNvPr>
          <p:cNvCxnSpPr>
            <a:stCxn id="33" idx="6"/>
            <a:endCxn id="29" idx="1"/>
          </p:cNvCxnSpPr>
          <p:nvPr/>
        </p:nvCxnSpPr>
        <p:spPr>
          <a:xfrm>
            <a:off x="1274763" y="4911725"/>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0186284-2823-02E5-965B-9E6AF5422CA5}"/>
              </a:ext>
            </a:extLst>
          </p:cNvPr>
          <p:cNvCxnSpPr>
            <a:stCxn id="34" idx="0"/>
          </p:cNvCxnSpPr>
          <p:nvPr/>
        </p:nvCxnSpPr>
        <p:spPr>
          <a:xfrm flipV="1">
            <a:off x="4367213" y="5235575"/>
            <a:ext cx="11112" cy="3206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A97936A-56A6-2547-5F4F-0FBADF02709A}"/>
              </a:ext>
            </a:extLst>
          </p:cNvPr>
          <p:cNvCxnSpPr>
            <a:stCxn id="35" idx="0"/>
          </p:cNvCxnSpPr>
          <p:nvPr/>
        </p:nvCxnSpPr>
        <p:spPr>
          <a:xfrm flipV="1">
            <a:off x="6253163" y="5243513"/>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B35FB30-2BB3-189F-27B6-A8B78B93DADB}"/>
              </a:ext>
            </a:extLst>
          </p:cNvPr>
          <p:cNvCxnSpPr>
            <a:stCxn id="36" idx="0"/>
          </p:cNvCxnSpPr>
          <p:nvPr/>
        </p:nvCxnSpPr>
        <p:spPr>
          <a:xfrm flipV="1">
            <a:off x="8145463" y="5235575"/>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2DBAD1B2-C712-459D-4B65-1D95E8AA0194}"/>
              </a:ext>
            </a:extLst>
          </p:cNvPr>
          <p:cNvCxnSpPr>
            <a:stCxn id="33" idx="4"/>
            <a:endCxn id="33" idx="2"/>
          </p:cNvCxnSpPr>
          <p:nvPr/>
        </p:nvCxnSpPr>
        <p:spPr>
          <a:xfrm rot="5400000" flipH="1">
            <a:off x="666750" y="4911725"/>
            <a:ext cx="303213" cy="303213"/>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5AE8DDBB-1140-86DE-D873-B9C145E69435}"/>
              </a:ext>
            </a:extLst>
          </p:cNvPr>
          <p:cNvCxnSpPr/>
          <p:nvPr/>
        </p:nvCxnSpPr>
        <p:spPr>
          <a:xfrm rot="5400000" flipH="1" flipV="1">
            <a:off x="4447382" y="60142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E98E4BC-CB7B-867F-A275-7BA45B265B73}"/>
              </a:ext>
            </a:extLst>
          </p:cNvPr>
          <p:cNvCxnSpPr/>
          <p:nvPr/>
        </p:nvCxnSpPr>
        <p:spPr>
          <a:xfrm rot="5400000" flipH="1" flipV="1">
            <a:off x="6339682" y="60078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34F83A30-ED05-A55B-1CE4-83AE245D8ACB}"/>
              </a:ext>
            </a:extLst>
          </p:cNvPr>
          <p:cNvCxnSpPr/>
          <p:nvPr/>
        </p:nvCxnSpPr>
        <p:spPr>
          <a:xfrm rot="5400000" flipH="1" flipV="1">
            <a:off x="8232775" y="600551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D03B42B-EB9D-2BB9-C97F-167490853063}"/>
              </a:ext>
            </a:extLst>
          </p:cNvPr>
          <p:cNvCxnSpPr>
            <a:stCxn id="29" idx="3"/>
            <a:endCxn id="30" idx="1"/>
          </p:cNvCxnSpPr>
          <p:nvPr/>
        </p:nvCxnSpPr>
        <p:spPr>
          <a:xfrm>
            <a:off x="3187700" y="4911725"/>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1F2AF2-B7E2-555E-565C-66686236393A}"/>
              </a:ext>
            </a:extLst>
          </p:cNvPr>
          <p:cNvCxnSpPr>
            <a:stCxn id="30" idx="3"/>
            <a:endCxn id="31" idx="1"/>
          </p:cNvCxnSpPr>
          <p:nvPr/>
        </p:nvCxnSpPr>
        <p:spPr>
          <a:xfrm>
            <a:off x="5062538" y="4911725"/>
            <a:ext cx="4984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4BE2024-6DF2-9B1B-0DA3-57ABD37A0056}"/>
              </a:ext>
            </a:extLst>
          </p:cNvPr>
          <p:cNvCxnSpPr>
            <a:stCxn id="31" idx="3"/>
            <a:endCxn id="32" idx="1"/>
          </p:cNvCxnSpPr>
          <p:nvPr/>
        </p:nvCxnSpPr>
        <p:spPr>
          <a:xfrm>
            <a:off x="6945313" y="4911725"/>
            <a:ext cx="525462" cy="31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E0980A30-9181-F11C-42C0-CFA748FAE1C8}"/>
              </a:ext>
            </a:extLst>
          </p:cNvPr>
          <p:cNvSpPr>
            <a:spLocks/>
          </p:cNvSpPr>
          <p:nvPr/>
        </p:nvSpPr>
        <p:spPr>
          <a:xfrm>
            <a:off x="1916113" y="3094038"/>
            <a:ext cx="1198562"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53" name="Rectangle 52">
            <a:extLst>
              <a:ext uri="{FF2B5EF4-FFF2-40B4-BE49-F238E27FC236}">
                <a16:creationId xmlns:a16="http://schemas.microsoft.com/office/drawing/2014/main" id="{C247C56B-CB96-DE4E-C7B6-D8F0145019E5}"/>
              </a:ext>
            </a:extLst>
          </p:cNvPr>
          <p:cNvSpPr>
            <a:spLocks/>
          </p:cNvSpPr>
          <p:nvPr/>
        </p:nvSpPr>
        <p:spPr>
          <a:xfrm>
            <a:off x="3622675" y="3094038"/>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54" name="Rectangle 53">
            <a:extLst>
              <a:ext uri="{FF2B5EF4-FFF2-40B4-BE49-F238E27FC236}">
                <a16:creationId xmlns:a16="http://schemas.microsoft.com/office/drawing/2014/main" id="{30534222-A639-7220-6790-7BDE70AAA000}"/>
              </a:ext>
            </a:extLst>
          </p:cNvPr>
          <p:cNvSpPr>
            <a:spLocks/>
          </p:cNvSpPr>
          <p:nvPr/>
        </p:nvSpPr>
        <p:spPr>
          <a:xfrm>
            <a:off x="5489575" y="30956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55" name="Rectangle 54">
            <a:extLst>
              <a:ext uri="{FF2B5EF4-FFF2-40B4-BE49-F238E27FC236}">
                <a16:creationId xmlns:a16="http://schemas.microsoft.com/office/drawing/2014/main" id="{0E68C824-03BF-F1B0-8C49-6648164EFF95}"/>
              </a:ext>
            </a:extLst>
          </p:cNvPr>
          <p:cNvSpPr>
            <a:spLocks/>
          </p:cNvSpPr>
          <p:nvPr/>
        </p:nvSpPr>
        <p:spPr>
          <a:xfrm>
            <a:off x="7399338" y="3097213"/>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56" name="Oval 55">
            <a:extLst>
              <a:ext uri="{FF2B5EF4-FFF2-40B4-BE49-F238E27FC236}">
                <a16:creationId xmlns:a16="http://schemas.microsoft.com/office/drawing/2014/main" id="{FE693282-FCCF-297A-4F17-D619DF72D557}"/>
              </a:ext>
            </a:extLst>
          </p:cNvPr>
          <p:cNvSpPr>
            <a:spLocks noChangeAspect="1"/>
          </p:cNvSpPr>
          <p:nvPr/>
        </p:nvSpPr>
        <p:spPr>
          <a:xfrm>
            <a:off x="595313" y="3095625"/>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57" name="Oval 56">
            <a:extLst>
              <a:ext uri="{FF2B5EF4-FFF2-40B4-BE49-F238E27FC236}">
                <a16:creationId xmlns:a16="http://schemas.microsoft.com/office/drawing/2014/main" id="{0C46461D-EA58-ADBE-F62C-ACBC7EDF19F3}"/>
              </a:ext>
            </a:extLst>
          </p:cNvPr>
          <p:cNvSpPr>
            <a:spLocks noChangeAspect="1"/>
          </p:cNvSpPr>
          <p:nvPr/>
        </p:nvSpPr>
        <p:spPr>
          <a:xfrm>
            <a:off x="3992563" y="2144713"/>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58" name="Oval 57">
            <a:extLst>
              <a:ext uri="{FF2B5EF4-FFF2-40B4-BE49-F238E27FC236}">
                <a16:creationId xmlns:a16="http://schemas.microsoft.com/office/drawing/2014/main" id="{CD21277C-2B5D-8CFC-5660-340076E25376}"/>
              </a:ext>
            </a:extLst>
          </p:cNvPr>
          <p:cNvSpPr>
            <a:spLocks noChangeAspect="1"/>
          </p:cNvSpPr>
          <p:nvPr/>
        </p:nvSpPr>
        <p:spPr>
          <a:xfrm>
            <a:off x="5861050" y="2184400"/>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59" name="Oval 58">
            <a:extLst>
              <a:ext uri="{FF2B5EF4-FFF2-40B4-BE49-F238E27FC236}">
                <a16:creationId xmlns:a16="http://schemas.microsoft.com/office/drawing/2014/main" id="{64190A20-B064-2A47-1F83-26BDF5345CA6}"/>
              </a:ext>
            </a:extLst>
          </p:cNvPr>
          <p:cNvSpPr>
            <a:spLocks noChangeAspect="1"/>
          </p:cNvSpPr>
          <p:nvPr/>
        </p:nvSpPr>
        <p:spPr>
          <a:xfrm>
            <a:off x="7770813" y="2179638"/>
            <a:ext cx="606425"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60" name="Straight Arrow Connector 59">
            <a:extLst>
              <a:ext uri="{FF2B5EF4-FFF2-40B4-BE49-F238E27FC236}">
                <a16:creationId xmlns:a16="http://schemas.microsoft.com/office/drawing/2014/main" id="{0A879DE7-A0CB-98E6-3240-A4AF213B6EE9}"/>
              </a:ext>
            </a:extLst>
          </p:cNvPr>
          <p:cNvCxnSpPr>
            <a:stCxn id="56" idx="6"/>
            <a:endCxn id="52" idx="1"/>
          </p:cNvCxnSpPr>
          <p:nvPr/>
        </p:nvCxnSpPr>
        <p:spPr>
          <a:xfrm>
            <a:off x="1201738" y="3398838"/>
            <a:ext cx="7143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2D21D06-E1CE-2FC2-C769-EE22A658B798}"/>
              </a:ext>
            </a:extLst>
          </p:cNvPr>
          <p:cNvCxnSpPr>
            <a:stCxn id="59" idx="4"/>
            <a:endCxn id="55" idx="0"/>
          </p:cNvCxnSpPr>
          <p:nvPr/>
        </p:nvCxnSpPr>
        <p:spPr>
          <a:xfrm flipH="1">
            <a:off x="8074025" y="2787650"/>
            <a:ext cx="0" cy="3095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F76A6C27-F3D3-631C-5848-B9CB8B7725EA}"/>
              </a:ext>
            </a:extLst>
          </p:cNvPr>
          <p:cNvCxnSpPr>
            <a:stCxn id="56" idx="0"/>
            <a:endCxn id="56" idx="2"/>
          </p:cNvCxnSpPr>
          <p:nvPr/>
        </p:nvCxnSpPr>
        <p:spPr>
          <a:xfrm rot="16200000" flipH="1" flipV="1">
            <a:off x="595312" y="3095626"/>
            <a:ext cx="303213" cy="303212"/>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74506695-EF2C-E277-3B21-C92FFD96E91C}"/>
              </a:ext>
            </a:extLst>
          </p:cNvPr>
          <p:cNvCxnSpPr>
            <a:stCxn id="57" idx="7"/>
            <a:endCxn id="57" idx="0"/>
          </p:cNvCxnSpPr>
          <p:nvPr/>
        </p:nvCxnSpPr>
        <p:spPr>
          <a:xfrm rot="16200000" flipV="1">
            <a:off x="4358482" y="2082006"/>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7204B7F0-13E7-0134-984F-4C1D48DA3487}"/>
              </a:ext>
            </a:extLst>
          </p:cNvPr>
          <p:cNvCxnSpPr>
            <a:stCxn id="58" idx="0"/>
            <a:endCxn id="58" idx="7"/>
          </p:cNvCxnSpPr>
          <p:nvPr/>
        </p:nvCxnSpPr>
        <p:spPr>
          <a:xfrm rot="16200000" flipH="1">
            <a:off x="6226969" y="2121694"/>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98C6142A-BDA1-7E32-AB58-2BD5CD071778}"/>
              </a:ext>
            </a:extLst>
          </p:cNvPr>
          <p:cNvCxnSpPr>
            <a:stCxn id="59" idx="7"/>
            <a:endCxn id="59" idx="0"/>
          </p:cNvCxnSpPr>
          <p:nvPr/>
        </p:nvCxnSpPr>
        <p:spPr>
          <a:xfrm rot="16200000" flipV="1">
            <a:off x="8136732" y="2116931"/>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8B66273-68E7-2842-3242-E18FEAAF3AB6}"/>
              </a:ext>
            </a:extLst>
          </p:cNvPr>
          <p:cNvCxnSpPr>
            <a:stCxn id="52" idx="3"/>
            <a:endCxn id="53" idx="1"/>
          </p:cNvCxnSpPr>
          <p:nvPr/>
        </p:nvCxnSpPr>
        <p:spPr>
          <a:xfrm>
            <a:off x="3114675" y="3398838"/>
            <a:ext cx="5080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60CA587-563C-FB33-307F-27FBFF4A4334}"/>
              </a:ext>
            </a:extLst>
          </p:cNvPr>
          <p:cNvCxnSpPr>
            <a:stCxn id="53" idx="3"/>
            <a:endCxn id="54" idx="1"/>
          </p:cNvCxnSpPr>
          <p:nvPr/>
        </p:nvCxnSpPr>
        <p:spPr>
          <a:xfrm>
            <a:off x="4991100" y="3398838"/>
            <a:ext cx="498475"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9BB776A-CA56-6CB1-F148-036AC66CC2C2}"/>
              </a:ext>
            </a:extLst>
          </p:cNvPr>
          <p:cNvCxnSpPr>
            <a:stCxn id="54" idx="3"/>
            <a:endCxn id="55" idx="1"/>
          </p:cNvCxnSpPr>
          <p:nvPr/>
        </p:nvCxnSpPr>
        <p:spPr>
          <a:xfrm>
            <a:off x="6873875" y="3400425"/>
            <a:ext cx="525463"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6811F62-3663-33DE-B61E-D0FE0CE1F45A}"/>
              </a:ext>
            </a:extLst>
          </p:cNvPr>
          <p:cNvCxnSpPr/>
          <p:nvPr/>
        </p:nvCxnSpPr>
        <p:spPr>
          <a:xfrm flipH="1">
            <a:off x="6164263" y="27860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18B55B3-413C-E1D2-B06B-0ADB73AE5236}"/>
              </a:ext>
            </a:extLst>
          </p:cNvPr>
          <p:cNvCxnSpPr/>
          <p:nvPr/>
        </p:nvCxnSpPr>
        <p:spPr>
          <a:xfrm flipH="1">
            <a:off x="4311650" y="27733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C5FE3F1F-972B-6087-E9A9-CA232ED0E778}"/>
              </a:ext>
            </a:extLst>
          </p:cNvPr>
          <p:cNvCxnSpPr>
            <a:stCxn id="34" idx="6"/>
            <a:endCxn id="57" idx="6"/>
          </p:cNvCxnSpPr>
          <p:nvPr/>
        </p:nvCxnSpPr>
        <p:spPr>
          <a:xfrm flipH="1" flipV="1">
            <a:off x="4598988" y="2447925"/>
            <a:ext cx="71437" cy="3413125"/>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BD94411B-4923-402D-0FA6-28C0EE9DF5BE}"/>
              </a:ext>
            </a:extLst>
          </p:cNvPr>
          <p:cNvCxnSpPr/>
          <p:nvPr/>
        </p:nvCxnSpPr>
        <p:spPr>
          <a:xfrm flipH="1" flipV="1">
            <a:off x="6457950" y="2303463"/>
            <a:ext cx="73025" cy="3413125"/>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E57EE786-CAA6-9D30-2EEF-259F7A07BCAD}"/>
              </a:ext>
            </a:extLst>
          </p:cNvPr>
          <p:cNvCxnSpPr/>
          <p:nvPr/>
        </p:nvCxnSpPr>
        <p:spPr>
          <a:xfrm flipH="1" flipV="1">
            <a:off x="8377238" y="2338388"/>
            <a:ext cx="73025" cy="3411537"/>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ADA80CC7-8734-2374-AFA3-AC0438374A50}"/>
              </a:ext>
            </a:extLst>
          </p:cNvPr>
          <p:cNvCxnSpPr>
            <a:stCxn id="33" idx="2"/>
            <a:endCxn id="56" idx="2"/>
          </p:cNvCxnSpPr>
          <p:nvPr/>
        </p:nvCxnSpPr>
        <p:spPr>
          <a:xfrm rot="10800000">
            <a:off x="595313" y="3398838"/>
            <a:ext cx="71437" cy="1512887"/>
          </a:xfrm>
          <a:prstGeom prst="curvedConnector3">
            <a:avLst>
              <a:gd name="adj1" fmla="val 664839"/>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3047B944-E08E-F5AD-C800-52E2BC6F2107}"/>
              </a:ext>
            </a:extLst>
          </p:cNvPr>
          <p:cNvSpPr>
            <a:spLocks noGrp="1"/>
          </p:cNvSpPr>
          <p:nvPr>
            <p:ph type="title"/>
          </p:nvPr>
        </p:nvSpPr>
        <p:spPr/>
        <p:txBody>
          <a:bodyPr/>
          <a:lstStyle/>
          <a:p>
            <a:r>
              <a:rPr lang="nl-NL" altLang="en-US"/>
              <a:t>Autoregression panel models</a:t>
            </a:r>
            <a:endParaRPr lang="en-US" altLang="en-US"/>
          </a:p>
        </p:txBody>
      </p:sp>
      <p:sp>
        <p:nvSpPr>
          <p:cNvPr id="43011" name="Slide Number Placeholder 3">
            <a:extLst>
              <a:ext uri="{FF2B5EF4-FFF2-40B4-BE49-F238E27FC236}">
                <a16:creationId xmlns:a16="http://schemas.microsoft.com/office/drawing/2014/main" id="{B55BD200-0704-DBE1-2B6D-7E81F28E7294}"/>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D24BAF15-21A9-4F57-9D27-B7EF42B1A00C}" type="slidenum">
              <a:rPr lang="en-US" altLang="en-US" sz="1000">
                <a:solidFill>
                  <a:srgbClr val="BC0031"/>
                </a:solidFill>
                <a:latin typeface="Arial" panose="020B0604020202020204" pitchFamily="34" charset="0"/>
              </a:rPr>
              <a:pPr eaLnBrk="1" hangingPunct="1">
                <a:spcBef>
                  <a:spcPct val="0"/>
                </a:spcBef>
                <a:buSzTx/>
                <a:buFontTx/>
                <a:buNone/>
              </a:pPr>
              <a:t>46</a:t>
            </a:fld>
            <a:endParaRPr lang="en-US" altLang="en-US" sz="1000">
              <a:latin typeface="Arial" panose="020B0604020202020204" pitchFamily="34" charset="0"/>
            </a:endParaRPr>
          </a:p>
        </p:txBody>
      </p:sp>
      <p:sp>
        <p:nvSpPr>
          <p:cNvPr id="29" name="Rectangle 28">
            <a:extLst>
              <a:ext uri="{FF2B5EF4-FFF2-40B4-BE49-F238E27FC236}">
                <a16:creationId xmlns:a16="http://schemas.microsoft.com/office/drawing/2014/main" id="{34F195E7-63CB-4288-0695-7EE671A63B34}"/>
              </a:ext>
            </a:extLst>
          </p:cNvPr>
          <p:cNvSpPr>
            <a:spLocks/>
          </p:cNvSpPr>
          <p:nvPr/>
        </p:nvSpPr>
        <p:spPr>
          <a:xfrm>
            <a:off x="1987550" y="4606925"/>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364DBE14-F858-DD9F-31EA-E98E1CB2D5F3}"/>
              </a:ext>
            </a:extLst>
          </p:cNvPr>
          <p:cNvSpPr>
            <a:spLocks/>
          </p:cNvSpPr>
          <p:nvPr/>
        </p:nvSpPr>
        <p:spPr>
          <a:xfrm>
            <a:off x="3694113" y="4606925"/>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B6B02BFE-D5BF-0424-D1F9-124C3DE6C407}"/>
              </a:ext>
            </a:extLst>
          </p:cNvPr>
          <p:cNvSpPr>
            <a:spLocks/>
          </p:cNvSpPr>
          <p:nvPr/>
        </p:nvSpPr>
        <p:spPr>
          <a:xfrm>
            <a:off x="5561013" y="46069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DBFD7966-C99D-E3CA-DE06-FCD1ACE1CF36}"/>
              </a:ext>
            </a:extLst>
          </p:cNvPr>
          <p:cNvSpPr>
            <a:spLocks/>
          </p:cNvSpPr>
          <p:nvPr/>
        </p:nvSpPr>
        <p:spPr>
          <a:xfrm>
            <a:off x="7470775" y="4610100"/>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9EA18679-F72D-BE4E-82C1-1854271DDACE}"/>
              </a:ext>
            </a:extLst>
          </p:cNvPr>
          <p:cNvSpPr>
            <a:spLocks noChangeAspect="1"/>
          </p:cNvSpPr>
          <p:nvPr/>
        </p:nvSpPr>
        <p:spPr>
          <a:xfrm>
            <a:off x="666750" y="460851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4096522F-DBFA-E664-9531-DC9434D2B191}"/>
              </a:ext>
            </a:extLst>
          </p:cNvPr>
          <p:cNvSpPr>
            <a:spLocks noChangeAspect="1"/>
          </p:cNvSpPr>
          <p:nvPr/>
        </p:nvSpPr>
        <p:spPr>
          <a:xfrm>
            <a:off x="4064000" y="5556250"/>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ED1429CE-526E-A8D6-C1CD-2132AB447055}"/>
              </a:ext>
            </a:extLst>
          </p:cNvPr>
          <p:cNvSpPr>
            <a:spLocks noChangeAspect="1"/>
          </p:cNvSpPr>
          <p:nvPr/>
        </p:nvSpPr>
        <p:spPr>
          <a:xfrm>
            <a:off x="5949950" y="555466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5937E3C0-35E6-71B1-B0F0-534EA6899A41}"/>
              </a:ext>
            </a:extLst>
          </p:cNvPr>
          <p:cNvSpPr>
            <a:spLocks noChangeAspect="1"/>
          </p:cNvSpPr>
          <p:nvPr/>
        </p:nvSpPr>
        <p:spPr>
          <a:xfrm>
            <a:off x="7842250" y="5546725"/>
            <a:ext cx="608013"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98B8EAF5-39E0-90C4-25B3-9363220800CD}"/>
              </a:ext>
            </a:extLst>
          </p:cNvPr>
          <p:cNvCxnSpPr>
            <a:stCxn id="33" idx="6"/>
            <a:endCxn id="29" idx="1"/>
          </p:cNvCxnSpPr>
          <p:nvPr/>
        </p:nvCxnSpPr>
        <p:spPr>
          <a:xfrm>
            <a:off x="1274763" y="4911725"/>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28DF696-711E-FE99-5E49-16C7484CF526}"/>
              </a:ext>
            </a:extLst>
          </p:cNvPr>
          <p:cNvCxnSpPr>
            <a:stCxn id="34" idx="0"/>
          </p:cNvCxnSpPr>
          <p:nvPr/>
        </p:nvCxnSpPr>
        <p:spPr>
          <a:xfrm flipV="1">
            <a:off x="4367213" y="5235575"/>
            <a:ext cx="11112" cy="3206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09736E-9B6F-7B73-2DBA-CAF234BB4FE1}"/>
              </a:ext>
            </a:extLst>
          </p:cNvPr>
          <p:cNvCxnSpPr>
            <a:stCxn id="35" idx="0"/>
          </p:cNvCxnSpPr>
          <p:nvPr/>
        </p:nvCxnSpPr>
        <p:spPr>
          <a:xfrm flipV="1">
            <a:off x="6253163" y="5243513"/>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B67CE73-0A02-D0A4-2262-28D93D74A648}"/>
              </a:ext>
            </a:extLst>
          </p:cNvPr>
          <p:cNvCxnSpPr>
            <a:stCxn id="36" idx="0"/>
          </p:cNvCxnSpPr>
          <p:nvPr/>
        </p:nvCxnSpPr>
        <p:spPr>
          <a:xfrm flipV="1">
            <a:off x="8145463" y="5235575"/>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DEA40052-0AAD-B564-B44A-C78BCB6416ED}"/>
              </a:ext>
            </a:extLst>
          </p:cNvPr>
          <p:cNvCxnSpPr>
            <a:stCxn id="33" idx="4"/>
            <a:endCxn id="33" idx="2"/>
          </p:cNvCxnSpPr>
          <p:nvPr/>
        </p:nvCxnSpPr>
        <p:spPr>
          <a:xfrm rot="5400000" flipH="1">
            <a:off x="666750" y="4911725"/>
            <a:ext cx="303213" cy="303213"/>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F796AA6D-C016-BD82-1E3B-2376EA0D1BC6}"/>
              </a:ext>
            </a:extLst>
          </p:cNvPr>
          <p:cNvCxnSpPr/>
          <p:nvPr/>
        </p:nvCxnSpPr>
        <p:spPr>
          <a:xfrm rot="5400000" flipH="1" flipV="1">
            <a:off x="4447382" y="60142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75FD192C-3C7E-227F-A965-FBCB0B4B8957}"/>
              </a:ext>
            </a:extLst>
          </p:cNvPr>
          <p:cNvCxnSpPr/>
          <p:nvPr/>
        </p:nvCxnSpPr>
        <p:spPr>
          <a:xfrm rot="5400000" flipH="1" flipV="1">
            <a:off x="6339682" y="60078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EB592289-C14A-3349-AC1D-9DD894D19872}"/>
              </a:ext>
            </a:extLst>
          </p:cNvPr>
          <p:cNvCxnSpPr/>
          <p:nvPr/>
        </p:nvCxnSpPr>
        <p:spPr>
          <a:xfrm rot="5400000" flipH="1" flipV="1">
            <a:off x="8232775" y="600551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DC4E522-0386-C737-237B-67E2FB6CD911}"/>
              </a:ext>
            </a:extLst>
          </p:cNvPr>
          <p:cNvCxnSpPr>
            <a:stCxn id="29" idx="3"/>
            <a:endCxn id="30" idx="1"/>
          </p:cNvCxnSpPr>
          <p:nvPr/>
        </p:nvCxnSpPr>
        <p:spPr>
          <a:xfrm>
            <a:off x="3187700" y="4911725"/>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4740087-4876-93A4-6BC8-90BFA145B453}"/>
              </a:ext>
            </a:extLst>
          </p:cNvPr>
          <p:cNvCxnSpPr>
            <a:stCxn id="30" idx="3"/>
            <a:endCxn id="31" idx="1"/>
          </p:cNvCxnSpPr>
          <p:nvPr/>
        </p:nvCxnSpPr>
        <p:spPr>
          <a:xfrm>
            <a:off x="5062538" y="4911725"/>
            <a:ext cx="4984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838DF9-CE3C-C099-C8AF-1B7B511EDA97}"/>
              </a:ext>
            </a:extLst>
          </p:cNvPr>
          <p:cNvCxnSpPr>
            <a:stCxn id="31" idx="3"/>
            <a:endCxn id="32" idx="1"/>
          </p:cNvCxnSpPr>
          <p:nvPr/>
        </p:nvCxnSpPr>
        <p:spPr>
          <a:xfrm>
            <a:off x="6945313" y="4911725"/>
            <a:ext cx="525462" cy="31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31475175-5F38-A210-6AD5-4B78B4156211}"/>
              </a:ext>
            </a:extLst>
          </p:cNvPr>
          <p:cNvSpPr>
            <a:spLocks/>
          </p:cNvSpPr>
          <p:nvPr/>
        </p:nvSpPr>
        <p:spPr>
          <a:xfrm>
            <a:off x="1916113" y="3094038"/>
            <a:ext cx="1198562"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53" name="Rectangle 52">
            <a:extLst>
              <a:ext uri="{FF2B5EF4-FFF2-40B4-BE49-F238E27FC236}">
                <a16:creationId xmlns:a16="http://schemas.microsoft.com/office/drawing/2014/main" id="{6740CC3A-4A38-14A3-78B8-C118C33E2DDE}"/>
              </a:ext>
            </a:extLst>
          </p:cNvPr>
          <p:cNvSpPr>
            <a:spLocks/>
          </p:cNvSpPr>
          <p:nvPr/>
        </p:nvSpPr>
        <p:spPr>
          <a:xfrm>
            <a:off x="3622675" y="3094038"/>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54" name="Rectangle 53">
            <a:extLst>
              <a:ext uri="{FF2B5EF4-FFF2-40B4-BE49-F238E27FC236}">
                <a16:creationId xmlns:a16="http://schemas.microsoft.com/office/drawing/2014/main" id="{D1BC3F47-CFA2-FD8C-2597-597BF36A7A1A}"/>
              </a:ext>
            </a:extLst>
          </p:cNvPr>
          <p:cNvSpPr>
            <a:spLocks/>
          </p:cNvSpPr>
          <p:nvPr/>
        </p:nvSpPr>
        <p:spPr>
          <a:xfrm>
            <a:off x="5489575" y="30956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55" name="Rectangle 54">
            <a:extLst>
              <a:ext uri="{FF2B5EF4-FFF2-40B4-BE49-F238E27FC236}">
                <a16:creationId xmlns:a16="http://schemas.microsoft.com/office/drawing/2014/main" id="{E0E4DE1A-0A8A-E615-F8DF-D5AEAACADCD5}"/>
              </a:ext>
            </a:extLst>
          </p:cNvPr>
          <p:cNvSpPr>
            <a:spLocks/>
          </p:cNvSpPr>
          <p:nvPr/>
        </p:nvSpPr>
        <p:spPr>
          <a:xfrm>
            <a:off x="7399338" y="3097213"/>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56" name="Oval 55">
            <a:extLst>
              <a:ext uri="{FF2B5EF4-FFF2-40B4-BE49-F238E27FC236}">
                <a16:creationId xmlns:a16="http://schemas.microsoft.com/office/drawing/2014/main" id="{2A0A40CB-2010-51B1-9807-7653BD2C0B4A}"/>
              </a:ext>
            </a:extLst>
          </p:cNvPr>
          <p:cNvSpPr>
            <a:spLocks noChangeAspect="1"/>
          </p:cNvSpPr>
          <p:nvPr/>
        </p:nvSpPr>
        <p:spPr>
          <a:xfrm>
            <a:off x="595313" y="3095625"/>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57" name="Oval 56">
            <a:extLst>
              <a:ext uri="{FF2B5EF4-FFF2-40B4-BE49-F238E27FC236}">
                <a16:creationId xmlns:a16="http://schemas.microsoft.com/office/drawing/2014/main" id="{03F400A4-DFFC-0102-7646-DA0AE2FC316F}"/>
              </a:ext>
            </a:extLst>
          </p:cNvPr>
          <p:cNvSpPr>
            <a:spLocks noChangeAspect="1"/>
          </p:cNvSpPr>
          <p:nvPr/>
        </p:nvSpPr>
        <p:spPr>
          <a:xfrm>
            <a:off x="3992563" y="2144713"/>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58" name="Oval 57">
            <a:extLst>
              <a:ext uri="{FF2B5EF4-FFF2-40B4-BE49-F238E27FC236}">
                <a16:creationId xmlns:a16="http://schemas.microsoft.com/office/drawing/2014/main" id="{92DA9316-D1E7-0369-0770-546BCDF5956E}"/>
              </a:ext>
            </a:extLst>
          </p:cNvPr>
          <p:cNvSpPr>
            <a:spLocks noChangeAspect="1"/>
          </p:cNvSpPr>
          <p:nvPr/>
        </p:nvSpPr>
        <p:spPr>
          <a:xfrm>
            <a:off x="5861050" y="2184400"/>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59" name="Oval 58">
            <a:extLst>
              <a:ext uri="{FF2B5EF4-FFF2-40B4-BE49-F238E27FC236}">
                <a16:creationId xmlns:a16="http://schemas.microsoft.com/office/drawing/2014/main" id="{E82BB7BF-70DE-308D-3EBD-9252935724A7}"/>
              </a:ext>
            </a:extLst>
          </p:cNvPr>
          <p:cNvSpPr>
            <a:spLocks noChangeAspect="1"/>
          </p:cNvSpPr>
          <p:nvPr/>
        </p:nvSpPr>
        <p:spPr>
          <a:xfrm>
            <a:off x="7770813" y="2179638"/>
            <a:ext cx="606425"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60" name="Straight Arrow Connector 59">
            <a:extLst>
              <a:ext uri="{FF2B5EF4-FFF2-40B4-BE49-F238E27FC236}">
                <a16:creationId xmlns:a16="http://schemas.microsoft.com/office/drawing/2014/main" id="{F3BCC897-B39E-4BFF-9A2D-C93BF3C2AB19}"/>
              </a:ext>
            </a:extLst>
          </p:cNvPr>
          <p:cNvCxnSpPr>
            <a:stCxn id="56" idx="6"/>
            <a:endCxn id="52" idx="1"/>
          </p:cNvCxnSpPr>
          <p:nvPr/>
        </p:nvCxnSpPr>
        <p:spPr>
          <a:xfrm>
            <a:off x="1201738" y="3398838"/>
            <a:ext cx="7143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BA6D315-96CC-5306-698F-2AE04D9FD16C}"/>
              </a:ext>
            </a:extLst>
          </p:cNvPr>
          <p:cNvCxnSpPr>
            <a:stCxn id="59" idx="4"/>
            <a:endCxn id="55" idx="0"/>
          </p:cNvCxnSpPr>
          <p:nvPr/>
        </p:nvCxnSpPr>
        <p:spPr>
          <a:xfrm flipH="1">
            <a:off x="8074025" y="2787650"/>
            <a:ext cx="0" cy="3095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B1244AEE-C064-5503-5B7D-3DB40C196C2A}"/>
              </a:ext>
            </a:extLst>
          </p:cNvPr>
          <p:cNvCxnSpPr>
            <a:stCxn id="56" idx="0"/>
            <a:endCxn id="56" idx="2"/>
          </p:cNvCxnSpPr>
          <p:nvPr/>
        </p:nvCxnSpPr>
        <p:spPr>
          <a:xfrm rot="16200000" flipH="1" flipV="1">
            <a:off x="595312" y="3095626"/>
            <a:ext cx="303213" cy="303212"/>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E8CF04F6-D8D0-8808-7E3B-061B95F6629E}"/>
              </a:ext>
            </a:extLst>
          </p:cNvPr>
          <p:cNvCxnSpPr>
            <a:stCxn id="57" idx="7"/>
            <a:endCxn id="57" idx="0"/>
          </p:cNvCxnSpPr>
          <p:nvPr/>
        </p:nvCxnSpPr>
        <p:spPr>
          <a:xfrm rot="16200000" flipV="1">
            <a:off x="4358482" y="2082006"/>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C27330E1-3DD9-DE3C-E9D7-781B09B02CBB}"/>
              </a:ext>
            </a:extLst>
          </p:cNvPr>
          <p:cNvCxnSpPr>
            <a:stCxn id="58" idx="0"/>
            <a:endCxn id="58" idx="7"/>
          </p:cNvCxnSpPr>
          <p:nvPr/>
        </p:nvCxnSpPr>
        <p:spPr>
          <a:xfrm rot="16200000" flipH="1">
            <a:off x="6226969" y="2121694"/>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BB55E139-E334-F526-1C55-0593DC598580}"/>
              </a:ext>
            </a:extLst>
          </p:cNvPr>
          <p:cNvCxnSpPr>
            <a:stCxn id="59" idx="7"/>
            <a:endCxn id="59" idx="0"/>
          </p:cNvCxnSpPr>
          <p:nvPr/>
        </p:nvCxnSpPr>
        <p:spPr>
          <a:xfrm rot="16200000" flipV="1">
            <a:off x="8136732" y="2116931"/>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2C9116A-0A10-4919-442B-6CA6535D3056}"/>
              </a:ext>
            </a:extLst>
          </p:cNvPr>
          <p:cNvCxnSpPr>
            <a:stCxn id="52" idx="3"/>
            <a:endCxn id="53" idx="1"/>
          </p:cNvCxnSpPr>
          <p:nvPr/>
        </p:nvCxnSpPr>
        <p:spPr>
          <a:xfrm>
            <a:off x="3114675" y="3398838"/>
            <a:ext cx="5080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E3AF33A-2794-872B-3683-C3B2BCCEE4D6}"/>
              </a:ext>
            </a:extLst>
          </p:cNvPr>
          <p:cNvCxnSpPr>
            <a:stCxn id="53" idx="3"/>
            <a:endCxn id="54" idx="1"/>
          </p:cNvCxnSpPr>
          <p:nvPr/>
        </p:nvCxnSpPr>
        <p:spPr>
          <a:xfrm>
            <a:off x="4991100" y="3398838"/>
            <a:ext cx="498475"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DF79DB2-08C9-C055-751C-4F06CCF9B0F6}"/>
              </a:ext>
            </a:extLst>
          </p:cNvPr>
          <p:cNvCxnSpPr>
            <a:stCxn id="54" idx="3"/>
            <a:endCxn id="55" idx="1"/>
          </p:cNvCxnSpPr>
          <p:nvPr/>
        </p:nvCxnSpPr>
        <p:spPr>
          <a:xfrm>
            <a:off x="6873875" y="3400425"/>
            <a:ext cx="525463"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CD72B17-6DA7-7ED8-73B2-A4EEA4EFE43D}"/>
              </a:ext>
            </a:extLst>
          </p:cNvPr>
          <p:cNvCxnSpPr/>
          <p:nvPr/>
        </p:nvCxnSpPr>
        <p:spPr>
          <a:xfrm flipH="1">
            <a:off x="6164263" y="27860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D35F6F7-956A-7A4C-0FCB-667671E04F66}"/>
              </a:ext>
            </a:extLst>
          </p:cNvPr>
          <p:cNvCxnSpPr/>
          <p:nvPr/>
        </p:nvCxnSpPr>
        <p:spPr>
          <a:xfrm flipH="1">
            <a:off x="4311650" y="27733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F397F22A-EC89-EA70-AD67-2FD39F0917A9}"/>
              </a:ext>
            </a:extLst>
          </p:cNvPr>
          <p:cNvCxnSpPr>
            <a:stCxn id="34" idx="6"/>
            <a:endCxn id="57" idx="6"/>
          </p:cNvCxnSpPr>
          <p:nvPr/>
        </p:nvCxnSpPr>
        <p:spPr>
          <a:xfrm flipH="1" flipV="1">
            <a:off x="4598988" y="2447925"/>
            <a:ext cx="71437" cy="3413125"/>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0F93F7D-C03E-EB43-74F3-17C1DA833096}"/>
              </a:ext>
            </a:extLst>
          </p:cNvPr>
          <p:cNvCxnSpPr/>
          <p:nvPr/>
        </p:nvCxnSpPr>
        <p:spPr>
          <a:xfrm flipH="1" flipV="1">
            <a:off x="6457950" y="2303463"/>
            <a:ext cx="73025" cy="3413125"/>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BD7F332D-C942-0CF1-3815-7BD296F2D097}"/>
              </a:ext>
            </a:extLst>
          </p:cNvPr>
          <p:cNvCxnSpPr/>
          <p:nvPr/>
        </p:nvCxnSpPr>
        <p:spPr>
          <a:xfrm flipH="1" flipV="1">
            <a:off x="8377238" y="2338388"/>
            <a:ext cx="73025" cy="3411537"/>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D58FE8A1-F2B7-F7DD-831C-11F2FC4CF6DF}"/>
              </a:ext>
            </a:extLst>
          </p:cNvPr>
          <p:cNvCxnSpPr>
            <a:stCxn id="33" idx="2"/>
            <a:endCxn id="56" idx="2"/>
          </p:cNvCxnSpPr>
          <p:nvPr/>
        </p:nvCxnSpPr>
        <p:spPr>
          <a:xfrm rot="10800000">
            <a:off x="595313" y="3398838"/>
            <a:ext cx="71437" cy="1512887"/>
          </a:xfrm>
          <a:prstGeom prst="curvedConnector3">
            <a:avLst>
              <a:gd name="adj1" fmla="val 664839"/>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AA5C542-F38C-3EEC-13AD-FE6B87BDCC9B}"/>
              </a:ext>
            </a:extLst>
          </p:cNvPr>
          <p:cNvCxnSpPr>
            <a:stCxn id="29" idx="3"/>
            <a:endCxn id="53" idx="2"/>
          </p:cNvCxnSpPr>
          <p:nvPr/>
        </p:nvCxnSpPr>
        <p:spPr>
          <a:xfrm flipV="1">
            <a:off x="3187700" y="3703638"/>
            <a:ext cx="1119188" cy="12080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09893EB-CAF4-2341-9CC4-804BC2F2DDD4}"/>
              </a:ext>
            </a:extLst>
          </p:cNvPr>
          <p:cNvCxnSpPr>
            <a:stCxn id="52" idx="3"/>
            <a:endCxn id="30" idx="0"/>
          </p:cNvCxnSpPr>
          <p:nvPr/>
        </p:nvCxnSpPr>
        <p:spPr>
          <a:xfrm>
            <a:off x="3114675" y="3398838"/>
            <a:ext cx="1263650" cy="12080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6F77627-D742-7149-38F2-BF87CBF2940B}"/>
              </a:ext>
            </a:extLst>
          </p:cNvPr>
          <p:cNvCxnSpPr>
            <a:stCxn id="53" idx="3"/>
            <a:endCxn id="31" idx="0"/>
          </p:cNvCxnSpPr>
          <p:nvPr/>
        </p:nvCxnSpPr>
        <p:spPr>
          <a:xfrm>
            <a:off x="4991100" y="3398838"/>
            <a:ext cx="1262063" cy="12080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5E9A2AD-D3F3-D94A-6F73-89F5428EC454}"/>
              </a:ext>
            </a:extLst>
          </p:cNvPr>
          <p:cNvCxnSpPr>
            <a:stCxn id="30" idx="3"/>
            <a:endCxn id="54" idx="2"/>
          </p:cNvCxnSpPr>
          <p:nvPr/>
        </p:nvCxnSpPr>
        <p:spPr>
          <a:xfrm flipV="1">
            <a:off x="5062538" y="3705225"/>
            <a:ext cx="1119187" cy="12065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7BE85F3-F651-DB69-B933-427D885B1C07}"/>
              </a:ext>
            </a:extLst>
          </p:cNvPr>
          <p:cNvCxnSpPr>
            <a:stCxn id="54" idx="3"/>
            <a:endCxn id="32" idx="0"/>
          </p:cNvCxnSpPr>
          <p:nvPr/>
        </p:nvCxnSpPr>
        <p:spPr>
          <a:xfrm>
            <a:off x="6873875" y="3400425"/>
            <a:ext cx="1271588" cy="12096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3678FC6-0947-00A2-70C0-21973237CCF7}"/>
              </a:ext>
            </a:extLst>
          </p:cNvPr>
          <p:cNvCxnSpPr>
            <a:stCxn id="31" idx="3"/>
            <a:endCxn id="55" idx="2"/>
          </p:cNvCxnSpPr>
          <p:nvPr/>
        </p:nvCxnSpPr>
        <p:spPr>
          <a:xfrm flipV="1">
            <a:off x="6945313" y="3706813"/>
            <a:ext cx="1128712" cy="120491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EADC8904-31B3-B3BE-E29F-14A65A1DC6C5}"/>
              </a:ext>
            </a:extLst>
          </p:cNvPr>
          <p:cNvSpPr>
            <a:spLocks noGrp="1"/>
          </p:cNvSpPr>
          <p:nvPr>
            <p:ph type="title"/>
          </p:nvPr>
        </p:nvSpPr>
        <p:spPr/>
        <p:txBody>
          <a:bodyPr/>
          <a:lstStyle/>
          <a:p>
            <a:r>
              <a:rPr lang="nl-NL" altLang="en-US"/>
              <a:t>Autoregression panel models</a:t>
            </a:r>
            <a:endParaRPr lang="en-US" altLang="en-US"/>
          </a:p>
        </p:txBody>
      </p:sp>
      <p:sp>
        <p:nvSpPr>
          <p:cNvPr id="44035" name="Slide Number Placeholder 3">
            <a:extLst>
              <a:ext uri="{FF2B5EF4-FFF2-40B4-BE49-F238E27FC236}">
                <a16:creationId xmlns:a16="http://schemas.microsoft.com/office/drawing/2014/main" id="{77FC038D-7B01-3247-E0D5-C6A69C785A2B}"/>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0A341EAE-C1EA-403F-91D4-C02BAECCCEC4}" type="slidenum">
              <a:rPr lang="en-US" altLang="en-US" sz="1000">
                <a:solidFill>
                  <a:srgbClr val="BC0031"/>
                </a:solidFill>
                <a:latin typeface="Arial" panose="020B0604020202020204" pitchFamily="34" charset="0"/>
              </a:rPr>
              <a:pPr eaLnBrk="1" hangingPunct="1">
                <a:spcBef>
                  <a:spcPct val="0"/>
                </a:spcBef>
                <a:buSzTx/>
                <a:buFontTx/>
                <a:buNone/>
              </a:pPr>
              <a:t>47</a:t>
            </a:fld>
            <a:endParaRPr lang="en-US" altLang="en-US" sz="1000">
              <a:latin typeface="Arial" panose="020B0604020202020204" pitchFamily="34" charset="0"/>
            </a:endParaRPr>
          </a:p>
        </p:txBody>
      </p:sp>
      <p:sp>
        <p:nvSpPr>
          <p:cNvPr id="29" name="Rectangle 28">
            <a:extLst>
              <a:ext uri="{FF2B5EF4-FFF2-40B4-BE49-F238E27FC236}">
                <a16:creationId xmlns:a16="http://schemas.microsoft.com/office/drawing/2014/main" id="{543FBE86-40C2-7FCB-441B-FB7C77F55D89}"/>
              </a:ext>
            </a:extLst>
          </p:cNvPr>
          <p:cNvSpPr>
            <a:spLocks/>
          </p:cNvSpPr>
          <p:nvPr/>
        </p:nvSpPr>
        <p:spPr>
          <a:xfrm>
            <a:off x="1987550" y="4606925"/>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D0CE176B-F30A-D5A4-4F26-23AACA3D4530}"/>
              </a:ext>
            </a:extLst>
          </p:cNvPr>
          <p:cNvSpPr>
            <a:spLocks/>
          </p:cNvSpPr>
          <p:nvPr/>
        </p:nvSpPr>
        <p:spPr>
          <a:xfrm>
            <a:off x="3694113" y="4606925"/>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0A2FE167-F98B-8516-D218-DB3305A32BDB}"/>
              </a:ext>
            </a:extLst>
          </p:cNvPr>
          <p:cNvSpPr>
            <a:spLocks/>
          </p:cNvSpPr>
          <p:nvPr/>
        </p:nvSpPr>
        <p:spPr>
          <a:xfrm>
            <a:off x="5561013" y="46069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AA2D4622-0DFE-6A7E-A463-4021324D46A6}"/>
              </a:ext>
            </a:extLst>
          </p:cNvPr>
          <p:cNvSpPr>
            <a:spLocks/>
          </p:cNvSpPr>
          <p:nvPr/>
        </p:nvSpPr>
        <p:spPr>
          <a:xfrm>
            <a:off x="7470775" y="4610100"/>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763B9701-5EA8-18AB-3BF7-D118DC467777}"/>
              </a:ext>
            </a:extLst>
          </p:cNvPr>
          <p:cNvSpPr>
            <a:spLocks noChangeAspect="1"/>
          </p:cNvSpPr>
          <p:nvPr/>
        </p:nvSpPr>
        <p:spPr>
          <a:xfrm>
            <a:off x="666750" y="460851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299CE19F-47E7-4546-5606-26FDC2938F8F}"/>
              </a:ext>
            </a:extLst>
          </p:cNvPr>
          <p:cNvSpPr>
            <a:spLocks noChangeAspect="1"/>
          </p:cNvSpPr>
          <p:nvPr/>
        </p:nvSpPr>
        <p:spPr>
          <a:xfrm>
            <a:off x="4064000" y="5556250"/>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19B1BD23-5835-F7F0-FC59-E62F557F67AF}"/>
              </a:ext>
            </a:extLst>
          </p:cNvPr>
          <p:cNvSpPr>
            <a:spLocks noChangeAspect="1"/>
          </p:cNvSpPr>
          <p:nvPr/>
        </p:nvSpPr>
        <p:spPr>
          <a:xfrm>
            <a:off x="5949950" y="555466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7010BF7D-8AB2-20EF-09F9-A3706830D61B}"/>
              </a:ext>
            </a:extLst>
          </p:cNvPr>
          <p:cNvSpPr>
            <a:spLocks noChangeAspect="1"/>
          </p:cNvSpPr>
          <p:nvPr/>
        </p:nvSpPr>
        <p:spPr>
          <a:xfrm>
            <a:off x="7842250" y="5546725"/>
            <a:ext cx="608013"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62A9690A-A7B4-A262-0F31-5849A0CF89D7}"/>
              </a:ext>
            </a:extLst>
          </p:cNvPr>
          <p:cNvCxnSpPr>
            <a:stCxn id="33" idx="6"/>
            <a:endCxn id="29" idx="1"/>
          </p:cNvCxnSpPr>
          <p:nvPr/>
        </p:nvCxnSpPr>
        <p:spPr>
          <a:xfrm>
            <a:off x="1274763" y="4911725"/>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ADAA0A6-0823-2B2C-4E37-073FB25D562A}"/>
              </a:ext>
            </a:extLst>
          </p:cNvPr>
          <p:cNvCxnSpPr>
            <a:stCxn id="34" idx="0"/>
          </p:cNvCxnSpPr>
          <p:nvPr/>
        </p:nvCxnSpPr>
        <p:spPr>
          <a:xfrm flipV="1">
            <a:off x="4367213" y="5235575"/>
            <a:ext cx="11112" cy="3206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241562E-973B-E385-E89F-D1B0F5D0C163}"/>
              </a:ext>
            </a:extLst>
          </p:cNvPr>
          <p:cNvCxnSpPr>
            <a:stCxn id="35" idx="0"/>
          </p:cNvCxnSpPr>
          <p:nvPr/>
        </p:nvCxnSpPr>
        <p:spPr>
          <a:xfrm flipV="1">
            <a:off x="6253163" y="5243513"/>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B63B72A-C5E8-0097-E74D-628F1E91F304}"/>
              </a:ext>
            </a:extLst>
          </p:cNvPr>
          <p:cNvCxnSpPr>
            <a:stCxn id="36" idx="0"/>
          </p:cNvCxnSpPr>
          <p:nvPr/>
        </p:nvCxnSpPr>
        <p:spPr>
          <a:xfrm flipV="1">
            <a:off x="8145463" y="5235575"/>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65BEB0C6-C254-00CE-4AEF-D4883039A35B}"/>
              </a:ext>
            </a:extLst>
          </p:cNvPr>
          <p:cNvCxnSpPr>
            <a:stCxn id="33" idx="4"/>
            <a:endCxn id="33" idx="2"/>
          </p:cNvCxnSpPr>
          <p:nvPr/>
        </p:nvCxnSpPr>
        <p:spPr>
          <a:xfrm rot="5400000" flipH="1">
            <a:off x="666750" y="4911725"/>
            <a:ext cx="303213" cy="303213"/>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8AA38F25-C302-9B57-A1CC-7259A8E5EA07}"/>
              </a:ext>
            </a:extLst>
          </p:cNvPr>
          <p:cNvCxnSpPr/>
          <p:nvPr/>
        </p:nvCxnSpPr>
        <p:spPr>
          <a:xfrm rot="5400000" flipH="1" flipV="1">
            <a:off x="4447382" y="60142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A6309608-8DE6-D716-128E-BFAAC7A843D6}"/>
              </a:ext>
            </a:extLst>
          </p:cNvPr>
          <p:cNvCxnSpPr/>
          <p:nvPr/>
        </p:nvCxnSpPr>
        <p:spPr>
          <a:xfrm rot="5400000" flipH="1" flipV="1">
            <a:off x="6339682" y="60078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20C6C64B-E4C5-D868-B18C-B5D560D42DB0}"/>
              </a:ext>
            </a:extLst>
          </p:cNvPr>
          <p:cNvCxnSpPr/>
          <p:nvPr/>
        </p:nvCxnSpPr>
        <p:spPr>
          <a:xfrm rot="5400000" flipH="1" flipV="1">
            <a:off x="8232775" y="600551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683071B-08FB-9B4D-BEFD-C1CD86727213}"/>
              </a:ext>
            </a:extLst>
          </p:cNvPr>
          <p:cNvCxnSpPr>
            <a:stCxn id="29" idx="3"/>
            <a:endCxn id="30" idx="1"/>
          </p:cNvCxnSpPr>
          <p:nvPr/>
        </p:nvCxnSpPr>
        <p:spPr>
          <a:xfrm>
            <a:off x="3187700" y="4911725"/>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7419F38-3788-D92E-F944-7FAD8868320E}"/>
              </a:ext>
            </a:extLst>
          </p:cNvPr>
          <p:cNvCxnSpPr>
            <a:stCxn id="30" idx="3"/>
            <a:endCxn id="31" idx="1"/>
          </p:cNvCxnSpPr>
          <p:nvPr/>
        </p:nvCxnSpPr>
        <p:spPr>
          <a:xfrm>
            <a:off x="5062538" y="4911725"/>
            <a:ext cx="4984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1BC3D88-CF84-AA43-21F8-A7A855AE4393}"/>
              </a:ext>
            </a:extLst>
          </p:cNvPr>
          <p:cNvCxnSpPr>
            <a:stCxn id="31" idx="3"/>
            <a:endCxn id="32" idx="1"/>
          </p:cNvCxnSpPr>
          <p:nvPr/>
        </p:nvCxnSpPr>
        <p:spPr>
          <a:xfrm>
            <a:off x="6945313" y="4911725"/>
            <a:ext cx="525462" cy="31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F42B7197-C174-2917-9A0A-1987FCB1BC9E}"/>
              </a:ext>
            </a:extLst>
          </p:cNvPr>
          <p:cNvSpPr>
            <a:spLocks/>
          </p:cNvSpPr>
          <p:nvPr/>
        </p:nvSpPr>
        <p:spPr>
          <a:xfrm>
            <a:off x="1916113" y="3094038"/>
            <a:ext cx="1198562"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53" name="Rectangle 52">
            <a:extLst>
              <a:ext uri="{FF2B5EF4-FFF2-40B4-BE49-F238E27FC236}">
                <a16:creationId xmlns:a16="http://schemas.microsoft.com/office/drawing/2014/main" id="{2464BBF0-0D7F-6EC3-9517-DF1A79FB978A}"/>
              </a:ext>
            </a:extLst>
          </p:cNvPr>
          <p:cNvSpPr>
            <a:spLocks/>
          </p:cNvSpPr>
          <p:nvPr/>
        </p:nvSpPr>
        <p:spPr>
          <a:xfrm>
            <a:off x="3622675" y="3094038"/>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54" name="Rectangle 53">
            <a:extLst>
              <a:ext uri="{FF2B5EF4-FFF2-40B4-BE49-F238E27FC236}">
                <a16:creationId xmlns:a16="http://schemas.microsoft.com/office/drawing/2014/main" id="{CB8910C9-FB63-FBBC-E6F0-ACEEE8B2DA86}"/>
              </a:ext>
            </a:extLst>
          </p:cNvPr>
          <p:cNvSpPr>
            <a:spLocks/>
          </p:cNvSpPr>
          <p:nvPr/>
        </p:nvSpPr>
        <p:spPr>
          <a:xfrm>
            <a:off x="5489575" y="30956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55" name="Rectangle 54">
            <a:extLst>
              <a:ext uri="{FF2B5EF4-FFF2-40B4-BE49-F238E27FC236}">
                <a16:creationId xmlns:a16="http://schemas.microsoft.com/office/drawing/2014/main" id="{7B736240-51C0-F7FA-30E9-49DF894FCB31}"/>
              </a:ext>
            </a:extLst>
          </p:cNvPr>
          <p:cNvSpPr>
            <a:spLocks/>
          </p:cNvSpPr>
          <p:nvPr/>
        </p:nvSpPr>
        <p:spPr>
          <a:xfrm>
            <a:off x="7399338" y="3097213"/>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56" name="Oval 55">
            <a:extLst>
              <a:ext uri="{FF2B5EF4-FFF2-40B4-BE49-F238E27FC236}">
                <a16:creationId xmlns:a16="http://schemas.microsoft.com/office/drawing/2014/main" id="{A9111BBE-9FDC-1B2A-7810-0F0760E38C8E}"/>
              </a:ext>
            </a:extLst>
          </p:cNvPr>
          <p:cNvSpPr>
            <a:spLocks noChangeAspect="1"/>
          </p:cNvSpPr>
          <p:nvPr/>
        </p:nvSpPr>
        <p:spPr>
          <a:xfrm>
            <a:off x="595313" y="3095625"/>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57" name="Oval 56">
            <a:extLst>
              <a:ext uri="{FF2B5EF4-FFF2-40B4-BE49-F238E27FC236}">
                <a16:creationId xmlns:a16="http://schemas.microsoft.com/office/drawing/2014/main" id="{2BA04EF0-6B22-4FD1-68C4-D6F867B8F09F}"/>
              </a:ext>
            </a:extLst>
          </p:cNvPr>
          <p:cNvSpPr>
            <a:spLocks noChangeAspect="1"/>
          </p:cNvSpPr>
          <p:nvPr/>
        </p:nvSpPr>
        <p:spPr>
          <a:xfrm>
            <a:off x="3992563" y="2144713"/>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58" name="Oval 57">
            <a:extLst>
              <a:ext uri="{FF2B5EF4-FFF2-40B4-BE49-F238E27FC236}">
                <a16:creationId xmlns:a16="http://schemas.microsoft.com/office/drawing/2014/main" id="{B1B29A7D-E356-BBF1-3447-AB5DDE338189}"/>
              </a:ext>
            </a:extLst>
          </p:cNvPr>
          <p:cNvSpPr>
            <a:spLocks noChangeAspect="1"/>
          </p:cNvSpPr>
          <p:nvPr/>
        </p:nvSpPr>
        <p:spPr>
          <a:xfrm>
            <a:off x="5861050" y="2184400"/>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59" name="Oval 58">
            <a:extLst>
              <a:ext uri="{FF2B5EF4-FFF2-40B4-BE49-F238E27FC236}">
                <a16:creationId xmlns:a16="http://schemas.microsoft.com/office/drawing/2014/main" id="{45D57625-60BD-A647-5A0F-E239DF68647E}"/>
              </a:ext>
            </a:extLst>
          </p:cNvPr>
          <p:cNvSpPr>
            <a:spLocks noChangeAspect="1"/>
          </p:cNvSpPr>
          <p:nvPr/>
        </p:nvSpPr>
        <p:spPr>
          <a:xfrm>
            <a:off x="7770813" y="2179638"/>
            <a:ext cx="606425"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60" name="Straight Arrow Connector 59">
            <a:extLst>
              <a:ext uri="{FF2B5EF4-FFF2-40B4-BE49-F238E27FC236}">
                <a16:creationId xmlns:a16="http://schemas.microsoft.com/office/drawing/2014/main" id="{2DAF0C14-8910-2CB6-DAF8-B3C1F6CACC7C}"/>
              </a:ext>
            </a:extLst>
          </p:cNvPr>
          <p:cNvCxnSpPr>
            <a:stCxn id="56" idx="6"/>
            <a:endCxn id="52" idx="1"/>
          </p:cNvCxnSpPr>
          <p:nvPr/>
        </p:nvCxnSpPr>
        <p:spPr>
          <a:xfrm>
            <a:off x="1201738" y="3398838"/>
            <a:ext cx="7143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7545C3B-B7F5-63D6-95D9-C7809DE2B813}"/>
              </a:ext>
            </a:extLst>
          </p:cNvPr>
          <p:cNvCxnSpPr>
            <a:stCxn id="59" idx="4"/>
            <a:endCxn id="55" idx="0"/>
          </p:cNvCxnSpPr>
          <p:nvPr/>
        </p:nvCxnSpPr>
        <p:spPr>
          <a:xfrm flipH="1">
            <a:off x="8074025" y="2787650"/>
            <a:ext cx="0" cy="3095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B9863ADE-9662-2799-EAF1-677A676315FC}"/>
              </a:ext>
            </a:extLst>
          </p:cNvPr>
          <p:cNvCxnSpPr>
            <a:stCxn id="56" idx="0"/>
            <a:endCxn id="56" idx="2"/>
          </p:cNvCxnSpPr>
          <p:nvPr/>
        </p:nvCxnSpPr>
        <p:spPr>
          <a:xfrm rot="16200000" flipH="1" flipV="1">
            <a:off x="595312" y="3095626"/>
            <a:ext cx="303213" cy="303212"/>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BD0F6AF4-71C4-A6C9-6156-5EEDC497ACDD}"/>
              </a:ext>
            </a:extLst>
          </p:cNvPr>
          <p:cNvCxnSpPr>
            <a:stCxn id="57" idx="7"/>
            <a:endCxn id="57" idx="0"/>
          </p:cNvCxnSpPr>
          <p:nvPr/>
        </p:nvCxnSpPr>
        <p:spPr>
          <a:xfrm rot="16200000" flipV="1">
            <a:off x="4358482" y="2082006"/>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6D7A64D9-865C-5EEE-C78C-06280ECC5EEA}"/>
              </a:ext>
            </a:extLst>
          </p:cNvPr>
          <p:cNvCxnSpPr>
            <a:stCxn id="58" idx="0"/>
            <a:endCxn id="58" idx="7"/>
          </p:cNvCxnSpPr>
          <p:nvPr/>
        </p:nvCxnSpPr>
        <p:spPr>
          <a:xfrm rot="16200000" flipH="1">
            <a:off x="6226969" y="2121694"/>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474FF261-21E5-13B6-0230-EAF42C8043F2}"/>
              </a:ext>
            </a:extLst>
          </p:cNvPr>
          <p:cNvCxnSpPr>
            <a:stCxn id="59" idx="7"/>
            <a:endCxn id="59" idx="0"/>
          </p:cNvCxnSpPr>
          <p:nvPr/>
        </p:nvCxnSpPr>
        <p:spPr>
          <a:xfrm rot="16200000" flipV="1">
            <a:off x="8136732" y="2116931"/>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410828A-66C7-8CBD-B6CE-AA39442C1455}"/>
              </a:ext>
            </a:extLst>
          </p:cNvPr>
          <p:cNvCxnSpPr>
            <a:stCxn id="52" idx="3"/>
            <a:endCxn id="53" idx="1"/>
          </p:cNvCxnSpPr>
          <p:nvPr/>
        </p:nvCxnSpPr>
        <p:spPr>
          <a:xfrm>
            <a:off x="3114675" y="3398838"/>
            <a:ext cx="5080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37F43B5-1AC9-0576-127A-E0E771F56480}"/>
              </a:ext>
            </a:extLst>
          </p:cNvPr>
          <p:cNvCxnSpPr>
            <a:stCxn id="53" idx="3"/>
            <a:endCxn id="54" idx="1"/>
          </p:cNvCxnSpPr>
          <p:nvPr/>
        </p:nvCxnSpPr>
        <p:spPr>
          <a:xfrm>
            <a:off x="4991100" y="3398838"/>
            <a:ext cx="498475"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9629B45-8DBD-2586-5970-A3B565B23A8E}"/>
              </a:ext>
            </a:extLst>
          </p:cNvPr>
          <p:cNvCxnSpPr>
            <a:stCxn id="54" idx="3"/>
            <a:endCxn id="55" idx="1"/>
          </p:cNvCxnSpPr>
          <p:nvPr/>
        </p:nvCxnSpPr>
        <p:spPr>
          <a:xfrm>
            <a:off x="6873875" y="3400425"/>
            <a:ext cx="525463"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5724487-54BD-FD6C-BEE7-056463360E4F}"/>
              </a:ext>
            </a:extLst>
          </p:cNvPr>
          <p:cNvCxnSpPr/>
          <p:nvPr/>
        </p:nvCxnSpPr>
        <p:spPr>
          <a:xfrm flipH="1">
            <a:off x="6164263" y="27860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E715B02-DE0C-9653-3474-3C96C02961D5}"/>
              </a:ext>
            </a:extLst>
          </p:cNvPr>
          <p:cNvCxnSpPr/>
          <p:nvPr/>
        </p:nvCxnSpPr>
        <p:spPr>
          <a:xfrm flipH="1">
            <a:off x="4311650" y="27733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B1BAE8BE-2B3C-E1A5-C7FC-83F7CC6271A2}"/>
              </a:ext>
            </a:extLst>
          </p:cNvPr>
          <p:cNvCxnSpPr>
            <a:stCxn id="34" idx="6"/>
            <a:endCxn id="57" idx="6"/>
          </p:cNvCxnSpPr>
          <p:nvPr/>
        </p:nvCxnSpPr>
        <p:spPr>
          <a:xfrm flipH="1" flipV="1">
            <a:off x="4598988" y="2447925"/>
            <a:ext cx="71437" cy="3413125"/>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44BC8A5E-39E3-AB9D-A54D-DE6075DA8C6A}"/>
              </a:ext>
            </a:extLst>
          </p:cNvPr>
          <p:cNvCxnSpPr/>
          <p:nvPr/>
        </p:nvCxnSpPr>
        <p:spPr>
          <a:xfrm flipH="1" flipV="1">
            <a:off x="6457950" y="2303463"/>
            <a:ext cx="73025" cy="3413125"/>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8D600A98-D9C3-95B8-BDB3-66111CF23DCD}"/>
              </a:ext>
            </a:extLst>
          </p:cNvPr>
          <p:cNvCxnSpPr/>
          <p:nvPr/>
        </p:nvCxnSpPr>
        <p:spPr>
          <a:xfrm flipH="1" flipV="1">
            <a:off x="8377238" y="2338388"/>
            <a:ext cx="73025" cy="3411537"/>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7588FB95-4700-FF54-6B89-4C72E6B9E4AF}"/>
              </a:ext>
            </a:extLst>
          </p:cNvPr>
          <p:cNvCxnSpPr>
            <a:stCxn id="33" idx="2"/>
            <a:endCxn id="56" idx="2"/>
          </p:cNvCxnSpPr>
          <p:nvPr/>
        </p:nvCxnSpPr>
        <p:spPr>
          <a:xfrm rot="10800000">
            <a:off x="595313" y="3398838"/>
            <a:ext cx="71437" cy="1512887"/>
          </a:xfrm>
          <a:prstGeom prst="curvedConnector3">
            <a:avLst>
              <a:gd name="adj1" fmla="val 664839"/>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B12717A-531C-7340-9BB5-92E89E081F13}"/>
              </a:ext>
            </a:extLst>
          </p:cNvPr>
          <p:cNvCxnSpPr>
            <a:stCxn id="29" idx="3"/>
            <a:endCxn id="53" idx="2"/>
          </p:cNvCxnSpPr>
          <p:nvPr/>
        </p:nvCxnSpPr>
        <p:spPr>
          <a:xfrm flipV="1">
            <a:off x="3187700" y="3703638"/>
            <a:ext cx="1119188" cy="12080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B722334-534E-6159-0146-4C1637090BC0}"/>
              </a:ext>
            </a:extLst>
          </p:cNvPr>
          <p:cNvCxnSpPr>
            <a:stCxn id="52" idx="3"/>
            <a:endCxn id="30" idx="0"/>
          </p:cNvCxnSpPr>
          <p:nvPr/>
        </p:nvCxnSpPr>
        <p:spPr>
          <a:xfrm>
            <a:off x="3114675" y="3398838"/>
            <a:ext cx="1263650" cy="12080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0020C5F-12A4-AE0F-7DE3-6B706BD092D6}"/>
              </a:ext>
            </a:extLst>
          </p:cNvPr>
          <p:cNvCxnSpPr>
            <a:stCxn id="53" idx="3"/>
            <a:endCxn id="31" idx="0"/>
          </p:cNvCxnSpPr>
          <p:nvPr/>
        </p:nvCxnSpPr>
        <p:spPr>
          <a:xfrm>
            <a:off x="4991100" y="3398838"/>
            <a:ext cx="1262063" cy="12080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9B151F3-8781-8A55-4EF7-0337B9952996}"/>
              </a:ext>
            </a:extLst>
          </p:cNvPr>
          <p:cNvCxnSpPr>
            <a:stCxn id="30" idx="3"/>
            <a:endCxn id="54" idx="2"/>
          </p:cNvCxnSpPr>
          <p:nvPr/>
        </p:nvCxnSpPr>
        <p:spPr>
          <a:xfrm flipV="1">
            <a:off x="5062538" y="3705225"/>
            <a:ext cx="1119187" cy="12065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E398A77-AD4B-9CCC-A035-4E8A5BC35C11}"/>
              </a:ext>
            </a:extLst>
          </p:cNvPr>
          <p:cNvCxnSpPr>
            <a:stCxn id="54" idx="3"/>
            <a:endCxn id="32" idx="0"/>
          </p:cNvCxnSpPr>
          <p:nvPr/>
        </p:nvCxnSpPr>
        <p:spPr>
          <a:xfrm>
            <a:off x="6873875" y="3400425"/>
            <a:ext cx="1271588" cy="12096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DE656EB-CEDB-DFE9-3070-A0CDE23ADEFC}"/>
              </a:ext>
            </a:extLst>
          </p:cNvPr>
          <p:cNvCxnSpPr>
            <a:stCxn id="31" idx="3"/>
            <a:endCxn id="55" idx="2"/>
          </p:cNvCxnSpPr>
          <p:nvPr/>
        </p:nvCxnSpPr>
        <p:spPr>
          <a:xfrm flipV="1">
            <a:off x="6945313" y="3706813"/>
            <a:ext cx="1128712" cy="120491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114E544-152B-7FDE-2CF5-B78CC2231414}"/>
              </a:ext>
            </a:extLst>
          </p:cNvPr>
          <p:cNvCxnSpPr>
            <a:stCxn id="29" idx="3"/>
          </p:cNvCxnSpPr>
          <p:nvPr/>
        </p:nvCxnSpPr>
        <p:spPr>
          <a:xfrm flipV="1">
            <a:off x="3187700" y="3706813"/>
            <a:ext cx="2897188" cy="1204912"/>
          </a:xfrm>
          <a:prstGeom prst="straightConnector1">
            <a:avLst/>
          </a:prstGeom>
          <a:ln w="317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E1D9169-23AB-9B58-FAF6-8B67489F9476}"/>
              </a:ext>
            </a:extLst>
          </p:cNvPr>
          <p:cNvCxnSpPr>
            <a:stCxn id="52" idx="3"/>
            <a:endCxn id="31" idx="0"/>
          </p:cNvCxnSpPr>
          <p:nvPr/>
        </p:nvCxnSpPr>
        <p:spPr>
          <a:xfrm>
            <a:off x="3114675" y="3398838"/>
            <a:ext cx="3138488" cy="1208087"/>
          </a:xfrm>
          <a:prstGeom prst="straightConnector1">
            <a:avLst/>
          </a:prstGeom>
          <a:ln w="317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47427AB-AAA7-9E82-0DE2-EFF3EA26A60C}"/>
              </a:ext>
            </a:extLst>
          </p:cNvPr>
          <p:cNvCxnSpPr>
            <a:stCxn id="53" idx="3"/>
            <a:endCxn id="32" idx="0"/>
          </p:cNvCxnSpPr>
          <p:nvPr/>
        </p:nvCxnSpPr>
        <p:spPr>
          <a:xfrm>
            <a:off x="4991100" y="3398838"/>
            <a:ext cx="3154363" cy="1211262"/>
          </a:xfrm>
          <a:prstGeom prst="straightConnector1">
            <a:avLst/>
          </a:prstGeom>
          <a:ln w="317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6535236-62FE-0A95-ED49-2057B98B9388}"/>
              </a:ext>
            </a:extLst>
          </p:cNvPr>
          <p:cNvCxnSpPr>
            <a:stCxn id="30" idx="3"/>
          </p:cNvCxnSpPr>
          <p:nvPr/>
        </p:nvCxnSpPr>
        <p:spPr>
          <a:xfrm flipV="1">
            <a:off x="5062538" y="3703638"/>
            <a:ext cx="3119437" cy="1208087"/>
          </a:xfrm>
          <a:prstGeom prst="straightConnector1">
            <a:avLst/>
          </a:prstGeom>
          <a:ln w="317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14A109F6-7E8C-EBB4-F9D8-CAD5A28767FF}"/>
              </a:ext>
            </a:extLst>
          </p:cNvPr>
          <p:cNvSpPr>
            <a:spLocks noGrp="1"/>
          </p:cNvSpPr>
          <p:nvPr>
            <p:ph type="title"/>
          </p:nvPr>
        </p:nvSpPr>
        <p:spPr/>
        <p:txBody>
          <a:bodyPr/>
          <a:lstStyle/>
          <a:p>
            <a:r>
              <a:rPr lang="nl-NL" altLang="en-US"/>
              <a:t>Questions?</a:t>
            </a:r>
            <a:endParaRPr lang="en-US" altLang="en-US"/>
          </a:p>
        </p:txBody>
      </p:sp>
      <p:sp>
        <p:nvSpPr>
          <p:cNvPr id="45059" name="Slide Number Placeholder 3">
            <a:extLst>
              <a:ext uri="{FF2B5EF4-FFF2-40B4-BE49-F238E27FC236}">
                <a16:creationId xmlns:a16="http://schemas.microsoft.com/office/drawing/2014/main" id="{405900A5-3947-21ED-DCA8-89FB38DF85F1}"/>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F599336E-6D29-4249-8874-FE9174E2E770}" type="slidenum">
              <a:rPr lang="en-US" altLang="en-US" sz="1000">
                <a:solidFill>
                  <a:srgbClr val="BC0031"/>
                </a:solidFill>
                <a:latin typeface="Arial" panose="020B0604020202020204" pitchFamily="34" charset="0"/>
              </a:rPr>
              <a:pPr eaLnBrk="1" hangingPunct="1">
                <a:spcBef>
                  <a:spcPct val="0"/>
                </a:spcBef>
                <a:buSzTx/>
                <a:buFontTx/>
                <a:buNone/>
              </a:pPr>
              <a:t>48</a:t>
            </a:fld>
            <a:endParaRPr lang="en-US" altLang="en-US" sz="1000">
              <a:latin typeface="Arial" panose="020B0604020202020204" pitchFamily="34" charset="0"/>
            </a:endParaRPr>
          </a:p>
        </p:txBody>
      </p:sp>
      <p:sp>
        <p:nvSpPr>
          <p:cNvPr id="45060" name="AutoShape 2" descr="Image result for question">
            <a:extLst>
              <a:ext uri="{FF2B5EF4-FFF2-40B4-BE49-F238E27FC236}">
                <a16:creationId xmlns:a16="http://schemas.microsoft.com/office/drawing/2014/main" id="{9CA9A173-5834-26A6-52A7-5930ED607047}"/>
              </a:ext>
            </a:extLst>
          </p:cNvPr>
          <p:cNvSpPr>
            <a:spLocks noChangeAspect="1" noChangeArrowheads="1"/>
          </p:cNvSpPr>
          <p:nvPr/>
        </p:nvSpPr>
        <p:spPr bwMode="auto">
          <a:xfrm>
            <a:off x="1428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45061" name="AutoShape 4" descr="Image result for question">
            <a:extLst>
              <a:ext uri="{FF2B5EF4-FFF2-40B4-BE49-F238E27FC236}">
                <a16:creationId xmlns:a16="http://schemas.microsoft.com/office/drawing/2014/main" id="{8996ADDD-F1B9-9E0D-3BDC-B705EC576C6A}"/>
              </a:ext>
            </a:extLst>
          </p:cNvPr>
          <p:cNvSpPr>
            <a:spLocks noChangeAspect="1" noChangeArrowheads="1"/>
          </p:cNvSpPr>
          <p:nvPr/>
        </p:nvSpPr>
        <p:spPr bwMode="auto">
          <a:xfrm>
            <a:off x="2952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pic>
        <p:nvPicPr>
          <p:cNvPr id="45062" name="Picture 2" descr="http://www.great-at.com/wp-content/uploads/2012/08/question.jpg">
            <a:extLst>
              <a:ext uri="{FF2B5EF4-FFF2-40B4-BE49-F238E27FC236}">
                <a16:creationId xmlns:a16="http://schemas.microsoft.com/office/drawing/2014/main" id="{6EE10E7F-E4DC-F56E-7087-D7E52DAA4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420938"/>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0D6AEAFD-B2C8-C279-709D-37031DAD751C}"/>
              </a:ext>
            </a:extLst>
          </p:cNvPr>
          <p:cNvSpPr>
            <a:spLocks noGrp="1"/>
          </p:cNvSpPr>
          <p:nvPr>
            <p:ph type="title"/>
          </p:nvPr>
        </p:nvSpPr>
        <p:spPr/>
        <p:txBody>
          <a:bodyPr/>
          <a:lstStyle/>
          <a:p>
            <a:r>
              <a:rPr lang="nl-NL" altLang="en-US"/>
              <a:t>Latent (growth) curve models</a:t>
            </a:r>
            <a:endParaRPr lang="en-US" altLang="en-US"/>
          </a:p>
        </p:txBody>
      </p:sp>
      <p:sp>
        <p:nvSpPr>
          <p:cNvPr id="46083" name="Slide Number Placeholder 3">
            <a:extLst>
              <a:ext uri="{FF2B5EF4-FFF2-40B4-BE49-F238E27FC236}">
                <a16:creationId xmlns:a16="http://schemas.microsoft.com/office/drawing/2014/main" id="{71F7285A-849C-979B-D794-7421A8E0B343}"/>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2EE98F6F-DA81-4485-A250-2603AB24100F}" type="slidenum">
              <a:rPr lang="en-US" altLang="en-US" sz="1000">
                <a:solidFill>
                  <a:srgbClr val="BC0031"/>
                </a:solidFill>
                <a:latin typeface="Arial" panose="020B0604020202020204" pitchFamily="34" charset="0"/>
              </a:rPr>
              <a:pPr eaLnBrk="1" hangingPunct="1">
                <a:spcBef>
                  <a:spcPct val="0"/>
                </a:spcBef>
                <a:buSzTx/>
                <a:buFontTx/>
                <a:buNone/>
              </a:pPr>
              <a:t>49</a:t>
            </a:fld>
            <a:endParaRPr lang="en-US" altLang="en-US" sz="1000">
              <a:latin typeface="Arial" panose="020B0604020202020204" pitchFamily="34" charset="0"/>
            </a:endParaRPr>
          </a:p>
        </p:txBody>
      </p:sp>
      <p:sp>
        <p:nvSpPr>
          <p:cNvPr id="46084" name="Content Placeholder 2">
            <a:extLst>
              <a:ext uri="{FF2B5EF4-FFF2-40B4-BE49-F238E27FC236}">
                <a16:creationId xmlns:a16="http://schemas.microsoft.com/office/drawing/2014/main" id="{6B159659-C851-EEE1-8662-9ABAE09202FC}"/>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The same variable measured several times</a:t>
            </a:r>
          </a:p>
          <a:p>
            <a:endParaRPr lang="nl-NL" altLang="en-US"/>
          </a:p>
          <a:p>
            <a:r>
              <a:rPr lang="nl-NL" altLang="en-US"/>
              <a:t>Implies that repeated measures are a function of an unobserved random growth process that gave rise to time-specific observed measures</a:t>
            </a:r>
          </a:p>
          <a:p>
            <a:endParaRPr lang="nl-NL" altLang="en-US"/>
          </a:p>
          <a:p>
            <a:r>
              <a:rPr lang="nl-NL" altLang="en-US"/>
              <a:t>Allows for investigation of between-subject differences in within-subject change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C36723F-1291-D1AC-2F6E-0EA1A555C752}"/>
              </a:ext>
            </a:extLst>
          </p:cNvPr>
          <p:cNvSpPr>
            <a:spLocks noGrp="1"/>
          </p:cNvSpPr>
          <p:nvPr>
            <p:ph type="title"/>
          </p:nvPr>
        </p:nvSpPr>
        <p:spPr/>
        <p:txBody>
          <a:bodyPr/>
          <a:lstStyle/>
          <a:p>
            <a:r>
              <a:rPr lang="nl-NL" altLang="en-US"/>
              <a:t>Multi-group model</a:t>
            </a:r>
            <a:endParaRPr lang="en-US" altLang="en-US"/>
          </a:p>
        </p:txBody>
      </p:sp>
      <p:sp>
        <p:nvSpPr>
          <p:cNvPr id="8195" name="Slide Number Placeholder 3">
            <a:extLst>
              <a:ext uri="{FF2B5EF4-FFF2-40B4-BE49-F238E27FC236}">
                <a16:creationId xmlns:a16="http://schemas.microsoft.com/office/drawing/2014/main" id="{419584ED-B91C-9F87-0FEF-0EAFBBE6B3B1}"/>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D3FF42A1-BFC4-470F-8C14-C5D34BD18A73}" type="slidenum">
              <a:rPr lang="en-US" altLang="en-US" sz="1000">
                <a:solidFill>
                  <a:srgbClr val="BC0031"/>
                </a:solidFill>
                <a:latin typeface="Arial" panose="020B0604020202020204" pitchFamily="34" charset="0"/>
              </a:rPr>
              <a:pPr eaLnBrk="1" hangingPunct="1">
                <a:spcBef>
                  <a:spcPct val="0"/>
                </a:spcBef>
                <a:buSzTx/>
                <a:buFontTx/>
                <a:buNone/>
              </a:pPr>
              <a:t>5</a:t>
            </a:fld>
            <a:endParaRPr lang="en-US" altLang="en-US" sz="1000">
              <a:latin typeface="Arial" panose="020B0604020202020204" pitchFamily="34" charset="0"/>
            </a:endParaRPr>
          </a:p>
        </p:txBody>
      </p:sp>
      <p:sp>
        <p:nvSpPr>
          <p:cNvPr id="8196" name="Rectangle 10">
            <a:extLst>
              <a:ext uri="{FF2B5EF4-FFF2-40B4-BE49-F238E27FC236}">
                <a16:creationId xmlns:a16="http://schemas.microsoft.com/office/drawing/2014/main" id="{455DE5B0-738E-E8CE-CFAE-28BDB6BD29C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8197" name="Rectangle 25">
            <a:extLst>
              <a:ext uri="{FF2B5EF4-FFF2-40B4-BE49-F238E27FC236}">
                <a16:creationId xmlns:a16="http://schemas.microsoft.com/office/drawing/2014/main" id="{ACBABD44-4157-1C2A-320B-2766B44A1C9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7" name="Rectangle 6">
            <a:extLst>
              <a:ext uri="{FF2B5EF4-FFF2-40B4-BE49-F238E27FC236}">
                <a16:creationId xmlns:a16="http://schemas.microsoft.com/office/drawing/2014/main" id="{AA580AD7-1888-3E2A-194D-6F8138F8DB7D}"/>
              </a:ext>
            </a:extLst>
          </p:cNvPr>
          <p:cNvSpPr>
            <a:spLocks noChangeAspect="1"/>
          </p:cNvSpPr>
          <p:nvPr/>
        </p:nvSpPr>
        <p:spPr>
          <a:xfrm>
            <a:off x="747713" y="4579938"/>
            <a:ext cx="584200"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8" name="Straight Arrow Connector 7">
            <a:extLst>
              <a:ext uri="{FF2B5EF4-FFF2-40B4-BE49-F238E27FC236}">
                <a16:creationId xmlns:a16="http://schemas.microsoft.com/office/drawing/2014/main" id="{57F514B2-4E5D-057A-7E50-1185C7461B87}"/>
              </a:ext>
            </a:extLst>
          </p:cNvPr>
          <p:cNvCxnSpPr>
            <a:cxnSpLocks noChangeAspect="1"/>
            <a:stCxn id="9" idx="4"/>
            <a:endCxn id="7" idx="0"/>
          </p:cNvCxnSpPr>
          <p:nvPr/>
        </p:nvCxnSpPr>
        <p:spPr>
          <a:xfrm flipH="1">
            <a:off x="1039813" y="3863975"/>
            <a:ext cx="1189037"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0A5D5-7D14-4AD5-FA7A-2E2524F23847}"/>
              </a:ext>
            </a:extLst>
          </p:cNvPr>
          <p:cNvSpPr>
            <a:spLocks noChangeAspect="1"/>
          </p:cNvSpPr>
          <p:nvPr/>
        </p:nvSpPr>
        <p:spPr>
          <a:xfrm>
            <a:off x="1754188" y="2913063"/>
            <a:ext cx="950912" cy="95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10" name="Oval 9">
            <a:extLst>
              <a:ext uri="{FF2B5EF4-FFF2-40B4-BE49-F238E27FC236}">
                <a16:creationId xmlns:a16="http://schemas.microsoft.com/office/drawing/2014/main" id="{E36B5B97-4144-C2EC-8F4A-D598226A6C19}"/>
              </a:ext>
            </a:extLst>
          </p:cNvPr>
          <p:cNvSpPr>
            <a:spLocks noChangeAspect="1"/>
          </p:cNvSpPr>
          <p:nvPr/>
        </p:nvSpPr>
        <p:spPr>
          <a:xfrm>
            <a:off x="746125" y="55197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11" name="Straight Arrow Connector 10">
            <a:extLst>
              <a:ext uri="{FF2B5EF4-FFF2-40B4-BE49-F238E27FC236}">
                <a16:creationId xmlns:a16="http://schemas.microsoft.com/office/drawing/2014/main" id="{34710F0D-997A-F836-E934-118D2F73BF63}"/>
              </a:ext>
            </a:extLst>
          </p:cNvPr>
          <p:cNvCxnSpPr>
            <a:cxnSpLocks noChangeAspect="1"/>
            <a:stCxn id="10" idx="0"/>
            <a:endCxn id="7" idx="2"/>
          </p:cNvCxnSpPr>
          <p:nvPr/>
        </p:nvCxnSpPr>
        <p:spPr>
          <a:xfrm flipV="1">
            <a:off x="1031875" y="51641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3F78E68-84B3-C090-3843-676B7D8C3DBE}"/>
              </a:ext>
            </a:extLst>
          </p:cNvPr>
          <p:cNvSpPr>
            <a:spLocks noChangeAspect="1"/>
          </p:cNvSpPr>
          <p:nvPr/>
        </p:nvSpPr>
        <p:spPr>
          <a:xfrm>
            <a:off x="1538288" y="4579938"/>
            <a:ext cx="585787"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13" name="Oval 12">
            <a:extLst>
              <a:ext uri="{FF2B5EF4-FFF2-40B4-BE49-F238E27FC236}">
                <a16:creationId xmlns:a16="http://schemas.microsoft.com/office/drawing/2014/main" id="{BDD5A77A-A78C-CB81-12AE-F9AA976D6B6D}"/>
              </a:ext>
            </a:extLst>
          </p:cNvPr>
          <p:cNvSpPr>
            <a:spLocks noChangeAspect="1"/>
          </p:cNvSpPr>
          <p:nvPr/>
        </p:nvSpPr>
        <p:spPr>
          <a:xfrm>
            <a:off x="1538288" y="5519738"/>
            <a:ext cx="573087"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14" name="Straight Arrow Connector 13">
            <a:extLst>
              <a:ext uri="{FF2B5EF4-FFF2-40B4-BE49-F238E27FC236}">
                <a16:creationId xmlns:a16="http://schemas.microsoft.com/office/drawing/2014/main" id="{9C927C0D-E03C-4E78-0DB5-4105FCB61EAB}"/>
              </a:ext>
            </a:extLst>
          </p:cNvPr>
          <p:cNvCxnSpPr>
            <a:cxnSpLocks noChangeAspect="1"/>
            <a:stCxn id="13" idx="0"/>
            <a:endCxn id="12" idx="2"/>
          </p:cNvCxnSpPr>
          <p:nvPr/>
        </p:nvCxnSpPr>
        <p:spPr>
          <a:xfrm flipV="1">
            <a:off x="1824038" y="5164138"/>
            <a:ext cx="7937"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6EC3C78-37A3-55E0-5586-2853D79CEFE1}"/>
              </a:ext>
            </a:extLst>
          </p:cNvPr>
          <p:cNvSpPr>
            <a:spLocks noChangeAspect="1"/>
          </p:cNvSpPr>
          <p:nvPr/>
        </p:nvSpPr>
        <p:spPr>
          <a:xfrm>
            <a:off x="2330450" y="4579938"/>
            <a:ext cx="587375"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16" name="Oval 15">
            <a:extLst>
              <a:ext uri="{FF2B5EF4-FFF2-40B4-BE49-F238E27FC236}">
                <a16:creationId xmlns:a16="http://schemas.microsoft.com/office/drawing/2014/main" id="{9E3EBBC1-6797-B9FF-0BB8-D92CFE0E305A}"/>
              </a:ext>
            </a:extLst>
          </p:cNvPr>
          <p:cNvSpPr>
            <a:spLocks noChangeAspect="1"/>
          </p:cNvSpPr>
          <p:nvPr/>
        </p:nvSpPr>
        <p:spPr>
          <a:xfrm>
            <a:off x="2330450" y="55197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17" name="Straight Arrow Connector 16">
            <a:extLst>
              <a:ext uri="{FF2B5EF4-FFF2-40B4-BE49-F238E27FC236}">
                <a16:creationId xmlns:a16="http://schemas.microsoft.com/office/drawing/2014/main" id="{F52B7252-088D-E9C5-46F7-57FC6B8FF024}"/>
              </a:ext>
            </a:extLst>
          </p:cNvPr>
          <p:cNvCxnSpPr>
            <a:cxnSpLocks noChangeAspect="1"/>
            <a:stCxn id="16" idx="0"/>
            <a:endCxn id="15" idx="2"/>
          </p:cNvCxnSpPr>
          <p:nvPr/>
        </p:nvCxnSpPr>
        <p:spPr>
          <a:xfrm flipV="1">
            <a:off x="2616200" y="51641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874C9A5-6B44-8E46-10B5-1DB7473A392A}"/>
              </a:ext>
            </a:extLst>
          </p:cNvPr>
          <p:cNvSpPr>
            <a:spLocks noChangeAspect="1"/>
          </p:cNvSpPr>
          <p:nvPr/>
        </p:nvSpPr>
        <p:spPr>
          <a:xfrm>
            <a:off x="3122613" y="4579938"/>
            <a:ext cx="585787"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19" name="Oval 18">
            <a:extLst>
              <a:ext uri="{FF2B5EF4-FFF2-40B4-BE49-F238E27FC236}">
                <a16:creationId xmlns:a16="http://schemas.microsoft.com/office/drawing/2014/main" id="{35BEDBDA-1B2F-F9BC-08D8-1EFF694F79C5}"/>
              </a:ext>
            </a:extLst>
          </p:cNvPr>
          <p:cNvSpPr>
            <a:spLocks noChangeAspect="1"/>
          </p:cNvSpPr>
          <p:nvPr/>
        </p:nvSpPr>
        <p:spPr>
          <a:xfrm>
            <a:off x="3122613" y="5521325"/>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20" name="Straight Arrow Connector 19">
            <a:extLst>
              <a:ext uri="{FF2B5EF4-FFF2-40B4-BE49-F238E27FC236}">
                <a16:creationId xmlns:a16="http://schemas.microsoft.com/office/drawing/2014/main" id="{A63395A4-541B-3AF7-9158-50625ACD08D8}"/>
              </a:ext>
            </a:extLst>
          </p:cNvPr>
          <p:cNvCxnSpPr>
            <a:cxnSpLocks noChangeAspect="1"/>
            <a:stCxn id="19" idx="0"/>
            <a:endCxn id="18" idx="2"/>
          </p:cNvCxnSpPr>
          <p:nvPr/>
        </p:nvCxnSpPr>
        <p:spPr>
          <a:xfrm flipV="1">
            <a:off x="3408363" y="5164138"/>
            <a:ext cx="7937" cy="35718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C0CAED-6A46-BA82-7AD4-883B424BCA6D}"/>
              </a:ext>
            </a:extLst>
          </p:cNvPr>
          <p:cNvCxnSpPr>
            <a:cxnSpLocks noChangeAspect="1"/>
            <a:stCxn id="9" idx="4"/>
            <a:endCxn id="12" idx="0"/>
          </p:cNvCxnSpPr>
          <p:nvPr/>
        </p:nvCxnSpPr>
        <p:spPr>
          <a:xfrm flipH="1">
            <a:off x="1831975" y="3863975"/>
            <a:ext cx="396875"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3F60C63-4F64-798B-D648-D9BA3331071E}"/>
              </a:ext>
            </a:extLst>
          </p:cNvPr>
          <p:cNvCxnSpPr>
            <a:cxnSpLocks noChangeAspect="1"/>
            <a:stCxn id="9" idx="4"/>
            <a:endCxn id="15" idx="0"/>
          </p:cNvCxnSpPr>
          <p:nvPr/>
        </p:nvCxnSpPr>
        <p:spPr>
          <a:xfrm>
            <a:off x="2228850" y="3863975"/>
            <a:ext cx="395288"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EB1EB9-97F1-8497-3BA5-780577E4B9A3}"/>
              </a:ext>
            </a:extLst>
          </p:cNvPr>
          <p:cNvCxnSpPr>
            <a:cxnSpLocks noChangeAspect="1"/>
            <a:stCxn id="9" idx="4"/>
            <a:endCxn id="18" idx="0"/>
          </p:cNvCxnSpPr>
          <p:nvPr/>
        </p:nvCxnSpPr>
        <p:spPr>
          <a:xfrm>
            <a:off x="2228850" y="3863975"/>
            <a:ext cx="1187450"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B01E1B3-72D0-173F-55A9-8C355A904F85}"/>
              </a:ext>
            </a:extLst>
          </p:cNvPr>
          <p:cNvSpPr>
            <a:spLocks noChangeAspect="1"/>
          </p:cNvSpPr>
          <p:nvPr/>
        </p:nvSpPr>
        <p:spPr>
          <a:xfrm>
            <a:off x="5211763"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5E653551-1DAB-0660-D000-51A23465E646}"/>
              </a:ext>
            </a:extLst>
          </p:cNvPr>
          <p:cNvCxnSpPr>
            <a:cxnSpLocks noChangeAspect="1"/>
            <a:stCxn id="38" idx="4"/>
            <a:endCxn id="36" idx="0"/>
          </p:cNvCxnSpPr>
          <p:nvPr/>
        </p:nvCxnSpPr>
        <p:spPr>
          <a:xfrm flipH="1">
            <a:off x="5503863" y="3876675"/>
            <a:ext cx="1190625"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E8312DA3-6C5E-8E8E-1C0A-3EEA4ED7DF4F}"/>
              </a:ext>
            </a:extLst>
          </p:cNvPr>
          <p:cNvSpPr>
            <a:spLocks noChangeAspect="1"/>
          </p:cNvSpPr>
          <p:nvPr/>
        </p:nvSpPr>
        <p:spPr>
          <a:xfrm>
            <a:off x="6218238" y="2925763"/>
            <a:ext cx="950912" cy="95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39" name="Oval 38">
            <a:extLst>
              <a:ext uri="{FF2B5EF4-FFF2-40B4-BE49-F238E27FC236}">
                <a16:creationId xmlns:a16="http://schemas.microsoft.com/office/drawing/2014/main" id="{71DE8554-656E-6B48-DFBF-AD384245271D}"/>
              </a:ext>
            </a:extLst>
          </p:cNvPr>
          <p:cNvSpPr>
            <a:spLocks noChangeAspect="1"/>
          </p:cNvSpPr>
          <p:nvPr/>
        </p:nvSpPr>
        <p:spPr>
          <a:xfrm>
            <a:off x="5210175" y="55324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40" name="Straight Arrow Connector 39">
            <a:extLst>
              <a:ext uri="{FF2B5EF4-FFF2-40B4-BE49-F238E27FC236}">
                <a16:creationId xmlns:a16="http://schemas.microsoft.com/office/drawing/2014/main" id="{27E0A64F-E8AD-619D-A516-F2316FADEBEA}"/>
              </a:ext>
            </a:extLst>
          </p:cNvPr>
          <p:cNvCxnSpPr>
            <a:cxnSpLocks noChangeAspect="1"/>
            <a:stCxn id="39" idx="0"/>
            <a:endCxn id="36" idx="2"/>
          </p:cNvCxnSpPr>
          <p:nvPr/>
        </p:nvCxnSpPr>
        <p:spPr>
          <a:xfrm flipV="1">
            <a:off x="5497513" y="5176838"/>
            <a:ext cx="6350"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315E5471-BBD1-01E1-92D7-F4FBD9ABFD48}"/>
              </a:ext>
            </a:extLst>
          </p:cNvPr>
          <p:cNvSpPr>
            <a:spLocks noChangeAspect="1"/>
          </p:cNvSpPr>
          <p:nvPr/>
        </p:nvSpPr>
        <p:spPr>
          <a:xfrm>
            <a:off x="6003925"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42" name="Oval 41">
            <a:extLst>
              <a:ext uri="{FF2B5EF4-FFF2-40B4-BE49-F238E27FC236}">
                <a16:creationId xmlns:a16="http://schemas.microsoft.com/office/drawing/2014/main" id="{43160583-C6B8-C53E-6243-65A2DDAB0D51}"/>
              </a:ext>
            </a:extLst>
          </p:cNvPr>
          <p:cNvSpPr>
            <a:spLocks noChangeAspect="1"/>
          </p:cNvSpPr>
          <p:nvPr/>
        </p:nvSpPr>
        <p:spPr>
          <a:xfrm>
            <a:off x="6002338" y="5532438"/>
            <a:ext cx="573087"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43" name="Straight Arrow Connector 42">
            <a:extLst>
              <a:ext uri="{FF2B5EF4-FFF2-40B4-BE49-F238E27FC236}">
                <a16:creationId xmlns:a16="http://schemas.microsoft.com/office/drawing/2014/main" id="{DABF12C1-8C48-3C36-481F-1ADD57C5368B}"/>
              </a:ext>
            </a:extLst>
          </p:cNvPr>
          <p:cNvCxnSpPr>
            <a:cxnSpLocks noChangeAspect="1"/>
            <a:stCxn id="42" idx="0"/>
            <a:endCxn id="41" idx="2"/>
          </p:cNvCxnSpPr>
          <p:nvPr/>
        </p:nvCxnSpPr>
        <p:spPr>
          <a:xfrm flipV="1">
            <a:off x="6289675" y="5176838"/>
            <a:ext cx="6350"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988F619-E9C6-BB18-DC32-7C5FC7652C77}"/>
              </a:ext>
            </a:extLst>
          </p:cNvPr>
          <p:cNvSpPr>
            <a:spLocks noChangeAspect="1"/>
          </p:cNvSpPr>
          <p:nvPr/>
        </p:nvSpPr>
        <p:spPr>
          <a:xfrm>
            <a:off x="6796088" y="4591050"/>
            <a:ext cx="585787"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45" name="Oval 44">
            <a:extLst>
              <a:ext uri="{FF2B5EF4-FFF2-40B4-BE49-F238E27FC236}">
                <a16:creationId xmlns:a16="http://schemas.microsoft.com/office/drawing/2014/main" id="{012CC05E-2054-CF13-0D8B-7CF5E226F9AC}"/>
              </a:ext>
            </a:extLst>
          </p:cNvPr>
          <p:cNvSpPr>
            <a:spLocks noChangeAspect="1"/>
          </p:cNvSpPr>
          <p:nvPr/>
        </p:nvSpPr>
        <p:spPr>
          <a:xfrm>
            <a:off x="6794500" y="55324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46" name="Straight Arrow Connector 45">
            <a:extLst>
              <a:ext uri="{FF2B5EF4-FFF2-40B4-BE49-F238E27FC236}">
                <a16:creationId xmlns:a16="http://schemas.microsoft.com/office/drawing/2014/main" id="{B217889E-6F5B-5A49-A1DE-651C99222AE5}"/>
              </a:ext>
            </a:extLst>
          </p:cNvPr>
          <p:cNvCxnSpPr>
            <a:cxnSpLocks noChangeAspect="1"/>
            <a:stCxn id="45" idx="0"/>
            <a:endCxn id="44" idx="2"/>
          </p:cNvCxnSpPr>
          <p:nvPr/>
        </p:nvCxnSpPr>
        <p:spPr>
          <a:xfrm flipV="1">
            <a:off x="7080250" y="51768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57883D7-3EE4-5808-F5BF-937E5497DFA6}"/>
              </a:ext>
            </a:extLst>
          </p:cNvPr>
          <p:cNvSpPr>
            <a:spLocks noChangeAspect="1"/>
          </p:cNvSpPr>
          <p:nvPr/>
        </p:nvSpPr>
        <p:spPr>
          <a:xfrm>
            <a:off x="7588250"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48" name="Oval 47">
            <a:extLst>
              <a:ext uri="{FF2B5EF4-FFF2-40B4-BE49-F238E27FC236}">
                <a16:creationId xmlns:a16="http://schemas.microsoft.com/office/drawing/2014/main" id="{BA9451CD-9A57-17AC-419F-686B450669CE}"/>
              </a:ext>
            </a:extLst>
          </p:cNvPr>
          <p:cNvSpPr>
            <a:spLocks noChangeAspect="1"/>
          </p:cNvSpPr>
          <p:nvPr/>
        </p:nvSpPr>
        <p:spPr>
          <a:xfrm>
            <a:off x="7586663" y="5534025"/>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49" name="Straight Arrow Connector 48">
            <a:extLst>
              <a:ext uri="{FF2B5EF4-FFF2-40B4-BE49-F238E27FC236}">
                <a16:creationId xmlns:a16="http://schemas.microsoft.com/office/drawing/2014/main" id="{C383A083-3302-A5E1-1B1B-14899D79AF92}"/>
              </a:ext>
            </a:extLst>
          </p:cNvPr>
          <p:cNvCxnSpPr>
            <a:cxnSpLocks noChangeAspect="1"/>
            <a:stCxn id="48" idx="0"/>
            <a:endCxn id="47" idx="2"/>
          </p:cNvCxnSpPr>
          <p:nvPr/>
        </p:nvCxnSpPr>
        <p:spPr>
          <a:xfrm flipV="1">
            <a:off x="7872413" y="5176838"/>
            <a:ext cx="7937" cy="35718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818010E-ECD9-E6AC-5D72-523394EB5BB2}"/>
              </a:ext>
            </a:extLst>
          </p:cNvPr>
          <p:cNvCxnSpPr>
            <a:cxnSpLocks noChangeAspect="1"/>
            <a:stCxn id="38" idx="4"/>
            <a:endCxn id="41" idx="0"/>
          </p:cNvCxnSpPr>
          <p:nvPr/>
        </p:nvCxnSpPr>
        <p:spPr>
          <a:xfrm flipH="1">
            <a:off x="6296025" y="3876675"/>
            <a:ext cx="398463"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62922DB-9629-1C4B-9C39-DDCBB622931C}"/>
              </a:ext>
            </a:extLst>
          </p:cNvPr>
          <p:cNvCxnSpPr>
            <a:cxnSpLocks noChangeAspect="1"/>
            <a:stCxn id="38" idx="4"/>
            <a:endCxn id="44" idx="0"/>
          </p:cNvCxnSpPr>
          <p:nvPr/>
        </p:nvCxnSpPr>
        <p:spPr>
          <a:xfrm>
            <a:off x="6694488" y="3876675"/>
            <a:ext cx="393700"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B723C88-C3CF-D23B-AABB-507E55B2BD4F}"/>
              </a:ext>
            </a:extLst>
          </p:cNvPr>
          <p:cNvCxnSpPr>
            <a:cxnSpLocks noChangeAspect="1"/>
            <a:stCxn id="38" idx="4"/>
            <a:endCxn id="47" idx="0"/>
          </p:cNvCxnSpPr>
          <p:nvPr/>
        </p:nvCxnSpPr>
        <p:spPr>
          <a:xfrm>
            <a:off x="6694488" y="3876675"/>
            <a:ext cx="1185862"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169" name="Right Bracket 7168">
            <a:extLst>
              <a:ext uri="{FF2B5EF4-FFF2-40B4-BE49-F238E27FC236}">
                <a16:creationId xmlns:a16="http://schemas.microsoft.com/office/drawing/2014/main" id="{9ED67C53-5725-DF00-38AF-DA5235BA443B}"/>
              </a:ext>
            </a:extLst>
          </p:cNvPr>
          <p:cNvSpPr/>
          <p:nvPr/>
        </p:nvSpPr>
        <p:spPr>
          <a:xfrm rot="-5400000">
            <a:off x="2118519" y="1313657"/>
            <a:ext cx="236537" cy="239395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0" name="Right Bracket 59">
            <a:extLst>
              <a:ext uri="{FF2B5EF4-FFF2-40B4-BE49-F238E27FC236}">
                <a16:creationId xmlns:a16="http://schemas.microsoft.com/office/drawing/2014/main" id="{884A96E1-68BC-F8AE-6662-6CFBFD4B29F4}"/>
              </a:ext>
            </a:extLst>
          </p:cNvPr>
          <p:cNvSpPr/>
          <p:nvPr/>
        </p:nvSpPr>
        <p:spPr>
          <a:xfrm rot="-5400000">
            <a:off x="6531769" y="1313657"/>
            <a:ext cx="236537" cy="239395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234" name="TextBox 7171">
            <a:extLst>
              <a:ext uri="{FF2B5EF4-FFF2-40B4-BE49-F238E27FC236}">
                <a16:creationId xmlns:a16="http://schemas.microsoft.com/office/drawing/2014/main" id="{71D0D32B-0EF2-E46F-E224-F142E1608EFA}"/>
              </a:ext>
            </a:extLst>
          </p:cNvPr>
          <p:cNvSpPr txBox="1">
            <a:spLocks noChangeArrowheads="1"/>
          </p:cNvSpPr>
          <p:nvPr/>
        </p:nvSpPr>
        <p:spPr bwMode="auto">
          <a:xfrm>
            <a:off x="1908175" y="1916113"/>
            <a:ext cx="2795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Boys</a:t>
            </a:r>
            <a:endParaRPr lang="en-US" altLang="en-US" sz="1800"/>
          </a:p>
        </p:txBody>
      </p:sp>
      <p:sp>
        <p:nvSpPr>
          <p:cNvPr id="8235" name="TextBox 61">
            <a:extLst>
              <a:ext uri="{FF2B5EF4-FFF2-40B4-BE49-F238E27FC236}">
                <a16:creationId xmlns:a16="http://schemas.microsoft.com/office/drawing/2014/main" id="{EC3A0246-C389-6B6A-4235-D4C8127448C9}"/>
              </a:ext>
            </a:extLst>
          </p:cNvPr>
          <p:cNvSpPr txBox="1">
            <a:spLocks noChangeArrowheads="1"/>
          </p:cNvSpPr>
          <p:nvPr/>
        </p:nvSpPr>
        <p:spPr bwMode="auto">
          <a:xfrm>
            <a:off x="6313488" y="1919288"/>
            <a:ext cx="2795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Girls</a:t>
            </a:r>
            <a:endParaRPr lang="en-US" altLang="en-US"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43F5B445-6452-1664-A744-1DDC74FCC9D4}"/>
              </a:ext>
            </a:extLst>
          </p:cNvPr>
          <p:cNvSpPr>
            <a:spLocks noGrp="1"/>
          </p:cNvSpPr>
          <p:nvPr>
            <p:ph type="title"/>
          </p:nvPr>
        </p:nvSpPr>
        <p:spPr/>
        <p:txBody>
          <a:bodyPr/>
          <a:lstStyle/>
          <a:p>
            <a:r>
              <a:rPr lang="nl-NL" altLang="en-US"/>
              <a:t>Latent (growth) curve models</a:t>
            </a:r>
            <a:endParaRPr lang="en-US" altLang="en-US"/>
          </a:p>
        </p:txBody>
      </p:sp>
      <p:sp>
        <p:nvSpPr>
          <p:cNvPr id="47107" name="Slide Number Placeholder 3">
            <a:extLst>
              <a:ext uri="{FF2B5EF4-FFF2-40B4-BE49-F238E27FC236}">
                <a16:creationId xmlns:a16="http://schemas.microsoft.com/office/drawing/2014/main" id="{A80088A0-AD64-A7D0-9241-D38AC3B74B0F}"/>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557D33B0-BCF3-4EFA-BF53-013F6D92132A}" type="slidenum">
              <a:rPr lang="en-US" altLang="en-US" sz="1000">
                <a:solidFill>
                  <a:srgbClr val="BC0031"/>
                </a:solidFill>
                <a:latin typeface="Arial" panose="020B0604020202020204" pitchFamily="34" charset="0"/>
              </a:rPr>
              <a:pPr eaLnBrk="1" hangingPunct="1">
                <a:spcBef>
                  <a:spcPct val="0"/>
                </a:spcBef>
                <a:buSzTx/>
                <a:buFontTx/>
                <a:buNone/>
              </a:pPr>
              <a:t>50</a:t>
            </a:fld>
            <a:endParaRPr lang="en-US" altLang="en-US" sz="1000">
              <a:latin typeface="Arial" panose="020B0604020202020204" pitchFamily="34" charset="0"/>
            </a:endParaRPr>
          </a:p>
        </p:txBody>
      </p:sp>
      <p:sp>
        <p:nvSpPr>
          <p:cNvPr id="47108" name="Content Placeholder 2">
            <a:extLst>
              <a:ext uri="{FF2B5EF4-FFF2-40B4-BE49-F238E27FC236}">
                <a16:creationId xmlns:a16="http://schemas.microsoft.com/office/drawing/2014/main" id="{7492D4FC-627A-6A78-FAEB-A00B2E94522F}"/>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47109" name="Picture 3">
            <a:extLst>
              <a:ext uri="{FF2B5EF4-FFF2-40B4-BE49-F238E27FC236}">
                <a16:creationId xmlns:a16="http://schemas.microsoft.com/office/drawing/2014/main" id="{3808A739-EED4-50E3-7140-B0F27809E1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675"/>
            <a:ext cx="56483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4CA7E652-5DCA-7FCC-37D0-0C2731B1089D}"/>
              </a:ext>
            </a:extLst>
          </p:cNvPr>
          <p:cNvSpPr>
            <a:spLocks noGrp="1"/>
          </p:cNvSpPr>
          <p:nvPr>
            <p:ph type="title"/>
          </p:nvPr>
        </p:nvSpPr>
        <p:spPr/>
        <p:txBody>
          <a:bodyPr/>
          <a:lstStyle/>
          <a:p>
            <a:r>
              <a:rPr lang="nl-NL" altLang="en-US"/>
              <a:t>Latent (growth) curve models</a:t>
            </a:r>
            <a:endParaRPr lang="en-US" altLang="en-US"/>
          </a:p>
        </p:txBody>
      </p:sp>
      <p:sp>
        <p:nvSpPr>
          <p:cNvPr id="48131" name="Slide Number Placeholder 3">
            <a:extLst>
              <a:ext uri="{FF2B5EF4-FFF2-40B4-BE49-F238E27FC236}">
                <a16:creationId xmlns:a16="http://schemas.microsoft.com/office/drawing/2014/main" id="{BD142948-F975-EC7B-A7FD-963A6D1AE9B9}"/>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3DC923EE-3035-4A45-8FA1-EB8C13D57A03}" type="slidenum">
              <a:rPr lang="en-US" altLang="en-US" sz="1000">
                <a:solidFill>
                  <a:srgbClr val="BC0031"/>
                </a:solidFill>
                <a:latin typeface="Arial" panose="020B0604020202020204" pitchFamily="34" charset="0"/>
              </a:rPr>
              <a:pPr eaLnBrk="1" hangingPunct="1">
                <a:spcBef>
                  <a:spcPct val="0"/>
                </a:spcBef>
                <a:buSzTx/>
                <a:buFontTx/>
                <a:buNone/>
              </a:pPr>
              <a:t>51</a:t>
            </a:fld>
            <a:endParaRPr lang="en-US" altLang="en-US" sz="1000">
              <a:latin typeface="Arial" panose="020B0604020202020204" pitchFamily="34" charset="0"/>
            </a:endParaRPr>
          </a:p>
        </p:txBody>
      </p:sp>
      <p:sp>
        <p:nvSpPr>
          <p:cNvPr id="48132" name="Content Placeholder 2">
            <a:extLst>
              <a:ext uri="{FF2B5EF4-FFF2-40B4-BE49-F238E27FC236}">
                <a16:creationId xmlns:a16="http://schemas.microsoft.com/office/drawing/2014/main" id="{2F39EB93-249C-5521-B23C-7801C9AFF38B}"/>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Can be considered a simple factor model</a:t>
            </a:r>
          </a:p>
          <a:p>
            <a:endParaRPr lang="nl-NL" altLang="en-US"/>
          </a:p>
          <a:p>
            <a:r>
              <a:rPr lang="nl-NL" altLang="en-US"/>
              <a:t>Differences exist in the specification and interpretation of the latent factors, and testing specific hypotheses</a:t>
            </a:r>
          </a:p>
          <a:p>
            <a:endParaRPr lang="nl-NL"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837170BC-27FD-78A8-A1C6-3CC135EF3059}"/>
              </a:ext>
            </a:extLst>
          </p:cNvPr>
          <p:cNvSpPr>
            <a:spLocks noGrp="1"/>
          </p:cNvSpPr>
          <p:nvPr>
            <p:ph type="title"/>
          </p:nvPr>
        </p:nvSpPr>
        <p:spPr/>
        <p:txBody>
          <a:bodyPr/>
          <a:lstStyle/>
          <a:p>
            <a:r>
              <a:rPr lang="nl-NL" altLang="en-US"/>
              <a:t>Latent intercept and slope factors</a:t>
            </a:r>
            <a:endParaRPr lang="en-US" altLang="en-US"/>
          </a:p>
        </p:txBody>
      </p:sp>
      <p:sp>
        <p:nvSpPr>
          <p:cNvPr id="49155" name="Slide Number Placeholder 3">
            <a:extLst>
              <a:ext uri="{FF2B5EF4-FFF2-40B4-BE49-F238E27FC236}">
                <a16:creationId xmlns:a16="http://schemas.microsoft.com/office/drawing/2014/main" id="{49788938-77A9-22E5-D5B8-DF08DC8AA8A1}"/>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C5FD72AF-4CA3-41D0-92B4-25C334EAE64B}" type="slidenum">
              <a:rPr lang="en-US" altLang="en-US" sz="1000">
                <a:solidFill>
                  <a:srgbClr val="BC0031"/>
                </a:solidFill>
                <a:latin typeface="Arial" panose="020B0604020202020204" pitchFamily="34" charset="0"/>
              </a:rPr>
              <a:pPr eaLnBrk="1" hangingPunct="1">
                <a:spcBef>
                  <a:spcPct val="0"/>
                </a:spcBef>
                <a:buSzTx/>
                <a:buFontTx/>
                <a:buNone/>
              </a:pPr>
              <a:t>52</a:t>
            </a:fld>
            <a:endParaRPr lang="en-US" altLang="en-US" sz="1000">
              <a:latin typeface="Arial" panose="020B0604020202020204" pitchFamily="34" charset="0"/>
            </a:endParaRPr>
          </a:p>
        </p:txBody>
      </p:sp>
      <p:sp>
        <p:nvSpPr>
          <p:cNvPr id="49156" name="Content Placeholder 2">
            <a:extLst>
              <a:ext uri="{FF2B5EF4-FFF2-40B4-BE49-F238E27FC236}">
                <a16:creationId xmlns:a16="http://schemas.microsoft.com/office/drawing/2014/main" id="{6E263F2D-D701-3D08-8800-78E823F511E8}"/>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49157" name="Picture 3">
            <a:extLst>
              <a:ext uri="{FF2B5EF4-FFF2-40B4-BE49-F238E27FC236}">
                <a16:creationId xmlns:a16="http://schemas.microsoft.com/office/drawing/2014/main" id="{7665C504-1079-635C-6C46-1932A88C6A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675"/>
            <a:ext cx="56483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EC05A659-FC18-DC76-2465-4F1AC1832351}"/>
              </a:ext>
            </a:extLst>
          </p:cNvPr>
          <p:cNvSpPr>
            <a:spLocks noGrp="1"/>
          </p:cNvSpPr>
          <p:nvPr>
            <p:ph type="title"/>
          </p:nvPr>
        </p:nvSpPr>
        <p:spPr/>
        <p:txBody>
          <a:bodyPr/>
          <a:lstStyle/>
          <a:p>
            <a:r>
              <a:rPr lang="nl-NL" altLang="en-US"/>
              <a:t>Latent intercept factor</a:t>
            </a:r>
            <a:endParaRPr lang="en-US" altLang="en-US"/>
          </a:p>
        </p:txBody>
      </p:sp>
      <p:sp>
        <p:nvSpPr>
          <p:cNvPr id="50179" name="Slide Number Placeholder 3">
            <a:extLst>
              <a:ext uri="{FF2B5EF4-FFF2-40B4-BE49-F238E27FC236}">
                <a16:creationId xmlns:a16="http://schemas.microsoft.com/office/drawing/2014/main" id="{E608EA65-D0E8-3712-3132-85E9B167F12A}"/>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A4EC06E5-27FF-41E1-962F-8C763387A57B}" type="slidenum">
              <a:rPr lang="en-US" altLang="en-US" sz="1000">
                <a:solidFill>
                  <a:srgbClr val="BC0031"/>
                </a:solidFill>
                <a:latin typeface="Arial" panose="020B0604020202020204" pitchFamily="34" charset="0"/>
              </a:rPr>
              <a:pPr eaLnBrk="1" hangingPunct="1">
                <a:spcBef>
                  <a:spcPct val="0"/>
                </a:spcBef>
                <a:buSzTx/>
                <a:buFontTx/>
                <a:buNone/>
              </a:pPr>
              <a:t>53</a:t>
            </a:fld>
            <a:endParaRPr lang="en-US" altLang="en-US" sz="1000">
              <a:latin typeface="Arial" panose="020B0604020202020204" pitchFamily="34" charset="0"/>
            </a:endParaRPr>
          </a:p>
        </p:txBody>
      </p:sp>
      <p:sp>
        <p:nvSpPr>
          <p:cNvPr id="50180" name="Content Placeholder 2">
            <a:extLst>
              <a:ext uri="{FF2B5EF4-FFF2-40B4-BE49-F238E27FC236}">
                <a16:creationId xmlns:a16="http://schemas.microsoft.com/office/drawing/2014/main" id="{711EBC3A-3DE8-FF1D-6244-7CF39AAB21FC}"/>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50181" name="Picture 8">
            <a:extLst>
              <a:ext uri="{FF2B5EF4-FFF2-40B4-BE49-F238E27FC236}">
                <a16:creationId xmlns:a16="http://schemas.microsoft.com/office/drawing/2014/main" id="{1F0F7596-DBA5-7571-3A31-3CB9835D87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675"/>
            <a:ext cx="56483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0DC2F74D-67BC-692A-158E-8FC0BB3A753C}"/>
              </a:ext>
            </a:extLst>
          </p:cNvPr>
          <p:cNvSpPr>
            <a:spLocks noGrp="1"/>
          </p:cNvSpPr>
          <p:nvPr>
            <p:ph type="title"/>
          </p:nvPr>
        </p:nvSpPr>
        <p:spPr/>
        <p:txBody>
          <a:bodyPr/>
          <a:lstStyle/>
          <a:p>
            <a:r>
              <a:rPr lang="nl-NL" altLang="en-US"/>
              <a:t>Linear latent (growth) curve factor</a:t>
            </a:r>
            <a:endParaRPr lang="en-US" altLang="en-US"/>
          </a:p>
        </p:txBody>
      </p:sp>
      <p:sp>
        <p:nvSpPr>
          <p:cNvPr id="51203" name="Slide Number Placeholder 3">
            <a:extLst>
              <a:ext uri="{FF2B5EF4-FFF2-40B4-BE49-F238E27FC236}">
                <a16:creationId xmlns:a16="http://schemas.microsoft.com/office/drawing/2014/main" id="{A28D554F-A3D5-7AC4-A6A6-3EBE87CA9DAE}"/>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D5FC8743-BD3D-4D2D-BF35-AEA7EEC40BA9}" type="slidenum">
              <a:rPr lang="en-US" altLang="en-US" sz="1000">
                <a:solidFill>
                  <a:srgbClr val="BC0031"/>
                </a:solidFill>
                <a:latin typeface="Arial" panose="020B0604020202020204" pitchFamily="34" charset="0"/>
              </a:rPr>
              <a:pPr eaLnBrk="1" hangingPunct="1">
                <a:spcBef>
                  <a:spcPct val="0"/>
                </a:spcBef>
                <a:buSzTx/>
                <a:buFontTx/>
                <a:buNone/>
              </a:pPr>
              <a:t>54</a:t>
            </a:fld>
            <a:endParaRPr lang="en-US" altLang="en-US" sz="1000">
              <a:latin typeface="Arial" panose="020B0604020202020204" pitchFamily="34" charset="0"/>
            </a:endParaRPr>
          </a:p>
        </p:txBody>
      </p:sp>
      <p:sp>
        <p:nvSpPr>
          <p:cNvPr id="51204" name="Content Placeholder 2">
            <a:extLst>
              <a:ext uri="{FF2B5EF4-FFF2-40B4-BE49-F238E27FC236}">
                <a16:creationId xmlns:a16="http://schemas.microsoft.com/office/drawing/2014/main" id="{CB6C2ACA-88E3-E239-3346-54020CD795F0}"/>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51205" name="Picture 6">
            <a:extLst>
              <a:ext uri="{FF2B5EF4-FFF2-40B4-BE49-F238E27FC236}">
                <a16:creationId xmlns:a16="http://schemas.microsoft.com/office/drawing/2014/main" id="{6B97C9B3-B0BF-62BD-5DDB-7D4C3EC532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675"/>
            <a:ext cx="56483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1A9EC654-1A47-24E6-735B-E340E0A3D517}"/>
              </a:ext>
            </a:extLst>
          </p:cNvPr>
          <p:cNvSpPr>
            <a:spLocks noGrp="1"/>
          </p:cNvSpPr>
          <p:nvPr>
            <p:ph type="title"/>
          </p:nvPr>
        </p:nvSpPr>
        <p:spPr/>
        <p:txBody>
          <a:bodyPr/>
          <a:lstStyle/>
          <a:p>
            <a:r>
              <a:rPr lang="nl-NL" altLang="en-US"/>
              <a:t>Linear latent (growth) curve model</a:t>
            </a:r>
            <a:endParaRPr lang="en-US" altLang="en-US"/>
          </a:p>
        </p:txBody>
      </p:sp>
      <p:sp>
        <p:nvSpPr>
          <p:cNvPr id="52227" name="Slide Number Placeholder 3">
            <a:extLst>
              <a:ext uri="{FF2B5EF4-FFF2-40B4-BE49-F238E27FC236}">
                <a16:creationId xmlns:a16="http://schemas.microsoft.com/office/drawing/2014/main" id="{18128A13-0696-1FA1-C1B2-40C0B78FFA3D}"/>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CB429CCC-85F6-478C-9B4E-10E98403C43C}" type="slidenum">
              <a:rPr lang="en-US" altLang="en-US" sz="1000">
                <a:solidFill>
                  <a:srgbClr val="BC0031"/>
                </a:solidFill>
                <a:latin typeface="Arial" panose="020B0604020202020204" pitchFamily="34" charset="0"/>
              </a:rPr>
              <a:pPr eaLnBrk="1" hangingPunct="1">
                <a:spcBef>
                  <a:spcPct val="0"/>
                </a:spcBef>
                <a:buSzTx/>
                <a:buFontTx/>
                <a:buNone/>
              </a:pPr>
              <a:t>55</a:t>
            </a:fld>
            <a:endParaRPr lang="en-US" altLang="en-US" sz="1000">
              <a:latin typeface="Arial" panose="020B0604020202020204" pitchFamily="34" charset="0"/>
            </a:endParaRPr>
          </a:p>
        </p:txBody>
      </p:sp>
      <p:sp>
        <p:nvSpPr>
          <p:cNvPr id="52228" name="Content Placeholder 2">
            <a:extLst>
              <a:ext uri="{FF2B5EF4-FFF2-40B4-BE49-F238E27FC236}">
                <a16:creationId xmlns:a16="http://schemas.microsoft.com/office/drawing/2014/main" id="{E4EFDA85-C909-CB82-C764-A22A1FE2FB80}"/>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52229" name="Picture 7">
            <a:extLst>
              <a:ext uri="{FF2B5EF4-FFF2-40B4-BE49-F238E27FC236}">
                <a16:creationId xmlns:a16="http://schemas.microsoft.com/office/drawing/2014/main" id="{4563B018-93FC-60BF-859D-7BBA691015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675"/>
            <a:ext cx="56483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E217037E-0C0A-C450-2C7C-D5D2B4F46A05}"/>
              </a:ext>
            </a:extLst>
          </p:cNvPr>
          <p:cNvSpPr>
            <a:spLocks noGrp="1"/>
          </p:cNvSpPr>
          <p:nvPr>
            <p:ph type="title"/>
          </p:nvPr>
        </p:nvSpPr>
        <p:spPr/>
        <p:txBody>
          <a:bodyPr/>
          <a:lstStyle/>
          <a:p>
            <a:r>
              <a:rPr lang="nl-NL" altLang="en-US"/>
              <a:t>Linear latent curve model</a:t>
            </a:r>
            <a:endParaRPr lang="en-US" altLang="en-US"/>
          </a:p>
        </p:txBody>
      </p:sp>
      <p:sp>
        <p:nvSpPr>
          <p:cNvPr id="53251" name="Slide Number Placeholder 3">
            <a:extLst>
              <a:ext uri="{FF2B5EF4-FFF2-40B4-BE49-F238E27FC236}">
                <a16:creationId xmlns:a16="http://schemas.microsoft.com/office/drawing/2014/main" id="{1487706D-8650-2121-6DCE-A38670F858FF}"/>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AE9C5D7C-23F6-48FD-8192-B7B87969F1A5}" type="slidenum">
              <a:rPr lang="en-US" altLang="en-US" sz="1000">
                <a:solidFill>
                  <a:srgbClr val="BC0031"/>
                </a:solidFill>
                <a:latin typeface="Arial" panose="020B0604020202020204" pitchFamily="34" charset="0"/>
              </a:rPr>
              <a:pPr eaLnBrk="1" hangingPunct="1">
                <a:spcBef>
                  <a:spcPct val="0"/>
                </a:spcBef>
                <a:buSzTx/>
                <a:buFontTx/>
                <a:buNone/>
              </a:pPr>
              <a:t>56</a:t>
            </a:fld>
            <a:endParaRPr lang="en-US" altLang="en-US" sz="1000">
              <a:latin typeface="Arial" panose="020B0604020202020204" pitchFamily="34" charset="0"/>
            </a:endParaRPr>
          </a:p>
        </p:txBody>
      </p:sp>
      <p:sp>
        <p:nvSpPr>
          <p:cNvPr id="53252" name="Content Placeholder 2">
            <a:extLst>
              <a:ext uri="{FF2B5EF4-FFF2-40B4-BE49-F238E27FC236}">
                <a16:creationId xmlns:a16="http://schemas.microsoft.com/office/drawing/2014/main" id="{F69E030E-74BE-F003-7D1F-848B39A221C7}"/>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BB572DB3-9461-0A65-0FA2-941DEF7B3C29}"/>
              </a:ext>
            </a:extLst>
          </p:cNvPr>
          <p:cNvSpPr>
            <a:spLocks noGrp="1"/>
          </p:cNvSpPr>
          <p:nvPr>
            <p:ph type="title"/>
          </p:nvPr>
        </p:nvSpPr>
        <p:spPr/>
        <p:txBody>
          <a:bodyPr/>
          <a:lstStyle/>
          <a:p>
            <a:r>
              <a:rPr lang="nl-NL" altLang="en-US"/>
              <a:t>Latent curve models</a:t>
            </a:r>
            <a:endParaRPr lang="en-US" altLang="en-US"/>
          </a:p>
        </p:txBody>
      </p:sp>
      <p:sp>
        <p:nvSpPr>
          <p:cNvPr id="54275" name="Slide Number Placeholder 3">
            <a:extLst>
              <a:ext uri="{FF2B5EF4-FFF2-40B4-BE49-F238E27FC236}">
                <a16:creationId xmlns:a16="http://schemas.microsoft.com/office/drawing/2014/main" id="{EE124206-43F9-7744-8F0C-B7398558A4D6}"/>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6DB629FE-658B-44E1-AA15-FB98A29DAB49}" type="slidenum">
              <a:rPr lang="en-US" altLang="en-US" sz="1000">
                <a:solidFill>
                  <a:srgbClr val="BC0031"/>
                </a:solidFill>
                <a:latin typeface="Arial" panose="020B0604020202020204" pitchFamily="34" charset="0"/>
              </a:rPr>
              <a:pPr eaLnBrk="1" hangingPunct="1">
                <a:spcBef>
                  <a:spcPct val="0"/>
                </a:spcBef>
                <a:buSzTx/>
                <a:buFontTx/>
                <a:buNone/>
              </a:pPr>
              <a:t>57</a:t>
            </a:fld>
            <a:endParaRPr lang="en-US" altLang="en-US" sz="1000">
              <a:latin typeface="Arial" panose="020B0604020202020204" pitchFamily="34" charset="0"/>
            </a:endParaRPr>
          </a:p>
        </p:txBody>
      </p:sp>
      <p:sp>
        <p:nvSpPr>
          <p:cNvPr id="54276" name="Content Placeholder 2">
            <a:extLst>
              <a:ext uri="{FF2B5EF4-FFF2-40B4-BE49-F238E27FC236}">
                <a16:creationId xmlns:a16="http://schemas.microsoft.com/office/drawing/2014/main" id="{8B3E5959-7063-C8E8-68E0-680859328681}"/>
              </a:ext>
            </a:extLst>
          </p:cNvPr>
          <p:cNvSpPr txBox="1">
            <a:spLocks/>
          </p:cNvSpPr>
          <p:nvPr/>
        </p:nvSpPr>
        <p:spPr bwMode="auto">
          <a:xfrm>
            <a:off x="684213" y="2133600"/>
            <a:ext cx="770413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Intercept factor</a:t>
            </a:r>
          </a:p>
          <a:p>
            <a:pPr lvl="1"/>
            <a:r>
              <a:rPr lang="nl-NL" altLang="en-US"/>
              <a:t>Mean = mean at the first measurement occasion</a:t>
            </a:r>
          </a:p>
          <a:p>
            <a:pPr lvl="1"/>
            <a:r>
              <a:rPr lang="nl-NL" altLang="en-US"/>
              <a:t>Variance = variability between subjects in their scores at the first measurement occasion</a:t>
            </a:r>
          </a:p>
          <a:p>
            <a:r>
              <a:rPr lang="nl-NL" altLang="en-US"/>
              <a:t>Curve factor</a:t>
            </a:r>
          </a:p>
          <a:p>
            <a:pPr lvl="1"/>
            <a:r>
              <a:rPr lang="nl-NL" altLang="en-US"/>
              <a:t>Mean = mean change over time</a:t>
            </a:r>
          </a:p>
          <a:p>
            <a:pPr lvl="1"/>
            <a:r>
              <a:rPr lang="nl-NL" altLang="en-US"/>
              <a:t>Variance = variability between subjects in their change across time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DFC29BF-7DD5-F8F5-2ED3-16053617B11D}"/>
              </a:ext>
            </a:extLst>
          </p:cNvPr>
          <p:cNvSpPr>
            <a:spLocks noGrp="1"/>
          </p:cNvSpPr>
          <p:nvPr>
            <p:ph type="title"/>
          </p:nvPr>
        </p:nvSpPr>
        <p:spPr/>
        <p:txBody>
          <a:bodyPr/>
          <a:lstStyle/>
          <a:p>
            <a:r>
              <a:rPr lang="nl-NL" altLang="en-US" u="sng">
                <a:solidFill>
                  <a:srgbClr val="FF0000"/>
                </a:solidFill>
              </a:rPr>
              <a:t>Linear</a:t>
            </a:r>
            <a:r>
              <a:rPr lang="nl-NL" altLang="en-US"/>
              <a:t> latent (growth) curve model</a:t>
            </a:r>
            <a:endParaRPr lang="en-US" altLang="en-US"/>
          </a:p>
        </p:txBody>
      </p:sp>
      <p:sp>
        <p:nvSpPr>
          <p:cNvPr id="55299" name="Slide Number Placeholder 3">
            <a:extLst>
              <a:ext uri="{FF2B5EF4-FFF2-40B4-BE49-F238E27FC236}">
                <a16:creationId xmlns:a16="http://schemas.microsoft.com/office/drawing/2014/main" id="{48684CEA-1DAC-E841-1559-2FCF5CF5735A}"/>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FC55C4CE-D789-4FB0-A451-0454851BCE50}" type="slidenum">
              <a:rPr lang="en-US" altLang="en-US" sz="1000">
                <a:solidFill>
                  <a:srgbClr val="BC0031"/>
                </a:solidFill>
                <a:latin typeface="Arial" panose="020B0604020202020204" pitchFamily="34" charset="0"/>
              </a:rPr>
              <a:pPr eaLnBrk="1" hangingPunct="1">
                <a:spcBef>
                  <a:spcPct val="0"/>
                </a:spcBef>
                <a:buSzTx/>
                <a:buFontTx/>
                <a:buNone/>
              </a:pPr>
              <a:t>58</a:t>
            </a:fld>
            <a:endParaRPr lang="en-US" altLang="en-US" sz="1000">
              <a:latin typeface="Arial" panose="020B0604020202020204" pitchFamily="34" charset="0"/>
            </a:endParaRPr>
          </a:p>
        </p:txBody>
      </p:sp>
      <p:sp>
        <p:nvSpPr>
          <p:cNvPr id="55300" name="Content Placeholder 2">
            <a:extLst>
              <a:ext uri="{FF2B5EF4-FFF2-40B4-BE49-F238E27FC236}">
                <a16:creationId xmlns:a16="http://schemas.microsoft.com/office/drawing/2014/main" id="{9433C43F-F1FC-AF94-D525-FCF7B87155B2}"/>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55301" name="Picture 7">
            <a:extLst>
              <a:ext uri="{FF2B5EF4-FFF2-40B4-BE49-F238E27FC236}">
                <a16:creationId xmlns:a16="http://schemas.microsoft.com/office/drawing/2014/main" id="{60BC46D1-1420-3D79-27D6-1D3C3BFE71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675"/>
            <a:ext cx="56483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1113AF1A-EA78-B481-0E9C-9B050C81E04F}"/>
              </a:ext>
            </a:extLst>
          </p:cNvPr>
          <p:cNvSpPr>
            <a:spLocks noGrp="1"/>
          </p:cNvSpPr>
          <p:nvPr>
            <p:ph type="title"/>
          </p:nvPr>
        </p:nvSpPr>
        <p:spPr/>
        <p:txBody>
          <a:bodyPr/>
          <a:lstStyle/>
          <a:p>
            <a:r>
              <a:rPr lang="nl-NL" altLang="en-US"/>
              <a:t>Latent curve models</a:t>
            </a:r>
            <a:endParaRPr lang="en-US" altLang="en-US"/>
          </a:p>
        </p:txBody>
      </p:sp>
      <p:sp>
        <p:nvSpPr>
          <p:cNvPr id="56323" name="Slide Number Placeholder 3">
            <a:extLst>
              <a:ext uri="{FF2B5EF4-FFF2-40B4-BE49-F238E27FC236}">
                <a16:creationId xmlns:a16="http://schemas.microsoft.com/office/drawing/2014/main" id="{28E21E0B-1BD9-DF25-0B74-025815FC3B88}"/>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C8C3CDAB-53A0-4342-9198-2DE9AB80BB5B}" type="slidenum">
              <a:rPr lang="en-US" altLang="en-US" sz="1000">
                <a:solidFill>
                  <a:srgbClr val="BC0031"/>
                </a:solidFill>
                <a:latin typeface="Arial" panose="020B0604020202020204" pitchFamily="34" charset="0"/>
              </a:rPr>
              <a:pPr eaLnBrk="1" hangingPunct="1">
                <a:spcBef>
                  <a:spcPct val="0"/>
                </a:spcBef>
                <a:buSzTx/>
                <a:buFontTx/>
                <a:buNone/>
              </a:pPr>
              <a:t>59</a:t>
            </a:fld>
            <a:endParaRPr lang="en-US" altLang="en-US" sz="1000">
              <a:latin typeface="Arial" panose="020B0604020202020204" pitchFamily="34" charset="0"/>
            </a:endParaRPr>
          </a:p>
        </p:txBody>
      </p:sp>
      <p:sp>
        <p:nvSpPr>
          <p:cNvPr id="56324" name="Content Placeholder 2">
            <a:extLst>
              <a:ext uri="{FF2B5EF4-FFF2-40B4-BE49-F238E27FC236}">
                <a16:creationId xmlns:a16="http://schemas.microsoft.com/office/drawing/2014/main" id="{79A7DE6B-7252-7717-24E0-0A6A8F5C08C5}"/>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cxnSp>
        <p:nvCxnSpPr>
          <p:cNvPr id="5" name="Straight Connector 4">
            <a:extLst>
              <a:ext uri="{FF2B5EF4-FFF2-40B4-BE49-F238E27FC236}">
                <a16:creationId xmlns:a16="http://schemas.microsoft.com/office/drawing/2014/main" id="{C3A1A66A-03F6-C024-6F4C-E19860DAE808}"/>
              </a:ext>
            </a:extLst>
          </p:cNvPr>
          <p:cNvCxnSpPr/>
          <p:nvPr/>
        </p:nvCxnSpPr>
        <p:spPr>
          <a:xfrm>
            <a:off x="1042988" y="3429000"/>
            <a:ext cx="0" cy="237648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1DFB119-F01D-E1EC-211D-63EA31F91D1E}"/>
              </a:ext>
            </a:extLst>
          </p:cNvPr>
          <p:cNvCxnSpPr/>
          <p:nvPr/>
        </p:nvCxnSpPr>
        <p:spPr>
          <a:xfrm flipH="1">
            <a:off x="1042988" y="5819775"/>
            <a:ext cx="402431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0A144EB-6813-2280-B60F-D4EA0938E0EF}"/>
              </a:ext>
            </a:extLst>
          </p:cNvPr>
          <p:cNvCxnSpPr/>
          <p:nvPr/>
        </p:nvCxnSpPr>
        <p:spPr>
          <a:xfrm flipH="1">
            <a:off x="1042988" y="3644900"/>
            <a:ext cx="2592387" cy="14478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61BE2D0-86AE-EB27-D3BD-3677B6C7DFEA}"/>
              </a:ext>
            </a:extLst>
          </p:cNvPr>
          <p:cNvSpPr>
            <a:spLocks noGrp="1"/>
          </p:cNvSpPr>
          <p:nvPr>
            <p:ph type="title"/>
          </p:nvPr>
        </p:nvSpPr>
        <p:spPr/>
        <p:txBody>
          <a:bodyPr/>
          <a:lstStyle/>
          <a:p>
            <a:r>
              <a:rPr lang="nl-NL" altLang="en-US"/>
              <a:t>Longitudinal model</a:t>
            </a:r>
            <a:endParaRPr lang="en-US" altLang="en-US"/>
          </a:p>
        </p:txBody>
      </p:sp>
      <p:sp>
        <p:nvSpPr>
          <p:cNvPr id="9219" name="Slide Number Placeholder 3">
            <a:extLst>
              <a:ext uri="{FF2B5EF4-FFF2-40B4-BE49-F238E27FC236}">
                <a16:creationId xmlns:a16="http://schemas.microsoft.com/office/drawing/2014/main" id="{79D43B32-4D34-88AC-4B09-A88EA4B3DF77}"/>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E6F37D02-511D-4AD0-B068-AED91C82EEC4}" type="slidenum">
              <a:rPr lang="en-US" altLang="en-US" sz="1000">
                <a:solidFill>
                  <a:srgbClr val="BC0031"/>
                </a:solidFill>
                <a:latin typeface="Arial" panose="020B0604020202020204" pitchFamily="34" charset="0"/>
              </a:rPr>
              <a:pPr eaLnBrk="1" hangingPunct="1">
                <a:spcBef>
                  <a:spcPct val="0"/>
                </a:spcBef>
                <a:buSzTx/>
                <a:buFontTx/>
                <a:buNone/>
              </a:pPr>
              <a:t>6</a:t>
            </a:fld>
            <a:endParaRPr lang="en-US" altLang="en-US" sz="1000">
              <a:latin typeface="Arial" panose="020B0604020202020204" pitchFamily="34" charset="0"/>
            </a:endParaRPr>
          </a:p>
        </p:txBody>
      </p:sp>
      <p:sp>
        <p:nvSpPr>
          <p:cNvPr id="9220" name="Rectangle 10">
            <a:extLst>
              <a:ext uri="{FF2B5EF4-FFF2-40B4-BE49-F238E27FC236}">
                <a16:creationId xmlns:a16="http://schemas.microsoft.com/office/drawing/2014/main" id="{976E707D-890B-5AE7-EC69-1A5CBDCAE7D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9221" name="Rectangle 25">
            <a:extLst>
              <a:ext uri="{FF2B5EF4-FFF2-40B4-BE49-F238E27FC236}">
                <a16:creationId xmlns:a16="http://schemas.microsoft.com/office/drawing/2014/main" id="{BAB07488-B915-F946-EB92-C79A6B8440D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7" name="Rectangle 6">
            <a:extLst>
              <a:ext uri="{FF2B5EF4-FFF2-40B4-BE49-F238E27FC236}">
                <a16:creationId xmlns:a16="http://schemas.microsoft.com/office/drawing/2014/main" id="{95B0793E-DA40-35D1-CD18-D6C9F53EF29A}"/>
              </a:ext>
            </a:extLst>
          </p:cNvPr>
          <p:cNvSpPr>
            <a:spLocks noChangeAspect="1"/>
          </p:cNvSpPr>
          <p:nvPr/>
        </p:nvSpPr>
        <p:spPr>
          <a:xfrm>
            <a:off x="747713" y="4579938"/>
            <a:ext cx="584200"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8" name="Straight Arrow Connector 7">
            <a:extLst>
              <a:ext uri="{FF2B5EF4-FFF2-40B4-BE49-F238E27FC236}">
                <a16:creationId xmlns:a16="http://schemas.microsoft.com/office/drawing/2014/main" id="{025737E4-4FFA-964C-4B5E-91D8CE559B8A}"/>
              </a:ext>
            </a:extLst>
          </p:cNvPr>
          <p:cNvCxnSpPr>
            <a:cxnSpLocks noChangeAspect="1"/>
            <a:stCxn id="9" idx="4"/>
            <a:endCxn id="7" idx="0"/>
          </p:cNvCxnSpPr>
          <p:nvPr/>
        </p:nvCxnSpPr>
        <p:spPr>
          <a:xfrm flipH="1">
            <a:off x="1039813" y="3863975"/>
            <a:ext cx="1189037"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92C1258-3179-6C03-33DE-DC75D583105A}"/>
              </a:ext>
            </a:extLst>
          </p:cNvPr>
          <p:cNvSpPr>
            <a:spLocks noChangeAspect="1"/>
          </p:cNvSpPr>
          <p:nvPr/>
        </p:nvSpPr>
        <p:spPr>
          <a:xfrm>
            <a:off x="1754188" y="2913063"/>
            <a:ext cx="950912" cy="95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10" name="Oval 9">
            <a:extLst>
              <a:ext uri="{FF2B5EF4-FFF2-40B4-BE49-F238E27FC236}">
                <a16:creationId xmlns:a16="http://schemas.microsoft.com/office/drawing/2014/main" id="{551CFC5C-10BC-706E-E472-3EF16D4E1715}"/>
              </a:ext>
            </a:extLst>
          </p:cNvPr>
          <p:cNvSpPr>
            <a:spLocks noChangeAspect="1"/>
          </p:cNvSpPr>
          <p:nvPr/>
        </p:nvSpPr>
        <p:spPr>
          <a:xfrm>
            <a:off x="746125" y="55197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11" name="Straight Arrow Connector 10">
            <a:extLst>
              <a:ext uri="{FF2B5EF4-FFF2-40B4-BE49-F238E27FC236}">
                <a16:creationId xmlns:a16="http://schemas.microsoft.com/office/drawing/2014/main" id="{8AEF6D5D-61EB-E50C-06B3-E194F0B6DF99}"/>
              </a:ext>
            </a:extLst>
          </p:cNvPr>
          <p:cNvCxnSpPr>
            <a:cxnSpLocks noChangeAspect="1"/>
            <a:stCxn id="10" idx="0"/>
            <a:endCxn id="7" idx="2"/>
          </p:cNvCxnSpPr>
          <p:nvPr/>
        </p:nvCxnSpPr>
        <p:spPr>
          <a:xfrm flipV="1">
            <a:off x="1031875" y="51641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950B6F-183E-9A83-C96F-F1262E03FF14}"/>
              </a:ext>
            </a:extLst>
          </p:cNvPr>
          <p:cNvSpPr>
            <a:spLocks noChangeAspect="1"/>
          </p:cNvSpPr>
          <p:nvPr/>
        </p:nvSpPr>
        <p:spPr>
          <a:xfrm>
            <a:off x="1538288" y="4579938"/>
            <a:ext cx="585787"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13" name="Oval 12">
            <a:extLst>
              <a:ext uri="{FF2B5EF4-FFF2-40B4-BE49-F238E27FC236}">
                <a16:creationId xmlns:a16="http://schemas.microsoft.com/office/drawing/2014/main" id="{987A0ACC-AD18-2486-9D34-D37179151620}"/>
              </a:ext>
            </a:extLst>
          </p:cNvPr>
          <p:cNvSpPr>
            <a:spLocks noChangeAspect="1"/>
          </p:cNvSpPr>
          <p:nvPr/>
        </p:nvSpPr>
        <p:spPr>
          <a:xfrm>
            <a:off x="1538288" y="5519738"/>
            <a:ext cx="573087"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14" name="Straight Arrow Connector 13">
            <a:extLst>
              <a:ext uri="{FF2B5EF4-FFF2-40B4-BE49-F238E27FC236}">
                <a16:creationId xmlns:a16="http://schemas.microsoft.com/office/drawing/2014/main" id="{F6EB0B3B-A23F-661E-E8C9-C93A7005BC9B}"/>
              </a:ext>
            </a:extLst>
          </p:cNvPr>
          <p:cNvCxnSpPr>
            <a:cxnSpLocks noChangeAspect="1"/>
            <a:stCxn id="13" idx="0"/>
            <a:endCxn id="12" idx="2"/>
          </p:cNvCxnSpPr>
          <p:nvPr/>
        </p:nvCxnSpPr>
        <p:spPr>
          <a:xfrm flipV="1">
            <a:off x="1824038" y="5164138"/>
            <a:ext cx="7937"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752C29A-F612-290C-458F-2EB7C05E7138}"/>
              </a:ext>
            </a:extLst>
          </p:cNvPr>
          <p:cNvSpPr>
            <a:spLocks noChangeAspect="1"/>
          </p:cNvSpPr>
          <p:nvPr/>
        </p:nvSpPr>
        <p:spPr>
          <a:xfrm>
            <a:off x="2330450" y="4579938"/>
            <a:ext cx="587375"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16" name="Oval 15">
            <a:extLst>
              <a:ext uri="{FF2B5EF4-FFF2-40B4-BE49-F238E27FC236}">
                <a16:creationId xmlns:a16="http://schemas.microsoft.com/office/drawing/2014/main" id="{99965C28-F690-0F53-46D0-B1FB63C771F7}"/>
              </a:ext>
            </a:extLst>
          </p:cNvPr>
          <p:cNvSpPr>
            <a:spLocks noChangeAspect="1"/>
          </p:cNvSpPr>
          <p:nvPr/>
        </p:nvSpPr>
        <p:spPr>
          <a:xfrm>
            <a:off x="2330450" y="55197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17" name="Straight Arrow Connector 16">
            <a:extLst>
              <a:ext uri="{FF2B5EF4-FFF2-40B4-BE49-F238E27FC236}">
                <a16:creationId xmlns:a16="http://schemas.microsoft.com/office/drawing/2014/main" id="{34239C0D-5B18-23A3-2610-F5F922D7C31A}"/>
              </a:ext>
            </a:extLst>
          </p:cNvPr>
          <p:cNvCxnSpPr>
            <a:cxnSpLocks noChangeAspect="1"/>
            <a:stCxn id="16" idx="0"/>
            <a:endCxn id="15" idx="2"/>
          </p:cNvCxnSpPr>
          <p:nvPr/>
        </p:nvCxnSpPr>
        <p:spPr>
          <a:xfrm flipV="1">
            <a:off x="2616200" y="51641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4D9E5B-7FD3-D1CB-2039-348DD4E4D0C7}"/>
              </a:ext>
            </a:extLst>
          </p:cNvPr>
          <p:cNvSpPr>
            <a:spLocks noChangeAspect="1"/>
          </p:cNvSpPr>
          <p:nvPr/>
        </p:nvSpPr>
        <p:spPr>
          <a:xfrm>
            <a:off x="3122613" y="4579938"/>
            <a:ext cx="585787"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19" name="Oval 18">
            <a:extLst>
              <a:ext uri="{FF2B5EF4-FFF2-40B4-BE49-F238E27FC236}">
                <a16:creationId xmlns:a16="http://schemas.microsoft.com/office/drawing/2014/main" id="{1D64F316-F638-9989-6D25-84F6C9636543}"/>
              </a:ext>
            </a:extLst>
          </p:cNvPr>
          <p:cNvSpPr>
            <a:spLocks noChangeAspect="1"/>
          </p:cNvSpPr>
          <p:nvPr/>
        </p:nvSpPr>
        <p:spPr>
          <a:xfrm>
            <a:off x="3122613" y="5521325"/>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20" name="Straight Arrow Connector 19">
            <a:extLst>
              <a:ext uri="{FF2B5EF4-FFF2-40B4-BE49-F238E27FC236}">
                <a16:creationId xmlns:a16="http://schemas.microsoft.com/office/drawing/2014/main" id="{0FC78024-76A8-B934-7B04-CFB7D933A166}"/>
              </a:ext>
            </a:extLst>
          </p:cNvPr>
          <p:cNvCxnSpPr>
            <a:cxnSpLocks noChangeAspect="1"/>
            <a:stCxn id="19" idx="0"/>
            <a:endCxn id="18" idx="2"/>
          </p:cNvCxnSpPr>
          <p:nvPr/>
        </p:nvCxnSpPr>
        <p:spPr>
          <a:xfrm flipV="1">
            <a:off x="3408363" y="5164138"/>
            <a:ext cx="7937" cy="35718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AF4586D-0C2F-71A8-322C-4BC0BADE3FF1}"/>
              </a:ext>
            </a:extLst>
          </p:cNvPr>
          <p:cNvCxnSpPr>
            <a:cxnSpLocks noChangeAspect="1"/>
            <a:stCxn id="9" idx="4"/>
            <a:endCxn id="12" idx="0"/>
          </p:cNvCxnSpPr>
          <p:nvPr/>
        </p:nvCxnSpPr>
        <p:spPr>
          <a:xfrm flipH="1">
            <a:off x="1831975" y="3863975"/>
            <a:ext cx="396875"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5980EAE-3763-7FE9-555C-984DADC13A6D}"/>
              </a:ext>
            </a:extLst>
          </p:cNvPr>
          <p:cNvCxnSpPr>
            <a:cxnSpLocks noChangeAspect="1"/>
            <a:stCxn id="9" idx="4"/>
            <a:endCxn id="15" idx="0"/>
          </p:cNvCxnSpPr>
          <p:nvPr/>
        </p:nvCxnSpPr>
        <p:spPr>
          <a:xfrm>
            <a:off x="2228850" y="3863975"/>
            <a:ext cx="395288"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BE9276E-FDE1-3E74-8DC7-172604AA92A1}"/>
              </a:ext>
            </a:extLst>
          </p:cNvPr>
          <p:cNvCxnSpPr>
            <a:cxnSpLocks noChangeAspect="1"/>
            <a:stCxn id="9" idx="4"/>
            <a:endCxn id="18" idx="0"/>
          </p:cNvCxnSpPr>
          <p:nvPr/>
        </p:nvCxnSpPr>
        <p:spPr>
          <a:xfrm>
            <a:off x="2228850" y="3863975"/>
            <a:ext cx="1187450"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A33A9D2-BCC2-8ABC-A5DC-58BA1814A7E4}"/>
              </a:ext>
            </a:extLst>
          </p:cNvPr>
          <p:cNvSpPr>
            <a:spLocks noChangeAspect="1"/>
          </p:cNvSpPr>
          <p:nvPr/>
        </p:nvSpPr>
        <p:spPr>
          <a:xfrm>
            <a:off x="5211763"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FA8BF814-C178-1D5E-3B9B-000142D2DB62}"/>
              </a:ext>
            </a:extLst>
          </p:cNvPr>
          <p:cNvCxnSpPr>
            <a:cxnSpLocks noChangeAspect="1"/>
            <a:stCxn id="38" idx="4"/>
            <a:endCxn id="36" idx="0"/>
          </p:cNvCxnSpPr>
          <p:nvPr/>
        </p:nvCxnSpPr>
        <p:spPr>
          <a:xfrm flipH="1">
            <a:off x="5503863" y="3876675"/>
            <a:ext cx="1190625"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A13644F-B4F9-E664-E98B-89DAE38EA567}"/>
              </a:ext>
            </a:extLst>
          </p:cNvPr>
          <p:cNvSpPr>
            <a:spLocks noChangeAspect="1"/>
          </p:cNvSpPr>
          <p:nvPr/>
        </p:nvSpPr>
        <p:spPr>
          <a:xfrm>
            <a:off x="6218238" y="2925763"/>
            <a:ext cx="950912" cy="95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39" name="Oval 38">
            <a:extLst>
              <a:ext uri="{FF2B5EF4-FFF2-40B4-BE49-F238E27FC236}">
                <a16:creationId xmlns:a16="http://schemas.microsoft.com/office/drawing/2014/main" id="{CA4150B6-373E-AABB-D8CB-10AFFFFCB551}"/>
              </a:ext>
            </a:extLst>
          </p:cNvPr>
          <p:cNvSpPr>
            <a:spLocks noChangeAspect="1"/>
          </p:cNvSpPr>
          <p:nvPr/>
        </p:nvSpPr>
        <p:spPr>
          <a:xfrm>
            <a:off x="5210175" y="55324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40" name="Straight Arrow Connector 39">
            <a:extLst>
              <a:ext uri="{FF2B5EF4-FFF2-40B4-BE49-F238E27FC236}">
                <a16:creationId xmlns:a16="http://schemas.microsoft.com/office/drawing/2014/main" id="{D26AD345-9505-C0C5-92E5-5BEFFF2DCAF3}"/>
              </a:ext>
            </a:extLst>
          </p:cNvPr>
          <p:cNvCxnSpPr>
            <a:cxnSpLocks noChangeAspect="1"/>
            <a:stCxn id="39" idx="0"/>
            <a:endCxn id="36" idx="2"/>
          </p:cNvCxnSpPr>
          <p:nvPr/>
        </p:nvCxnSpPr>
        <p:spPr>
          <a:xfrm flipV="1">
            <a:off x="5497513" y="5176838"/>
            <a:ext cx="6350"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E09810EF-5AAD-2FFA-4199-8C0A4A99043B}"/>
              </a:ext>
            </a:extLst>
          </p:cNvPr>
          <p:cNvSpPr>
            <a:spLocks noChangeAspect="1"/>
          </p:cNvSpPr>
          <p:nvPr/>
        </p:nvSpPr>
        <p:spPr>
          <a:xfrm>
            <a:off x="6003925"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42" name="Oval 41">
            <a:extLst>
              <a:ext uri="{FF2B5EF4-FFF2-40B4-BE49-F238E27FC236}">
                <a16:creationId xmlns:a16="http://schemas.microsoft.com/office/drawing/2014/main" id="{3F051A09-40CF-DEE3-9938-FCF07D23E812}"/>
              </a:ext>
            </a:extLst>
          </p:cNvPr>
          <p:cNvSpPr>
            <a:spLocks noChangeAspect="1"/>
          </p:cNvSpPr>
          <p:nvPr/>
        </p:nvSpPr>
        <p:spPr>
          <a:xfrm>
            <a:off x="6002338" y="5532438"/>
            <a:ext cx="573087"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43" name="Straight Arrow Connector 42">
            <a:extLst>
              <a:ext uri="{FF2B5EF4-FFF2-40B4-BE49-F238E27FC236}">
                <a16:creationId xmlns:a16="http://schemas.microsoft.com/office/drawing/2014/main" id="{7296E0D0-7554-515D-E9C4-912B484490F2}"/>
              </a:ext>
            </a:extLst>
          </p:cNvPr>
          <p:cNvCxnSpPr>
            <a:cxnSpLocks noChangeAspect="1"/>
            <a:stCxn id="42" idx="0"/>
            <a:endCxn id="41" idx="2"/>
          </p:cNvCxnSpPr>
          <p:nvPr/>
        </p:nvCxnSpPr>
        <p:spPr>
          <a:xfrm flipV="1">
            <a:off x="6289675" y="5176838"/>
            <a:ext cx="6350"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A930991-0496-FB5C-DB7C-CF9EB43E03C0}"/>
              </a:ext>
            </a:extLst>
          </p:cNvPr>
          <p:cNvSpPr>
            <a:spLocks noChangeAspect="1"/>
          </p:cNvSpPr>
          <p:nvPr/>
        </p:nvSpPr>
        <p:spPr>
          <a:xfrm>
            <a:off x="6796088" y="4591050"/>
            <a:ext cx="585787"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45" name="Oval 44">
            <a:extLst>
              <a:ext uri="{FF2B5EF4-FFF2-40B4-BE49-F238E27FC236}">
                <a16:creationId xmlns:a16="http://schemas.microsoft.com/office/drawing/2014/main" id="{E8A4C387-F516-C872-72B4-982C41BD0659}"/>
              </a:ext>
            </a:extLst>
          </p:cNvPr>
          <p:cNvSpPr>
            <a:spLocks noChangeAspect="1"/>
          </p:cNvSpPr>
          <p:nvPr/>
        </p:nvSpPr>
        <p:spPr>
          <a:xfrm>
            <a:off x="6794500" y="55324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46" name="Straight Arrow Connector 45">
            <a:extLst>
              <a:ext uri="{FF2B5EF4-FFF2-40B4-BE49-F238E27FC236}">
                <a16:creationId xmlns:a16="http://schemas.microsoft.com/office/drawing/2014/main" id="{392D6F6E-8452-C476-73FA-8930EB0CDE08}"/>
              </a:ext>
            </a:extLst>
          </p:cNvPr>
          <p:cNvCxnSpPr>
            <a:cxnSpLocks noChangeAspect="1"/>
            <a:stCxn id="45" idx="0"/>
            <a:endCxn id="44" idx="2"/>
          </p:cNvCxnSpPr>
          <p:nvPr/>
        </p:nvCxnSpPr>
        <p:spPr>
          <a:xfrm flipV="1">
            <a:off x="7080250" y="51768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65861D7D-01EC-D66C-1C97-DCD2E7A1B5EA}"/>
              </a:ext>
            </a:extLst>
          </p:cNvPr>
          <p:cNvSpPr>
            <a:spLocks noChangeAspect="1"/>
          </p:cNvSpPr>
          <p:nvPr/>
        </p:nvSpPr>
        <p:spPr>
          <a:xfrm>
            <a:off x="7588250"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48" name="Oval 47">
            <a:extLst>
              <a:ext uri="{FF2B5EF4-FFF2-40B4-BE49-F238E27FC236}">
                <a16:creationId xmlns:a16="http://schemas.microsoft.com/office/drawing/2014/main" id="{4FA127FE-0B04-E8AF-A070-369791126AF3}"/>
              </a:ext>
            </a:extLst>
          </p:cNvPr>
          <p:cNvSpPr>
            <a:spLocks noChangeAspect="1"/>
          </p:cNvSpPr>
          <p:nvPr/>
        </p:nvSpPr>
        <p:spPr>
          <a:xfrm>
            <a:off x="7586663" y="5534025"/>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49" name="Straight Arrow Connector 48">
            <a:extLst>
              <a:ext uri="{FF2B5EF4-FFF2-40B4-BE49-F238E27FC236}">
                <a16:creationId xmlns:a16="http://schemas.microsoft.com/office/drawing/2014/main" id="{0B9BF64F-FDCF-1E30-32B5-428019FD7F77}"/>
              </a:ext>
            </a:extLst>
          </p:cNvPr>
          <p:cNvCxnSpPr>
            <a:cxnSpLocks noChangeAspect="1"/>
            <a:stCxn id="48" idx="0"/>
            <a:endCxn id="47" idx="2"/>
          </p:cNvCxnSpPr>
          <p:nvPr/>
        </p:nvCxnSpPr>
        <p:spPr>
          <a:xfrm flipV="1">
            <a:off x="7872413" y="5176838"/>
            <a:ext cx="7937" cy="35718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C193AE1-AC9C-E5BB-14A6-754FDE06A41D}"/>
              </a:ext>
            </a:extLst>
          </p:cNvPr>
          <p:cNvCxnSpPr>
            <a:cxnSpLocks noChangeAspect="1"/>
            <a:stCxn id="38" idx="4"/>
            <a:endCxn id="41" idx="0"/>
          </p:cNvCxnSpPr>
          <p:nvPr/>
        </p:nvCxnSpPr>
        <p:spPr>
          <a:xfrm flipH="1">
            <a:off x="6296025" y="3876675"/>
            <a:ext cx="398463"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E84A7FD-CE25-BB99-C073-E0CD856365A9}"/>
              </a:ext>
            </a:extLst>
          </p:cNvPr>
          <p:cNvCxnSpPr>
            <a:cxnSpLocks noChangeAspect="1"/>
            <a:stCxn id="38" idx="4"/>
            <a:endCxn id="44" idx="0"/>
          </p:cNvCxnSpPr>
          <p:nvPr/>
        </p:nvCxnSpPr>
        <p:spPr>
          <a:xfrm>
            <a:off x="6694488" y="3876675"/>
            <a:ext cx="393700"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80E549A-531F-AA9E-6E49-40153E9755E6}"/>
              </a:ext>
            </a:extLst>
          </p:cNvPr>
          <p:cNvCxnSpPr>
            <a:cxnSpLocks noChangeAspect="1"/>
            <a:stCxn id="38" idx="4"/>
            <a:endCxn id="47" idx="0"/>
          </p:cNvCxnSpPr>
          <p:nvPr/>
        </p:nvCxnSpPr>
        <p:spPr>
          <a:xfrm>
            <a:off x="6694488" y="3876675"/>
            <a:ext cx="1185862"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169" name="Right Bracket 7168">
            <a:extLst>
              <a:ext uri="{FF2B5EF4-FFF2-40B4-BE49-F238E27FC236}">
                <a16:creationId xmlns:a16="http://schemas.microsoft.com/office/drawing/2014/main" id="{756628A9-9D18-98E2-90C7-FE05D60A9694}"/>
              </a:ext>
            </a:extLst>
          </p:cNvPr>
          <p:cNvSpPr/>
          <p:nvPr/>
        </p:nvSpPr>
        <p:spPr>
          <a:xfrm rot="-5400000">
            <a:off x="2118519" y="1313657"/>
            <a:ext cx="236537" cy="239395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0" name="Right Bracket 59">
            <a:extLst>
              <a:ext uri="{FF2B5EF4-FFF2-40B4-BE49-F238E27FC236}">
                <a16:creationId xmlns:a16="http://schemas.microsoft.com/office/drawing/2014/main" id="{AFE6696C-667C-FDB6-AB9C-4569188E11A3}"/>
              </a:ext>
            </a:extLst>
          </p:cNvPr>
          <p:cNvSpPr/>
          <p:nvPr/>
        </p:nvSpPr>
        <p:spPr>
          <a:xfrm rot="-5400000">
            <a:off x="6531769" y="1313657"/>
            <a:ext cx="236537" cy="239395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258" name="TextBox 7171">
            <a:extLst>
              <a:ext uri="{FF2B5EF4-FFF2-40B4-BE49-F238E27FC236}">
                <a16:creationId xmlns:a16="http://schemas.microsoft.com/office/drawing/2014/main" id="{6EA45416-BD98-ADEC-6256-A4AF9B99069C}"/>
              </a:ext>
            </a:extLst>
          </p:cNvPr>
          <p:cNvSpPr txBox="1">
            <a:spLocks noChangeArrowheads="1"/>
          </p:cNvSpPr>
          <p:nvPr/>
        </p:nvSpPr>
        <p:spPr bwMode="auto">
          <a:xfrm>
            <a:off x="1236663" y="1916113"/>
            <a:ext cx="2795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Before treatment</a:t>
            </a:r>
            <a:endParaRPr lang="en-US" altLang="en-US" sz="1800"/>
          </a:p>
        </p:txBody>
      </p:sp>
      <p:sp>
        <p:nvSpPr>
          <p:cNvPr id="9259" name="TextBox 61">
            <a:extLst>
              <a:ext uri="{FF2B5EF4-FFF2-40B4-BE49-F238E27FC236}">
                <a16:creationId xmlns:a16="http://schemas.microsoft.com/office/drawing/2014/main" id="{409229DF-F84B-FCD4-B40B-AD1683DA2ED3}"/>
              </a:ext>
            </a:extLst>
          </p:cNvPr>
          <p:cNvSpPr txBox="1">
            <a:spLocks noChangeArrowheads="1"/>
          </p:cNvSpPr>
          <p:nvPr/>
        </p:nvSpPr>
        <p:spPr bwMode="auto">
          <a:xfrm>
            <a:off x="5737225" y="1919288"/>
            <a:ext cx="2795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After treatment</a:t>
            </a:r>
            <a:endParaRPr lang="en-US" altLang="en-US" sz="1800"/>
          </a:p>
        </p:txBody>
      </p:sp>
      <p:cxnSp>
        <p:nvCxnSpPr>
          <p:cNvPr id="53" name="Curved Connector 52">
            <a:extLst>
              <a:ext uri="{FF2B5EF4-FFF2-40B4-BE49-F238E27FC236}">
                <a16:creationId xmlns:a16="http://schemas.microsoft.com/office/drawing/2014/main" id="{651C7BCA-13DE-DF37-0378-5CB912B14894}"/>
              </a:ext>
            </a:extLst>
          </p:cNvPr>
          <p:cNvCxnSpPr>
            <a:stCxn id="9" idx="7"/>
            <a:endCxn id="38" idx="1"/>
          </p:cNvCxnSpPr>
          <p:nvPr/>
        </p:nvCxnSpPr>
        <p:spPr>
          <a:xfrm rot="16200000" flipH="1">
            <a:off x="4455319" y="1162844"/>
            <a:ext cx="12700" cy="3792538"/>
          </a:xfrm>
          <a:prstGeom prst="curvedConnector3">
            <a:avLst>
              <a:gd name="adj1" fmla="val -2428984"/>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Curved Connector 53">
            <a:extLst>
              <a:ext uri="{FF2B5EF4-FFF2-40B4-BE49-F238E27FC236}">
                <a16:creationId xmlns:a16="http://schemas.microsoft.com/office/drawing/2014/main" id="{ACD35DCC-C98D-F3D0-0C61-62EE39180D8E}"/>
              </a:ext>
            </a:extLst>
          </p:cNvPr>
          <p:cNvCxnSpPr/>
          <p:nvPr/>
        </p:nvCxnSpPr>
        <p:spPr>
          <a:xfrm rot="16200000" flipH="1">
            <a:off x="3258343" y="3879057"/>
            <a:ext cx="11113" cy="4464050"/>
          </a:xfrm>
          <a:prstGeom prst="curvedConnector3">
            <a:avLst>
              <a:gd name="adj1" fmla="val 3637906"/>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a:extLst>
              <a:ext uri="{FF2B5EF4-FFF2-40B4-BE49-F238E27FC236}">
                <a16:creationId xmlns:a16="http://schemas.microsoft.com/office/drawing/2014/main" id="{354BDCF5-4556-4FFF-19E7-473553F4639E}"/>
              </a:ext>
            </a:extLst>
          </p:cNvPr>
          <p:cNvCxnSpPr/>
          <p:nvPr/>
        </p:nvCxnSpPr>
        <p:spPr>
          <a:xfrm rot="16200000" flipH="1">
            <a:off x="4049712" y="3878263"/>
            <a:ext cx="11113" cy="4465638"/>
          </a:xfrm>
          <a:prstGeom prst="curvedConnector3">
            <a:avLst>
              <a:gd name="adj1" fmla="val 3132388"/>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a:extLst>
              <a:ext uri="{FF2B5EF4-FFF2-40B4-BE49-F238E27FC236}">
                <a16:creationId xmlns:a16="http://schemas.microsoft.com/office/drawing/2014/main" id="{DC0E0C7A-769D-88C8-CE0F-E64A05F71045}"/>
              </a:ext>
            </a:extLst>
          </p:cNvPr>
          <p:cNvCxnSpPr/>
          <p:nvPr/>
        </p:nvCxnSpPr>
        <p:spPr>
          <a:xfrm rot="16200000" flipH="1">
            <a:off x="4841875" y="3878263"/>
            <a:ext cx="11113" cy="4465637"/>
          </a:xfrm>
          <a:prstGeom prst="curvedConnector3">
            <a:avLst>
              <a:gd name="adj1" fmla="val 3802430"/>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370B81F8-A4A7-EEE6-E849-AF13C0A4AFE9}"/>
              </a:ext>
            </a:extLst>
          </p:cNvPr>
          <p:cNvCxnSpPr/>
          <p:nvPr/>
        </p:nvCxnSpPr>
        <p:spPr>
          <a:xfrm rot="16200000" flipH="1">
            <a:off x="5634037" y="3878263"/>
            <a:ext cx="11113" cy="4465638"/>
          </a:xfrm>
          <a:prstGeom prst="curvedConnector3">
            <a:avLst>
              <a:gd name="adj1" fmla="val 3870293"/>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B8355A5E-34B9-B4FF-E2C9-77D36F994234}"/>
              </a:ext>
            </a:extLst>
          </p:cNvPr>
          <p:cNvSpPr>
            <a:spLocks noGrp="1"/>
          </p:cNvSpPr>
          <p:nvPr>
            <p:ph type="title"/>
          </p:nvPr>
        </p:nvSpPr>
        <p:spPr/>
        <p:txBody>
          <a:bodyPr/>
          <a:lstStyle/>
          <a:p>
            <a:r>
              <a:rPr lang="nl-NL" altLang="en-US"/>
              <a:t>Latent curve models</a:t>
            </a:r>
            <a:endParaRPr lang="en-US" altLang="en-US"/>
          </a:p>
        </p:txBody>
      </p:sp>
      <p:sp>
        <p:nvSpPr>
          <p:cNvPr id="57347" name="Slide Number Placeholder 3">
            <a:extLst>
              <a:ext uri="{FF2B5EF4-FFF2-40B4-BE49-F238E27FC236}">
                <a16:creationId xmlns:a16="http://schemas.microsoft.com/office/drawing/2014/main" id="{9BC7A787-9107-FBA4-CDD5-07ADBCC034A5}"/>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DEA2E622-21F5-411F-AC79-CCC1F4C9E88E}" type="slidenum">
              <a:rPr lang="en-US" altLang="en-US" sz="1000">
                <a:solidFill>
                  <a:srgbClr val="BC0031"/>
                </a:solidFill>
                <a:latin typeface="Arial" panose="020B0604020202020204" pitchFamily="34" charset="0"/>
              </a:rPr>
              <a:pPr eaLnBrk="1" hangingPunct="1">
                <a:spcBef>
                  <a:spcPct val="0"/>
                </a:spcBef>
                <a:buSzTx/>
                <a:buFontTx/>
                <a:buNone/>
              </a:pPr>
              <a:t>60</a:t>
            </a:fld>
            <a:endParaRPr lang="en-US" altLang="en-US" sz="1000">
              <a:latin typeface="Arial" panose="020B0604020202020204" pitchFamily="34" charset="0"/>
            </a:endParaRPr>
          </a:p>
        </p:txBody>
      </p:sp>
      <p:cxnSp>
        <p:nvCxnSpPr>
          <p:cNvPr id="5" name="Straight Connector 4">
            <a:extLst>
              <a:ext uri="{FF2B5EF4-FFF2-40B4-BE49-F238E27FC236}">
                <a16:creationId xmlns:a16="http://schemas.microsoft.com/office/drawing/2014/main" id="{B3992460-82A0-7845-2030-1AD807B6E31B}"/>
              </a:ext>
            </a:extLst>
          </p:cNvPr>
          <p:cNvCxnSpPr/>
          <p:nvPr/>
        </p:nvCxnSpPr>
        <p:spPr>
          <a:xfrm>
            <a:off x="1042988" y="3429000"/>
            <a:ext cx="0" cy="237648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0E0916C-7B43-FA5B-B836-57BDCBC4AAD0}"/>
              </a:ext>
            </a:extLst>
          </p:cNvPr>
          <p:cNvCxnSpPr/>
          <p:nvPr/>
        </p:nvCxnSpPr>
        <p:spPr>
          <a:xfrm flipH="1">
            <a:off x="1042988" y="5819775"/>
            <a:ext cx="402431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6B24BA4F-340F-8C78-0858-16D130989C5A}"/>
              </a:ext>
            </a:extLst>
          </p:cNvPr>
          <p:cNvSpPr/>
          <p:nvPr/>
        </p:nvSpPr>
        <p:spPr>
          <a:xfrm>
            <a:off x="1042988" y="3402013"/>
            <a:ext cx="2660650" cy="2043112"/>
          </a:xfrm>
          <a:custGeom>
            <a:avLst/>
            <a:gdLst>
              <a:gd name="connsiteX0" fmla="*/ 0 w 2660073"/>
              <a:gd name="connsiteY0" fmla="*/ 2042555 h 2042555"/>
              <a:gd name="connsiteX1" fmla="*/ 1710047 w 2660073"/>
              <a:gd name="connsiteY1" fmla="*/ 1508166 h 2042555"/>
              <a:gd name="connsiteX2" fmla="*/ 2660073 w 2660073"/>
              <a:gd name="connsiteY2" fmla="*/ 0 h 2042555"/>
              <a:gd name="connsiteX3" fmla="*/ 2660073 w 2660073"/>
              <a:gd name="connsiteY3" fmla="*/ 0 h 2042555"/>
            </a:gdLst>
            <a:ahLst/>
            <a:cxnLst>
              <a:cxn ang="0">
                <a:pos x="connsiteX0" y="connsiteY0"/>
              </a:cxn>
              <a:cxn ang="0">
                <a:pos x="connsiteX1" y="connsiteY1"/>
              </a:cxn>
              <a:cxn ang="0">
                <a:pos x="connsiteX2" y="connsiteY2"/>
              </a:cxn>
              <a:cxn ang="0">
                <a:pos x="connsiteX3" y="connsiteY3"/>
              </a:cxn>
            </a:cxnLst>
            <a:rect l="l" t="t" r="r" b="b"/>
            <a:pathLst>
              <a:path w="2660073" h="2042555">
                <a:moveTo>
                  <a:pt x="0" y="2042555"/>
                </a:moveTo>
                <a:cubicBezTo>
                  <a:pt x="633351" y="1945573"/>
                  <a:pt x="1266702" y="1848592"/>
                  <a:pt x="1710047" y="1508166"/>
                </a:cubicBezTo>
                <a:cubicBezTo>
                  <a:pt x="2153392" y="1167740"/>
                  <a:pt x="2660073" y="0"/>
                  <a:pt x="2660073" y="0"/>
                </a:cubicBezTo>
                <a:lnTo>
                  <a:pt x="2660073"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1AE36409-06E1-67E2-72DF-04C4F45385C9}"/>
              </a:ext>
            </a:extLst>
          </p:cNvPr>
          <p:cNvSpPr>
            <a:spLocks noGrp="1"/>
          </p:cNvSpPr>
          <p:nvPr>
            <p:ph type="title"/>
          </p:nvPr>
        </p:nvSpPr>
        <p:spPr/>
        <p:txBody>
          <a:bodyPr/>
          <a:lstStyle/>
          <a:p>
            <a:r>
              <a:rPr lang="nl-NL" altLang="en-US"/>
              <a:t>Additional curve factor</a:t>
            </a:r>
            <a:endParaRPr lang="en-US" altLang="en-US"/>
          </a:p>
        </p:txBody>
      </p:sp>
      <p:sp>
        <p:nvSpPr>
          <p:cNvPr id="58371" name="Slide Number Placeholder 3">
            <a:extLst>
              <a:ext uri="{FF2B5EF4-FFF2-40B4-BE49-F238E27FC236}">
                <a16:creationId xmlns:a16="http://schemas.microsoft.com/office/drawing/2014/main" id="{5CF6232C-2110-88EB-E4CC-C52A163DCD68}"/>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2720489A-979C-4FD8-A42D-287682FE0C54}" type="slidenum">
              <a:rPr lang="en-US" altLang="en-US" sz="1000">
                <a:solidFill>
                  <a:srgbClr val="BC0031"/>
                </a:solidFill>
                <a:latin typeface="Arial" panose="020B0604020202020204" pitchFamily="34" charset="0"/>
              </a:rPr>
              <a:pPr eaLnBrk="1" hangingPunct="1">
                <a:spcBef>
                  <a:spcPct val="0"/>
                </a:spcBef>
                <a:buSzTx/>
                <a:buFontTx/>
                <a:buNone/>
              </a:pPr>
              <a:t>61</a:t>
            </a:fld>
            <a:endParaRPr lang="en-US" altLang="en-US" sz="1000">
              <a:latin typeface="Arial" panose="020B0604020202020204" pitchFamily="34" charset="0"/>
            </a:endParaRPr>
          </a:p>
        </p:txBody>
      </p:sp>
      <p:sp>
        <p:nvSpPr>
          <p:cNvPr id="58372" name="Content Placeholder 2">
            <a:extLst>
              <a:ext uri="{FF2B5EF4-FFF2-40B4-BE49-F238E27FC236}">
                <a16:creationId xmlns:a16="http://schemas.microsoft.com/office/drawing/2014/main" id="{674F13FF-D9C1-6463-FAC5-01426419E399}"/>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58373" name="Picture 1">
            <a:extLst>
              <a:ext uri="{FF2B5EF4-FFF2-40B4-BE49-F238E27FC236}">
                <a16:creationId xmlns:a16="http://schemas.microsoft.com/office/drawing/2014/main" id="{5D45CB73-AFAD-D51C-8E71-D8CFA0A4BE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088" y="1887538"/>
            <a:ext cx="5832475"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D3478711-D1F4-246C-FCC8-20A6DC7E584D}"/>
              </a:ext>
            </a:extLst>
          </p:cNvPr>
          <p:cNvSpPr>
            <a:spLocks noGrp="1"/>
          </p:cNvSpPr>
          <p:nvPr>
            <p:ph type="title"/>
          </p:nvPr>
        </p:nvSpPr>
        <p:spPr/>
        <p:txBody>
          <a:bodyPr/>
          <a:lstStyle/>
          <a:p>
            <a:r>
              <a:rPr lang="nl-NL" altLang="en-US"/>
              <a:t>Additional curve factor</a:t>
            </a:r>
            <a:endParaRPr lang="en-US" altLang="en-US"/>
          </a:p>
        </p:txBody>
      </p:sp>
      <p:sp>
        <p:nvSpPr>
          <p:cNvPr id="59395" name="Slide Number Placeholder 3">
            <a:extLst>
              <a:ext uri="{FF2B5EF4-FFF2-40B4-BE49-F238E27FC236}">
                <a16:creationId xmlns:a16="http://schemas.microsoft.com/office/drawing/2014/main" id="{5F27D002-94C3-2B58-1DC1-42E5FD6F670F}"/>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23B90B6E-C645-4CA6-A297-ADE49D879153}" type="slidenum">
              <a:rPr lang="en-US" altLang="en-US" sz="1000">
                <a:solidFill>
                  <a:srgbClr val="BC0031"/>
                </a:solidFill>
                <a:latin typeface="Arial" panose="020B0604020202020204" pitchFamily="34" charset="0"/>
              </a:rPr>
              <a:pPr eaLnBrk="1" hangingPunct="1">
                <a:spcBef>
                  <a:spcPct val="0"/>
                </a:spcBef>
                <a:buSzTx/>
                <a:buFontTx/>
                <a:buNone/>
              </a:pPr>
              <a:t>62</a:t>
            </a:fld>
            <a:endParaRPr lang="en-US" altLang="en-US" sz="1000">
              <a:latin typeface="Arial" panose="020B0604020202020204" pitchFamily="34" charset="0"/>
            </a:endParaRPr>
          </a:p>
        </p:txBody>
      </p:sp>
      <p:sp>
        <p:nvSpPr>
          <p:cNvPr id="59396" name="Content Placeholder 2">
            <a:extLst>
              <a:ext uri="{FF2B5EF4-FFF2-40B4-BE49-F238E27FC236}">
                <a16:creationId xmlns:a16="http://schemas.microsoft.com/office/drawing/2014/main" id="{8D5E35CC-C0B4-D57B-FD86-CF025987803B}"/>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59397" name="Picture 6">
            <a:extLst>
              <a:ext uri="{FF2B5EF4-FFF2-40B4-BE49-F238E27FC236}">
                <a16:creationId xmlns:a16="http://schemas.microsoft.com/office/drawing/2014/main" id="{21171360-7C6B-C2C9-F20E-87AEE572F1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675" y="1903413"/>
            <a:ext cx="5813425" cy="474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E3D7FB37-BE44-6F58-A1A1-17FA935B58B6}"/>
              </a:ext>
            </a:extLst>
          </p:cNvPr>
          <p:cNvSpPr>
            <a:spLocks noGrp="1"/>
          </p:cNvSpPr>
          <p:nvPr>
            <p:ph type="title"/>
          </p:nvPr>
        </p:nvSpPr>
        <p:spPr/>
        <p:txBody>
          <a:bodyPr/>
          <a:lstStyle/>
          <a:p>
            <a:r>
              <a:rPr lang="nl-NL" altLang="en-US"/>
              <a:t>Quadratic latent curve model</a:t>
            </a:r>
            <a:endParaRPr lang="en-US" altLang="en-US"/>
          </a:p>
        </p:txBody>
      </p:sp>
      <p:sp>
        <p:nvSpPr>
          <p:cNvPr id="60419" name="Slide Number Placeholder 3">
            <a:extLst>
              <a:ext uri="{FF2B5EF4-FFF2-40B4-BE49-F238E27FC236}">
                <a16:creationId xmlns:a16="http://schemas.microsoft.com/office/drawing/2014/main" id="{EFAF9B0A-B198-5B8F-6B4F-6490BAAB644C}"/>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DA8DC293-34B1-406F-907F-5706190E61EE}" type="slidenum">
              <a:rPr lang="en-US" altLang="en-US" sz="1000">
                <a:solidFill>
                  <a:srgbClr val="BC0031"/>
                </a:solidFill>
                <a:latin typeface="Arial" panose="020B0604020202020204" pitchFamily="34" charset="0"/>
              </a:rPr>
              <a:pPr eaLnBrk="1" hangingPunct="1">
                <a:spcBef>
                  <a:spcPct val="0"/>
                </a:spcBef>
                <a:buSzTx/>
                <a:buFontTx/>
                <a:buNone/>
              </a:pPr>
              <a:t>63</a:t>
            </a:fld>
            <a:endParaRPr lang="en-US" altLang="en-US" sz="1000">
              <a:latin typeface="Arial" panose="020B0604020202020204" pitchFamily="34" charset="0"/>
            </a:endParaRPr>
          </a:p>
        </p:txBody>
      </p:sp>
      <p:sp>
        <p:nvSpPr>
          <p:cNvPr id="60420" name="Content Placeholder 2">
            <a:extLst>
              <a:ext uri="{FF2B5EF4-FFF2-40B4-BE49-F238E27FC236}">
                <a16:creationId xmlns:a16="http://schemas.microsoft.com/office/drawing/2014/main" id="{EA49FCF5-28E3-461F-E6DB-8C9ACE4C73D8}"/>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D5FCFE01-B325-55DF-54F5-FDA935A39E14}"/>
              </a:ext>
            </a:extLst>
          </p:cNvPr>
          <p:cNvSpPr>
            <a:spLocks noGrp="1"/>
          </p:cNvSpPr>
          <p:nvPr>
            <p:ph type="title"/>
          </p:nvPr>
        </p:nvSpPr>
        <p:spPr/>
        <p:txBody>
          <a:bodyPr/>
          <a:lstStyle/>
          <a:p>
            <a:r>
              <a:rPr lang="nl-NL" altLang="en-US"/>
              <a:t>Latent curve models</a:t>
            </a:r>
            <a:endParaRPr lang="en-US" altLang="en-US"/>
          </a:p>
        </p:txBody>
      </p:sp>
      <p:sp>
        <p:nvSpPr>
          <p:cNvPr id="61443" name="Slide Number Placeholder 3">
            <a:extLst>
              <a:ext uri="{FF2B5EF4-FFF2-40B4-BE49-F238E27FC236}">
                <a16:creationId xmlns:a16="http://schemas.microsoft.com/office/drawing/2014/main" id="{984094BD-4923-DBE0-0DC2-18808DEC933E}"/>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64F7F47-9C2D-4F18-A764-F847BB784A66}" type="slidenum">
              <a:rPr lang="en-US" altLang="en-US" sz="1000">
                <a:solidFill>
                  <a:srgbClr val="BC0031"/>
                </a:solidFill>
                <a:latin typeface="Arial" panose="020B0604020202020204" pitchFamily="34" charset="0"/>
              </a:rPr>
              <a:pPr eaLnBrk="1" hangingPunct="1">
                <a:spcBef>
                  <a:spcPct val="0"/>
                </a:spcBef>
                <a:buSzTx/>
                <a:buFontTx/>
                <a:buNone/>
              </a:pPr>
              <a:t>64</a:t>
            </a:fld>
            <a:endParaRPr lang="en-US" altLang="en-US" sz="1000">
              <a:latin typeface="Arial" panose="020B0604020202020204" pitchFamily="34" charset="0"/>
            </a:endParaRPr>
          </a:p>
        </p:txBody>
      </p:sp>
      <p:sp>
        <p:nvSpPr>
          <p:cNvPr id="61444" name="Content Placeholder 2">
            <a:extLst>
              <a:ext uri="{FF2B5EF4-FFF2-40B4-BE49-F238E27FC236}">
                <a16:creationId xmlns:a16="http://schemas.microsoft.com/office/drawing/2014/main" id="{B76137DA-72C2-9670-D317-E1007448E98F}"/>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Flexibility in defining curves</a:t>
            </a:r>
          </a:p>
          <a:p>
            <a:endParaRPr lang="nl-NL" altLang="en-US"/>
          </a:p>
          <a:p>
            <a:r>
              <a:rPr lang="nl-NL" altLang="en-US"/>
              <a:t>Linear most used</a:t>
            </a:r>
          </a:p>
          <a:p>
            <a:r>
              <a:rPr lang="nl-NL" altLang="en-US"/>
              <a:t>But non-linear also possible</a:t>
            </a:r>
          </a:p>
          <a:p>
            <a:endParaRPr lang="nl-NL"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DC9342FE-F894-91D4-72AC-EEC0B59C3EA8}"/>
              </a:ext>
            </a:extLst>
          </p:cNvPr>
          <p:cNvSpPr>
            <a:spLocks noGrp="1"/>
          </p:cNvSpPr>
          <p:nvPr>
            <p:ph type="title"/>
          </p:nvPr>
        </p:nvSpPr>
        <p:spPr/>
        <p:txBody>
          <a:bodyPr/>
          <a:lstStyle/>
          <a:p>
            <a:r>
              <a:rPr lang="nl-NL" altLang="en-US"/>
              <a:t>Latent curve models with predictors</a:t>
            </a:r>
            <a:endParaRPr lang="en-US" altLang="en-US"/>
          </a:p>
        </p:txBody>
      </p:sp>
      <p:sp>
        <p:nvSpPr>
          <p:cNvPr id="62467" name="Slide Number Placeholder 3">
            <a:extLst>
              <a:ext uri="{FF2B5EF4-FFF2-40B4-BE49-F238E27FC236}">
                <a16:creationId xmlns:a16="http://schemas.microsoft.com/office/drawing/2014/main" id="{43A6C92B-6BC6-C763-49FD-798047066F96}"/>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B4017CB6-2FFB-4C3E-A4E3-D2456ACB961C}" type="slidenum">
              <a:rPr lang="en-US" altLang="en-US" sz="1000">
                <a:solidFill>
                  <a:srgbClr val="BC0031"/>
                </a:solidFill>
                <a:latin typeface="Arial" panose="020B0604020202020204" pitchFamily="34" charset="0"/>
              </a:rPr>
              <a:pPr eaLnBrk="1" hangingPunct="1">
                <a:spcBef>
                  <a:spcPct val="0"/>
                </a:spcBef>
                <a:buSzTx/>
                <a:buFontTx/>
                <a:buNone/>
              </a:pPr>
              <a:t>65</a:t>
            </a:fld>
            <a:endParaRPr lang="en-US" altLang="en-US" sz="1000">
              <a:latin typeface="Arial" panose="020B0604020202020204" pitchFamily="34" charset="0"/>
            </a:endParaRPr>
          </a:p>
        </p:txBody>
      </p:sp>
      <p:sp>
        <p:nvSpPr>
          <p:cNvPr id="62468" name="Content Placeholder 2">
            <a:extLst>
              <a:ext uri="{FF2B5EF4-FFF2-40B4-BE49-F238E27FC236}">
                <a16:creationId xmlns:a16="http://schemas.microsoft.com/office/drawing/2014/main" id="{BC76DC2B-7F93-B747-8B27-53BC081A117A}"/>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Predicting the means and variances of the intercept and slope factors</a:t>
            </a:r>
          </a:p>
          <a:p>
            <a:endParaRPr lang="nl-NL"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02FF83FC-3A64-AF6F-47C0-4F74735DC0CF}"/>
              </a:ext>
            </a:extLst>
          </p:cNvPr>
          <p:cNvSpPr>
            <a:spLocks noGrp="1"/>
          </p:cNvSpPr>
          <p:nvPr>
            <p:ph type="title"/>
          </p:nvPr>
        </p:nvSpPr>
        <p:spPr/>
        <p:txBody>
          <a:bodyPr/>
          <a:lstStyle/>
          <a:p>
            <a:r>
              <a:rPr lang="nl-NL" altLang="en-US"/>
              <a:t>Latent curve models with predictors</a:t>
            </a:r>
            <a:endParaRPr lang="en-US" altLang="en-US"/>
          </a:p>
        </p:txBody>
      </p:sp>
      <p:sp>
        <p:nvSpPr>
          <p:cNvPr id="63491" name="Slide Number Placeholder 3">
            <a:extLst>
              <a:ext uri="{FF2B5EF4-FFF2-40B4-BE49-F238E27FC236}">
                <a16:creationId xmlns:a16="http://schemas.microsoft.com/office/drawing/2014/main" id="{8E169F14-8425-6CEB-E92D-D502CE57A079}"/>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3B2D4E95-B253-4524-825A-18DA18D63A88}" type="slidenum">
              <a:rPr lang="en-US" altLang="en-US" sz="1000">
                <a:solidFill>
                  <a:srgbClr val="BC0031"/>
                </a:solidFill>
                <a:latin typeface="Arial" panose="020B0604020202020204" pitchFamily="34" charset="0"/>
              </a:rPr>
              <a:pPr eaLnBrk="1" hangingPunct="1">
                <a:spcBef>
                  <a:spcPct val="0"/>
                </a:spcBef>
                <a:buSzTx/>
                <a:buFontTx/>
                <a:buNone/>
              </a:pPr>
              <a:t>66</a:t>
            </a:fld>
            <a:endParaRPr lang="en-US" altLang="en-US" sz="1000">
              <a:latin typeface="Arial" panose="020B0604020202020204" pitchFamily="34" charset="0"/>
            </a:endParaRPr>
          </a:p>
        </p:txBody>
      </p:sp>
      <p:sp>
        <p:nvSpPr>
          <p:cNvPr id="63492" name="Content Placeholder 2">
            <a:extLst>
              <a:ext uri="{FF2B5EF4-FFF2-40B4-BE49-F238E27FC236}">
                <a16:creationId xmlns:a16="http://schemas.microsoft.com/office/drawing/2014/main" id="{510262DE-6F9E-2EDD-83AA-5183EBA1F665}"/>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63493" name="Picture 1">
            <a:extLst>
              <a:ext uri="{FF2B5EF4-FFF2-40B4-BE49-F238E27FC236}">
                <a16:creationId xmlns:a16="http://schemas.microsoft.com/office/drawing/2014/main" id="{E85DDF30-1815-633B-ED24-3D74B178FAB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1773238"/>
            <a:ext cx="51069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05374BD1-7872-62A4-E7B5-05790F1729C2}"/>
              </a:ext>
            </a:extLst>
          </p:cNvPr>
          <p:cNvSpPr>
            <a:spLocks noGrp="1"/>
          </p:cNvSpPr>
          <p:nvPr>
            <p:ph type="title"/>
          </p:nvPr>
        </p:nvSpPr>
        <p:spPr/>
        <p:txBody>
          <a:bodyPr/>
          <a:lstStyle/>
          <a:p>
            <a:r>
              <a:rPr lang="nl-NL" altLang="en-US"/>
              <a:t>Latent curve models with predictors</a:t>
            </a:r>
            <a:endParaRPr lang="en-US" altLang="en-US"/>
          </a:p>
        </p:txBody>
      </p:sp>
      <p:sp>
        <p:nvSpPr>
          <p:cNvPr id="66563" name="Slide Number Placeholder 3">
            <a:extLst>
              <a:ext uri="{FF2B5EF4-FFF2-40B4-BE49-F238E27FC236}">
                <a16:creationId xmlns:a16="http://schemas.microsoft.com/office/drawing/2014/main" id="{AA3FDB95-1058-9B07-6774-B45AC0D6A85A}"/>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F94EF07-1322-4EE5-A734-03468BF75906}" type="slidenum">
              <a:rPr lang="en-US" altLang="en-US" sz="1000">
                <a:solidFill>
                  <a:srgbClr val="BC0031"/>
                </a:solidFill>
                <a:latin typeface="Arial" panose="020B0604020202020204" pitchFamily="34" charset="0"/>
              </a:rPr>
              <a:pPr eaLnBrk="1" hangingPunct="1">
                <a:spcBef>
                  <a:spcPct val="0"/>
                </a:spcBef>
                <a:buSzTx/>
                <a:buFontTx/>
                <a:buNone/>
              </a:pPr>
              <a:t>67</a:t>
            </a:fld>
            <a:endParaRPr lang="en-US" altLang="en-US" sz="1000">
              <a:latin typeface="Arial" panose="020B0604020202020204" pitchFamily="34" charset="0"/>
            </a:endParaRPr>
          </a:p>
        </p:txBody>
      </p:sp>
      <p:sp>
        <p:nvSpPr>
          <p:cNvPr id="66564" name="Content Placeholder 2">
            <a:extLst>
              <a:ext uri="{FF2B5EF4-FFF2-40B4-BE49-F238E27FC236}">
                <a16:creationId xmlns:a16="http://schemas.microsoft.com/office/drawing/2014/main" id="{B9066BF1-AB71-49EE-A1B8-3B8C19F38595}"/>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9BAC29AA-F12F-BF1A-7476-1F058CC79D07}"/>
              </a:ext>
            </a:extLst>
          </p:cNvPr>
          <p:cNvSpPr>
            <a:spLocks noGrp="1"/>
          </p:cNvSpPr>
          <p:nvPr>
            <p:ph type="title"/>
          </p:nvPr>
        </p:nvSpPr>
        <p:spPr/>
        <p:txBody>
          <a:bodyPr/>
          <a:lstStyle/>
          <a:p>
            <a:r>
              <a:rPr lang="nl-NL" altLang="en-US"/>
              <a:t>Questions?</a:t>
            </a:r>
            <a:endParaRPr lang="en-US" altLang="en-US"/>
          </a:p>
        </p:txBody>
      </p:sp>
      <p:sp>
        <p:nvSpPr>
          <p:cNvPr id="67587" name="Slide Number Placeholder 3">
            <a:extLst>
              <a:ext uri="{FF2B5EF4-FFF2-40B4-BE49-F238E27FC236}">
                <a16:creationId xmlns:a16="http://schemas.microsoft.com/office/drawing/2014/main" id="{69DCEFF9-5D1F-9633-D917-0E5655E5DE51}"/>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FCEB75F5-2884-427B-8EC4-CA723DDA54D3}" type="slidenum">
              <a:rPr lang="en-US" altLang="en-US" sz="1000">
                <a:solidFill>
                  <a:srgbClr val="BC0031"/>
                </a:solidFill>
                <a:latin typeface="Arial" panose="020B0604020202020204" pitchFamily="34" charset="0"/>
              </a:rPr>
              <a:pPr eaLnBrk="1" hangingPunct="1">
                <a:spcBef>
                  <a:spcPct val="0"/>
                </a:spcBef>
                <a:buSzTx/>
                <a:buFontTx/>
                <a:buNone/>
              </a:pPr>
              <a:t>68</a:t>
            </a:fld>
            <a:endParaRPr lang="en-US" altLang="en-US" sz="1000">
              <a:latin typeface="Arial" panose="020B0604020202020204" pitchFamily="34" charset="0"/>
            </a:endParaRPr>
          </a:p>
        </p:txBody>
      </p:sp>
      <p:sp>
        <p:nvSpPr>
          <p:cNvPr id="67588" name="AutoShape 2" descr="Image result for question">
            <a:extLst>
              <a:ext uri="{FF2B5EF4-FFF2-40B4-BE49-F238E27FC236}">
                <a16:creationId xmlns:a16="http://schemas.microsoft.com/office/drawing/2014/main" id="{BAED7EA9-4377-F62F-B448-FBF02E3165F4}"/>
              </a:ext>
            </a:extLst>
          </p:cNvPr>
          <p:cNvSpPr>
            <a:spLocks noChangeAspect="1" noChangeArrowheads="1"/>
          </p:cNvSpPr>
          <p:nvPr/>
        </p:nvSpPr>
        <p:spPr bwMode="auto">
          <a:xfrm>
            <a:off x="1428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67589" name="AutoShape 4" descr="Image result for question">
            <a:extLst>
              <a:ext uri="{FF2B5EF4-FFF2-40B4-BE49-F238E27FC236}">
                <a16:creationId xmlns:a16="http://schemas.microsoft.com/office/drawing/2014/main" id="{4BF88749-8190-CC99-743E-1E1B24DAC248}"/>
              </a:ext>
            </a:extLst>
          </p:cNvPr>
          <p:cNvSpPr>
            <a:spLocks noChangeAspect="1" noChangeArrowheads="1"/>
          </p:cNvSpPr>
          <p:nvPr/>
        </p:nvSpPr>
        <p:spPr bwMode="auto">
          <a:xfrm>
            <a:off x="2952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pic>
        <p:nvPicPr>
          <p:cNvPr id="67590" name="Picture 8" descr="http://www.taroticallyspeaking.com/wp-content/uploads/2015/04/questions.jpg">
            <a:extLst>
              <a:ext uri="{FF2B5EF4-FFF2-40B4-BE49-F238E27FC236}">
                <a16:creationId xmlns:a16="http://schemas.microsoft.com/office/drawing/2014/main" id="{B8B4D98F-C30C-69B8-121B-4FAD97238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565400"/>
            <a:ext cx="40767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D3B98930-B3DD-E72E-A370-1D998507F748}"/>
              </a:ext>
            </a:extLst>
          </p:cNvPr>
          <p:cNvSpPr>
            <a:spLocks noGrp="1"/>
          </p:cNvSpPr>
          <p:nvPr>
            <p:ph type="title"/>
          </p:nvPr>
        </p:nvSpPr>
        <p:spPr/>
        <p:txBody>
          <a:bodyPr/>
          <a:lstStyle/>
          <a:p>
            <a:r>
              <a:rPr lang="nl-NL" altLang="en-US"/>
              <a:t>Modelling longitudinal data</a:t>
            </a:r>
            <a:endParaRPr lang="en-US" altLang="en-US"/>
          </a:p>
        </p:txBody>
      </p:sp>
      <p:sp>
        <p:nvSpPr>
          <p:cNvPr id="68611" name="Slide Number Placeholder 3">
            <a:extLst>
              <a:ext uri="{FF2B5EF4-FFF2-40B4-BE49-F238E27FC236}">
                <a16:creationId xmlns:a16="http://schemas.microsoft.com/office/drawing/2014/main" id="{DFF73467-74E6-17DF-78BA-DC9B2F1FEF52}"/>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2C8D3BC7-A4A8-458F-A01C-599B937E7A26}" type="slidenum">
              <a:rPr lang="en-US" altLang="en-US" sz="1000">
                <a:solidFill>
                  <a:srgbClr val="BC0031"/>
                </a:solidFill>
                <a:latin typeface="Arial" panose="020B0604020202020204" pitchFamily="34" charset="0"/>
              </a:rPr>
              <a:pPr eaLnBrk="1" hangingPunct="1">
                <a:spcBef>
                  <a:spcPct val="0"/>
                </a:spcBef>
                <a:buSzTx/>
                <a:buFontTx/>
                <a:buNone/>
              </a:pPr>
              <a:t>69</a:t>
            </a:fld>
            <a:endParaRPr lang="en-US" altLang="en-US" sz="1000">
              <a:latin typeface="Arial" panose="020B0604020202020204" pitchFamily="34" charset="0"/>
            </a:endParaRPr>
          </a:p>
        </p:txBody>
      </p:sp>
      <p:sp>
        <p:nvSpPr>
          <p:cNvPr id="68612" name="Content Placeholder 2">
            <a:extLst>
              <a:ext uri="{FF2B5EF4-FFF2-40B4-BE49-F238E27FC236}">
                <a16:creationId xmlns:a16="http://schemas.microsoft.com/office/drawing/2014/main" id="{82FA13BB-3056-6401-8D2B-38C53D101475}"/>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Autoregression models</a:t>
            </a:r>
          </a:p>
          <a:p>
            <a:r>
              <a:rPr lang="nl-NL" altLang="en-US"/>
              <a:t>Latent (growth) curve models</a:t>
            </a:r>
          </a:p>
        </p:txBody>
      </p:sp>
      <p:pic>
        <p:nvPicPr>
          <p:cNvPr id="68613" name="Picture 1">
            <a:extLst>
              <a:ext uri="{FF2B5EF4-FFF2-40B4-BE49-F238E27FC236}">
                <a16:creationId xmlns:a16="http://schemas.microsoft.com/office/drawing/2014/main" id="{C87C4A12-4F1C-EBD6-2614-15F862232EE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638" y="3068638"/>
            <a:ext cx="4579937"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2">
            <a:extLst>
              <a:ext uri="{FF2B5EF4-FFF2-40B4-BE49-F238E27FC236}">
                <a16:creationId xmlns:a16="http://schemas.microsoft.com/office/drawing/2014/main" id="{295EC04C-DCF0-7F56-9632-808F6827972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213" y="3716338"/>
            <a:ext cx="3284537"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8EF826A-B58C-32F9-A838-7E90636EA152}"/>
              </a:ext>
            </a:extLst>
          </p:cNvPr>
          <p:cNvSpPr>
            <a:spLocks noGrp="1"/>
          </p:cNvSpPr>
          <p:nvPr>
            <p:ph type="title"/>
          </p:nvPr>
        </p:nvSpPr>
        <p:spPr/>
        <p:txBody>
          <a:bodyPr/>
          <a:lstStyle/>
          <a:p>
            <a:r>
              <a:rPr lang="nl-NL" altLang="en-US"/>
              <a:t>Comparing common factor means</a:t>
            </a:r>
            <a:endParaRPr lang="en-US" altLang="en-US"/>
          </a:p>
        </p:txBody>
      </p:sp>
      <p:sp>
        <p:nvSpPr>
          <p:cNvPr id="10243" name="Slide Number Placeholder 3">
            <a:extLst>
              <a:ext uri="{FF2B5EF4-FFF2-40B4-BE49-F238E27FC236}">
                <a16:creationId xmlns:a16="http://schemas.microsoft.com/office/drawing/2014/main" id="{B81BE615-0ADE-460C-AEDF-12D883824FD9}"/>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BC214DB8-4082-4DA5-87AE-D1F1E76528F0}" type="slidenum">
              <a:rPr lang="en-US" altLang="en-US" sz="1000">
                <a:solidFill>
                  <a:srgbClr val="BC0031"/>
                </a:solidFill>
                <a:latin typeface="Arial" panose="020B0604020202020204" pitchFamily="34" charset="0"/>
              </a:rPr>
              <a:pPr eaLnBrk="1" hangingPunct="1">
                <a:spcBef>
                  <a:spcPct val="0"/>
                </a:spcBef>
                <a:buSzTx/>
                <a:buFontTx/>
                <a:buNone/>
              </a:pPr>
              <a:t>7</a:t>
            </a:fld>
            <a:endParaRPr lang="en-US" altLang="en-US" sz="1000">
              <a:latin typeface="Arial" panose="020B0604020202020204" pitchFamily="34" charset="0"/>
            </a:endParaRPr>
          </a:p>
        </p:txBody>
      </p:sp>
      <p:sp>
        <p:nvSpPr>
          <p:cNvPr id="10244" name="Content Placeholder 2">
            <a:extLst>
              <a:ext uri="{FF2B5EF4-FFF2-40B4-BE49-F238E27FC236}">
                <a16:creationId xmlns:a16="http://schemas.microsoft.com/office/drawing/2014/main" id="{E86C4B29-2E6E-6AA2-D0E9-553B48D188CF}"/>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To validly compare common factor variances and means over time we have to establish </a:t>
            </a:r>
            <a:r>
              <a:rPr lang="nl-NL" altLang="en-US" i="1"/>
              <a:t>measurement invariance</a:t>
            </a:r>
          </a:p>
          <a:p>
            <a:endParaRPr lang="nl-NL" altLang="en-US" i="1"/>
          </a:p>
          <a:p>
            <a:r>
              <a:rPr lang="nl-NL" altLang="en-US"/>
              <a:t>Measurement invariance or measurement equivalence indicates that the same construct is being measured </a:t>
            </a:r>
            <a:r>
              <a:rPr lang="nl-NL" altLang="en-US" b="1" u="sng"/>
              <a:t>across occasions or groups</a:t>
            </a:r>
          </a:p>
          <a:p>
            <a:endParaRPr lang="nl-NL" altLang="en-US"/>
          </a:p>
          <a:p>
            <a:endParaRPr lang="nl-NL" altLang="en-US"/>
          </a:p>
          <a:p>
            <a:endParaRPr lang="en-US" altLang="en-US"/>
          </a:p>
        </p:txBody>
      </p:sp>
      <p:sp>
        <p:nvSpPr>
          <p:cNvPr id="10245" name="Rectangle 10">
            <a:extLst>
              <a:ext uri="{FF2B5EF4-FFF2-40B4-BE49-F238E27FC236}">
                <a16:creationId xmlns:a16="http://schemas.microsoft.com/office/drawing/2014/main" id="{9BA4C123-6F60-7F09-1B2D-905E12445ED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0246" name="Rectangle 25">
            <a:extLst>
              <a:ext uri="{FF2B5EF4-FFF2-40B4-BE49-F238E27FC236}">
                <a16:creationId xmlns:a16="http://schemas.microsoft.com/office/drawing/2014/main" id="{530B30D4-208F-64BA-6909-F893ABFECE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BCF48460-06A8-36C2-2AB3-D8C91F3DD2B2}"/>
              </a:ext>
            </a:extLst>
          </p:cNvPr>
          <p:cNvSpPr>
            <a:spLocks noGrp="1"/>
          </p:cNvSpPr>
          <p:nvPr>
            <p:ph type="title"/>
          </p:nvPr>
        </p:nvSpPr>
        <p:spPr/>
        <p:txBody>
          <a:bodyPr/>
          <a:lstStyle/>
          <a:p>
            <a:r>
              <a:rPr lang="nl-NL" altLang="en-US"/>
              <a:t>Autoregression models</a:t>
            </a:r>
            <a:endParaRPr lang="en-US" altLang="en-US"/>
          </a:p>
        </p:txBody>
      </p:sp>
      <p:sp>
        <p:nvSpPr>
          <p:cNvPr id="69635" name="Slide Number Placeholder 3">
            <a:extLst>
              <a:ext uri="{FF2B5EF4-FFF2-40B4-BE49-F238E27FC236}">
                <a16:creationId xmlns:a16="http://schemas.microsoft.com/office/drawing/2014/main" id="{ED741AAC-0669-B113-BE43-0FF28700607C}"/>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CFB9A658-5669-4C84-AB97-6610258FCA6B}" type="slidenum">
              <a:rPr lang="en-US" altLang="en-US" sz="1000">
                <a:solidFill>
                  <a:srgbClr val="BC0031"/>
                </a:solidFill>
                <a:latin typeface="Arial" panose="020B0604020202020204" pitchFamily="34" charset="0"/>
              </a:rPr>
              <a:pPr eaLnBrk="1" hangingPunct="1">
                <a:spcBef>
                  <a:spcPct val="0"/>
                </a:spcBef>
                <a:buSzTx/>
                <a:buFontTx/>
                <a:buNone/>
              </a:pPr>
              <a:t>70</a:t>
            </a:fld>
            <a:endParaRPr lang="en-US" altLang="en-US" sz="1000">
              <a:latin typeface="Arial" panose="020B0604020202020204" pitchFamily="34" charset="0"/>
            </a:endParaRPr>
          </a:p>
        </p:txBody>
      </p:sp>
      <p:sp>
        <p:nvSpPr>
          <p:cNvPr id="69636" name="Content Placeholder 2">
            <a:extLst>
              <a:ext uri="{FF2B5EF4-FFF2-40B4-BE49-F238E27FC236}">
                <a16:creationId xmlns:a16="http://schemas.microsoft.com/office/drawing/2014/main" id="{B7A0E07B-51E6-E29E-FBE4-A75B4E3C53D9}"/>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sp>
        <p:nvSpPr>
          <p:cNvPr id="29" name="Rectangle 28">
            <a:extLst>
              <a:ext uri="{FF2B5EF4-FFF2-40B4-BE49-F238E27FC236}">
                <a16:creationId xmlns:a16="http://schemas.microsoft.com/office/drawing/2014/main" id="{9413EEF1-702E-E05C-52D7-EAF6A2B00566}"/>
              </a:ext>
            </a:extLst>
          </p:cNvPr>
          <p:cNvSpPr>
            <a:spLocks/>
          </p:cNvSpPr>
          <p:nvPr/>
        </p:nvSpPr>
        <p:spPr>
          <a:xfrm>
            <a:off x="1987550" y="3295650"/>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F3A963AD-31B1-1FD2-0299-D947F54E0A31}"/>
              </a:ext>
            </a:extLst>
          </p:cNvPr>
          <p:cNvSpPr>
            <a:spLocks/>
          </p:cNvSpPr>
          <p:nvPr/>
        </p:nvSpPr>
        <p:spPr>
          <a:xfrm>
            <a:off x="3694113" y="3295650"/>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98719658-EE08-A9BD-DC07-2E28B2B3BA62}"/>
              </a:ext>
            </a:extLst>
          </p:cNvPr>
          <p:cNvSpPr>
            <a:spLocks/>
          </p:cNvSpPr>
          <p:nvPr/>
        </p:nvSpPr>
        <p:spPr>
          <a:xfrm>
            <a:off x="5561013" y="3297238"/>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ACB77BBA-F8D9-A210-ECA4-220652987862}"/>
              </a:ext>
            </a:extLst>
          </p:cNvPr>
          <p:cNvSpPr>
            <a:spLocks/>
          </p:cNvSpPr>
          <p:nvPr/>
        </p:nvSpPr>
        <p:spPr>
          <a:xfrm>
            <a:off x="7470775" y="3298825"/>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93574C36-6296-A6CC-B0DA-A443B1A79B04}"/>
              </a:ext>
            </a:extLst>
          </p:cNvPr>
          <p:cNvSpPr>
            <a:spLocks noChangeAspect="1"/>
          </p:cNvSpPr>
          <p:nvPr/>
        </p:nvSpPr>
        <p:spPr>
          <a:xfrm>
            <a:off x="666750" y="3297238"/>
            <a:ext cx="608013"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111253C8-AA10-046F-6E8B-9E6FFC4D322A}"/>
              </a:ext>
            </a:extLst>
          </p:cNvPr>
          <p:cNvSpPr>
            <a:spLocks noChangeAspect="1"/>
          </p:cNvSpPr>
          <p:nvPr/>
        </p:nvSpPr>
        <p:spPr>
          <a:xfrm>
            <a:off x="4064000" y="4541838"/>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0B666DF8-09DB-A0DB-1E2A-97EFF781C2C6}"/>
              </a:ext>
            </a:extLst>
          </p:cNvPr>
          <p:cNvSpPr>
            <a:spLocks noChangeAspect="1"/>
          </p:cNvSpPr>
          <p:nvPr/>
        </p:nvSpPr>
        <p:spPr>
          <a:xfrm>
            <a:off x="5949950" y="4540250"/>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2EC251DB-3A0F-0C58-C4BC-4F784A9C9FF0}"/>
              </a:ext>
            </a:extLst>
          </p:cNvPr>
          <p:cNvSpPr>
            <a:spLocks noChangeAspect="1"/>
          </p:cNvSpPr>
          <p:nvPr/>
        </p:nvSpPr>
        <p:spPr>
          <a:xfrm>
            <a:off x="7842250" y="453231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7D2D1F1B-367F-CB71-34FF-473C2A8F0E40}"/>
              </a:ext>
            </a:extLst>
          </p:cNvPr>
          <p:cNvCxnSpPr>
            <a:stCxn id="33" idx="6"/>
            <a:endCxn id="29" idx="1"/>
          </p:cNvCxnSpPr>
          <p:nvPr/>
        </p:nvCxnSpPr>
        <p:spPr>
          <a:xfrm>
            <a:off x="1274763" y="3600450"/>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F8F899A-A0C3-D0A3-3944-BCD336950421}"/>
              </a:ext>
            </a:extLst>
          </p:cNvPr>
          <p:cNvCxnSpPr/>
          <p:nvPr/>
        </p:nvCxnSpPr>
        <p:spPr>
          <a:xfrm flipV="1">
            <a:off x="4378325" y="392430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F49992C-968A-282F-720C-AA73CD3EB94B}"/>
              </a:ext>
            </a:extLst>
          </p:cNvPr>
          <p:cNvCxnSpPr/>
          <p:nvPr/>
        </p:nvCxnSpPr>
        <p:spPr>
          <a:xfrm flipV="1">
            <a:off x="6253163" y="3932238"/>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79CB1D3-F7FB-B48D-54E2-F2445A651257}"/>
              </a:ext>
            </a:extLst>
          </p:cNvPr>
          <p:cNvCxnSpPr/>
          <p:nvPr/>
        </p:nvCxnSpPr>
        <p:spPr>
          <a:xfrm flipV="1">
            <a:off x="8145463" y="392430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9F5B8BC8-F4CD-9815-E99F-8C10ED5C13EE}"/>
              </a:ext>
            </a:extLst>
          </p:cNvPr>
          <p:cNvCxnSpPr>
            <a:stCxn id="33" idx="1"/>
            <a:endCxn id="33" idx="2"/>
          </p:cNvCxnSpPr>
          <p:nvPr/>
        </p:nvCxnSpPr>
        <p:spPr>
          <a:xfrm rot="16200000" flipH="1" flipV="1">
            <a:off x="604044" y="3448844"/>
            <a:ext cx="214312" cy="88900"/>
          </a:xfrm>
          <a:prstGeom prst="curvedConnector4">
            <a:avLst>
              <a:gd name="adj1" fmla="val -72426"/>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9650" name="TextBox 41">
            <a:extLst>
              <a:ext uri="{FF2B5EF4-FFF2-40B4-BE49-F238E27FC236}">
                <a16:creationId xmlns:a16="http://schemas.microsoft.com/office/drawing/2014/main" id="{626B98F0-AFAA-C58B-90A0-54DE0B49EA36}"/>
              </a:ext>
            </a:extLst>
          </p:cNvPr>
          <p:cNvSpPr txBox="1">
            <a:spLocks noChangeArrowheads="1"/>
          </p:cNvSpPr>
          <p:nvPr/>
        </p:nvSpPr>
        <p:spPr bwMode="auto">
          <a:xfrm>
            <a:off x="214313" y="2767013"/>
            <a:ext cx="755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11</a:t>
            </a:r>
            <a:endParaRPr lang="en-US" altLang="nl-NL" b="1" baseline="-25000"/>
          </a:p>
        </p:txBody>
      </p:sp>
      <p:cxnSp>
        <p:nvCxnSpPr>
          <p:cNvPr id="43" name="Curved Connector 42">
            <a:extLst>
              <a:ext uri="{FF2B5EF4-FFF2-40B4-BE49-F238E27FC236}">
                <a16:creationId xmlns:a16="http://schemas.microsoft.com/office/drawing/2014/main" id="{FCC69F0E-9B51-C0E3-1A11-74EC8E3E0773}"/>
              </a:ext>
            </a:extLst>
          </p:cNvPr>
          <p:cNvCxnSpPr/>
          <p:nvPr/>
        </p:nvCxnSpPr>
        <p:spPr>
          <a:xfrm rot="5400000" flipH="1" flipV="1">
            <a:off x="4447382" y="49982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9652" name="TextBox 43">
            <a:extLst>
              <a:ext uri="{FF2B5EF4-FFF2-40B4-BE49-F238E27FC236}">
                <a16:creationId xmlns:a16="http://schemas.microsoft.com/office/drawing/2014/main" id="{A531ECCC-FB32-7F67-CBCC-C216ABB22DFD}"/>
              </a:ext>
            </a:extLst>
          </p:cNvPr>
          <p:cNvSpPr txBox="1">
            <a:spLocks noChangeArrowheads="1"/>
          </p:cNvSpPr>
          <p:nvPr/>
        </p:nvSpPr>
        <p:spPr bwMode="auto">
          <a:xfrm>
            <a:off x="4491038" y="5305425"/>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22</a:t>
            </a:r>
            <a:endParaRPr lang="en-US" altLang="nl-NL" b="1" baseline="-25000"/>
          </a:p>
        </p:txBody>
      </p:sp>
      <p:cxnSp>
        <p:nvCxnSpPr>
          <p:cNvPr id="45" name="Curved Connector 44">
            <a:extLst>
              <a:ext uri="{FF2B5EF4-FFF2-40B4-BE49-F238E27FC236}">
                <a16:creationId xmlns:a16="http://schemas.microsoft.com/office/drawing/2014/main" id="{3A13349E-3CDE-2202-05E7-6A995A49D1A0}"/>
              </a:ext>
            </a:extLst>
          </p:cNvPr>
          <p:cNvCxnSpPr/>
          <p:nvPr/>
        </p:nvCxnSpPr>
        <p:spPr>
          <a:xfrm rot="5400000" flipH="1" flipV="1">
            <a:off x="6339682" y="49918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9654" name="TextBox 45">
            <a:extLst>
              <a:ext uri="{FF2B5EF4-FFF2-40B4-BE49-F238E27FC236}">
                <a16:creationId xmlns:a16="http://schemas.microsoft.com/office/drawing/2014/main" id="{2D22F4DC-57B0-AA3A-5BD5-16632F1ACAEE}"/>
              </a:ext>
            </a:extLst>
          </p:cNvPr>
          <p:cNvSpPr txBox="1">
            <a:spLocks noChangeArrowheads="1"/>
          </p:cNvSpPr>
          <p:nvPr/>
        </p:nvSpPr>
        <p:spPr bwMode="auto">
          <a:xfrm>
            <a:off x="6383338" y="5307013"/>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33</a:t>
            </a:r>
            <a:endParaRPr lang="en-US" altLang="nl-NL" b="1" baseline="-25000"/>
          </a:p>
        </p:txBody>
      </p:sp>
      <p:cxnSp>
        <p:nvCxnSpPr>
          <p:cNvPr id="47" name="Curved Connector 46">
            <a:extLst>
              <a:ext uri="{FF2B5EF4-FFF2-40B4-BE49-F238E27FC236}">
                <a16:creationId xmlns:a16="http://schemas.microsoft.com/office/drawing/2014/main" id="{3EAEBE8B-1C55-7EBF-812A-249EA7698CE0}"/>
              </a:ext>
            </a:extLst>
          </p:cNvPr>
          <p:cNvCxnSpPr/>
          <p:nvPr/>
        </p:nvCxnSpPr>
        <p:spPr>
          <a:xfrm rot="5400000" flipH="1" flipV="1">
            <a:off x="8232775" y="498951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9656" name="TextBox 47">
            <a:extLst>
              <a:ext uri="{FF2B5EF4-FFF2-40B4-BE49-F238E27FC236}">
                <a16:creationId xmlns:a16="http://schemas.microsoft.com/office/drawing/2014/main" id="{66FF3AE3-A87F-01C7-6A35-06E9628D82EC}"/>
              </a:ext>
            </a:extLst>
          </p:cNvPr>
          <p:cNvSpPr txBox="1">
            <a:spLocks noChangeArrowheads="1"/>
          </p:cNvSpPr>
          <p:nvPr/>
        </p:nvSpPr>
        <p:spPr bwMode="auto">
          <a:xfrm>
            <a:off x="8277225" y="5299075"/>
            <a:ext cx="61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44</a:t>
            </a:r>
            <a:endParaRPr lang="en-US" altLang="nl-NL" b="1" baseline="-25000"/>
          </a:p>
        </p:txBody>
      </p:sp>
      <p:cxnSp>
        <p:nvCxnSpPr>
          <p:cNvPr id="49" name="Straight Arrow Connector 48">
            <a:extLst>
              <a:ext uri="{FF2B5EF4-FFF2-40B4-BE49-F238E27FC236}">
                <a16:creationId xmlns:a16="http://schemas.microsoft.com/office/drawing/2014/main" id="{3D915EEE-A4AE-DB6B-7455-23BEBEA1A3FA}"/>
              </a:ext>
            </a:extLst>
          </p:cNvPr>
          <p:cNvCxnSpPr>
            <a:stCxn id="29" idx="3"/>
            <a:endCxn id="30" idx="1"/>
          </p:cNvCxnSpPr>
          <p:nvPr/>
        </p:nvCxnSpPr>
        <p:spPr>
          <a:xfrm>
            <a:off x="3187700" y="3600450"/>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0FF733F-D893-C247-D3D6-773635C78169}"/>
              </a:ext>
            </a:extLst>
          </p:cNvPr>
          <p:cNvCxnSpPr>
            <a:stCxn id="30" idx="3"/>
            <a:endCxn id="31" idx="1"/>
          </p:cNvCxnSpPr>
          <p:nvPr/>
        </p:nvCxnSpPr>
        <p:spPr>
          <a:xfrm>
            <a:off x="5062538" y="3600450"/>
            <a:ext cx="498475"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473F483-4E49-F389-690D-52FCE9F25D27}"/>
              </a:ext>
            </a:extLst>
          </p:cNvPr>
          <p:cNvCxnSpPr>
            <a:stCxn id="31" idx="3"/>
            <a:endCxn id="32" idx="1"/>
          </p:cNvCxnSpPr>
          <p:nvPr/>
        </p:nvCxnSpPr>
        <p:spPr>
          <a:xfrm>
            <a:off x="6945313" y="3602038"/>
            <a:ext cx="525462"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B2173C86-7956-5BB4-C0F4-DC90CC318DAE}"/>
              </a:ext>
            </a:extLst>
          </p:cNvPr>
          <p:cNvSpPr>
            <a:spLocks noGrp="1"/>
          </p:cNvSpPr>
          <p:nvPr>
            <p:ph type="title"/>
          </p:nvPr>
        </p:nvSpPr>
        <p:spPr/>
        <p:txBody>
          <a:bodyPr/>
          <a:lstStyle/>
          <a:p>
            <a:r>
              <a:rPr lang="nl-NL" altLang="en-US"/>
              <a:t>Latent autoregression models</a:t>
            </a:r>
            <a:endParaRPr lang="en-US" altLang="en-US"/>
          </a:p>
        </p:txBody>
      </p:sp>
      <p:sp>
        <p:nvSpPr>
          <p:cNvPr id="70659" name="Slide Number Placeholder 3">
            <a:extLst>
              <a:ext uri="{FF2B5EF4-FFF2-40B4-BE49-F238E27FC236}">
                <a16:creationId xmlns:a16="http://schemas.microsoft.com/office/drawing/2014/main" id="{605B648E-CAB1-2383-23BD-61D7F9869D6A}"/>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E68C3BC7-820E-4EA6-B84A-469FA6F6C00F}" type="slidenum">
              <a:rPr lang="en-US" altLang="en-US" sz="1000">
                <a:solidFill>
                  <a:srgbClr val="BC0031"/>
                </a:solidFill>
                <a:latin typeface="Arial" panose="020B0604020202020204" pitchFamily="34" charset="0"/>
              </a:rPr>
              <a:pPr eaLnBrk="1" hangingPunct="1">
                <a:spcBef>
                  <a:spcPct val="0"/>
                </a:spcBef>
                <a:buSzTx/>
                <a:buFontTx/>
                <a:buNone/>
              </a:pPr>
              <a:t>71</a:t>
            </a:fld>
            <a:endParaRPr lang="en-US" altLang="en-US" sz="1000">
              <a:latin typeface="Arial" panose="020B0604020202020204" pitchFamily="34" charset="0"/>
            </a:endParaRPr>
          </a:p>
        </p:txBody>
      </p:sp>
      <p:sp>
        <p:nvSpPr>
          <p:cNvPr id="70660" name="Content Placeholder 2">
            <a:extLst>
              <a:ext uri="{FF2B5EF4-FFF2-40B4-BE49-F238E27FC236}">
                <a16:creationId xmlns:a16="http://schemas.microsoft.com/office/drawing/2014/main" id="{B69D74B7-B77D-A525-E236-6DD2FA0BF706}"/>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sp>
        <p:nvSpPr>
          <p:cNvPr id="33" name="Oval 32">
            <a:extLst>
              <a:ext uri="{FF2B5EF4-FFF2-40B4-BE49-F238E27FC236}">
                <a16:creationId xmlns:a16="http://schemas.microsoft.com/office/drawing/2014/main" id="{F0E34422-CCCD-364E-0EFE-04B8ABF3108F}"/>
              </a:ext>
            </a:extLst>
          </p:cNvPr>
          <p:cNvSpPr>
            <a:spLocks noChangeAspect="1"/>
          </p:cNvSpPr>
          <p:nvPr/>
        </p:nvSpPr>
        <p:spPr>
          <a:xfrm>
            <a:off x="666750" y="3297238"/>
            <a:ext cx="608013"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5C945C0D-286F-C324-A6AA-CC75807A8929}"/>
              </a:ext>
            </a:extLst>
          </p:cNvPr>
          <p:cNvSpPr>
            <a:spLocks noChangeAspect="1"/>
          </p:cNvSpPr>
          <p:nvPr/>
        </p:nvSpPr>
        <p:spPr>
          <a:xfrm>
            <a:off x="4087813" y="4541838"/>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1EAFFD85-3524-303F-EEC7-F7FCA98D6D85}"/>
              </a:ext>
            </a:extLst>
          </p:cNvPr>
          <p:cNvSpPr>
            <a:spLocks noChangeAspect="1"/>
          </p:cNvSpPr>
          <p:nvPr/>
        </p:nvSpPr>
        <p:spPr>
          <a:xfrm>
            <a:off x="5867400" y="4540250"/>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A5D54584-D745-8306-E100-23450E79F158}"/>
              </a:ext>
            </a:extLst>
          </p:cNvPr>
          <p:cNvSpPr>
            <a:spLocks noChangeAspect="1"/>
          </p:cNvSpPr>
          <p:nvPr/>
        </p:nvSpPr>
        <p:spPr>
          <a:xfrm>
            <a:off x="7812088" y="4532313"/>
            <a:ext cx="608012"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7D42E116-F502-CC4D-61A6-6753378F492B}"/>
              </a:ext>
            </a:extLst>
          </p:cNvPr>
          <p:cNvCxnSpPr>
            <a:stCxn id="33" idx="6"/>
          </p:cNvCxnSpPr>
          <p:nvPr/>
        </p:nvCxnSpPr>
        <p:spPr>
          <a:xfrm>
            <a:off x="1274763" y="3600450"/>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5C9A6F-3116-E23B-AD61-FC0BF63B60A3}"/>
              </a:ext>
            </a:extLst>
          </p:cNvPr>
          <p:cNvCxnSpPr/>
          <p:nvPr/>
        </p:nvCxnSpPr>
        <p:spPr>
          <a:xfrm flipV="1">
            <a:off x="4378325" y="4152900"/>
            <a:ext cx="0" cy="3603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A6FE29B-E88C-72F8-4B61-B7FB23837FFD}"/>
              </a:ext>
            </a:extLst>
          </p:cNvPr>
          <p:cNvCxnSpPr/>
          <p:nvPr/>
        </p:nvCxnSpPr>
        <p:spPr>
          <a:xfrm flipV="1">
            <a:off x="6172200" y="4160838"/>
            <a:ext cx="0" cy="3603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4033B1E-619C-6FA0-3633-7A6016AEBFD9}"/>
              </a:ext>
            </a:extLst>
          </p:cNvPr>
          <p:cNvCxnSpPr/>
          <p:nvPr/>
        </p:nvCxnSpPr>
        <p:spPr>
          <a:xfrm flipV="1">
            <a:off x="8086725" y="4167188"/>
            <a:ext cx="0" cy="358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F4072AC3-8DC2-A6D8-E358-842AEA65FA26}"/>
              </a:ext>
            </a:extLst>
          </p:cNvPr>
          <p:cNvCxnSpPr>
            <a:stCxn id="33" idx="1"/>
            <a:endCxn id="33" idx="2"/>
          </p:cNvCxnSpPr>
          <p:nvPr/>
        </p:nvCxnSpPr>
        <p:spPr>
          <a:xfrm rot="16200000" flipH="1" flipV="1">
            <a:off x="604044" y="3448844"/>
            <a:ext cx="214312" cy="88900"/>
          </a:xfrm>
          <a:prstGeom prst="curvedConnector4">
            <a:avLst>
              <a:gd name="adj1" fmla="val -72426"/>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0670" name="TextBox 41">
            <a:extLst>
              <a:ext uri="{FF2B5EF4-FFF2-40B4-BE49-F238E27FC236}">
                <a16:creationId xmlns:a16="http://schemas.microsoft.com/office/drawing/2014/main" id="{224E5CDB-0376-E7BD-EC1E-4473FC154316}"/>
              </a:ext>
            </a:extLst>
          </p:cNvPr>
          <p:cNvSpPr txBox="1">
            <a:spLocks noChangeArrowheads="1"/>
          </p:cNvSpPr>
          <p:nvPr/>
        </p:nvSpPr>
        <p:spPr bwMode="auto">
          <a:xfrm>
            <a:off x="214313" y="2767013"/>
            <a:ext cx="755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11</a:t>
            </a:r>
            <a:endParaRPr lang="en-US" altLang="nl-NL" b="1" baseline="-25000"/>
          </a:p>
        </p:txBody>
      </p:sp>
      <p:cxnSp>
        <p:nvCxnSpPr>
          <p:cNvPr id="43" name="Curved Connector 42">
            <a:extLst>
              <a:ext uri="{FF2B5EF4-FFF2-40B4-BE49-F238E27FC236}">
                <a16:creationId xmlns:a16="http://schemas.microsoft.com/office/drawing/2014/main" id="{1B064E57-6AEA-7597-77D5-2491EAA55A50}"/>
              </a:ext>
            </a:extLst>
          </p:cNvPr>
          <p:cNvCxnSpPr/>
          <p:nvPr/>
        </p:nvCxnSpPr>
        <p:spPr>
          <a:xfrm rot="5400000" flipH="1" flipV="1">
            <a:off x="4447382" y="49982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0672" name="TextBox 43">
            <a:extLst>
              <a:ext uri="{FF2B5EF4-FFF2-40B4-BE49-F238E27FC236}">
                <a16:creationId xmlns:a16="http://schemas.microsoft.com/office/drawing/2014/main" id="{40222FCA-51EB-1F2B-B9CD-9B04DE47750C}"/>
              </a:ext>
            </a:extLst>
          </p:cNvPr>
          <p:cNvSpPr txBox="1">
            <a:spLocks noChangeArrowheads="1"/>
          </p:cNvSpPr>
          <p:nvPr/>
        </p:nvSpPr>
        <p:spPr bwMode="auto">
          <a:xfrm>
            <a:off x="4491038" y="5305425"/>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22</a:t>
            </a:r>
            <a:endParaRPr lang="en-US" altLang="nl-NL" b="1" baseline="-25000"/>
          </a:p>
        </p:txBody>
      </p:sp>
      <p:cxnSp>
        <p:nvCxnSpPr>
          <p:cNvPr id="45" name="Curved Connector 44">
            <a:extLst>
              <a:ext uri="{FF2B5EF4-FFF2-40B4-BE49-F238E27FC236}">
                <a16:creationId xmlns:a16="http://schemas.microsoft.com/office/drawing/2014/main" id="{59532D87-0C3D-B1C0-17F3-278639839B23}"/>
              </a:ext>
            </a:extLst>
          </p:cNvPr>
          <p:cNvCxnSpPr/>
          <p:nvPr/>
        </p:nvCxnSpPr>
        <p:spPr>
          <a:xfrm rot="5400000" flipH="1" flipV="1">
            <a:off x="6241257" y="50045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0674" name="TextBox 45">
            <a:extLst>
              <a:ext uri="{FF2B5EF4-FFF2-40B4-BE49-F238E27FC236}">
                <a16:creationId xmlns:a16="http://schemas.microsoft.com/office/drawing/2014/main" id="{96C008F6-E1C5-AC79-582C-A2F92CEE5787}"/>
              </a:ext>
            </a:extLst>
          </p:cNvPr>
          <p:cNvSpPr txBox="1">
            <a:spLocks noChangeArrowheads="1"/>
          </p:cNvSpPr>
          <p:nvPr/>
        </p:nvSpPr>
        <p:spPr bwMode="auto">
          <a:xfrm>
            <a:off x="6315075" y="5307013"/>
            <a:ext cx="614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33</a:t>
            </a:r>
            <a:endParaRPr lang="en-US" altLang="nl-NL" b="1" baseline="-25000"/>
          </a:p>
        </p:txBody>
      </p:sp>
      <p:cxnSp>
        <p:nvCxnSpPr>
          <p:cNvPr id="47" name="Curved Connector 46">
            <a:extLst>
              <a:ext uri="{FF2B5EF4-FFF2-40B4-BE49-F238E27FC236}">
                <a16:creationId xmlns:a16="http://schemas.microsoft.com/office/drawing/2014/main" id="{968DF286-70F8-1C78-A8C9-AC7E374AD823}"/>
              </a:ext>
            </a:extLst>
          </p:cNvPr>
          <p:cNvCxnSpPr/>
          <p:nvPr/>
        </p:nvCxnSpPr>
        <p:spPr>
          <a:xfrm rot="5400000" flipH="1" flipV="1">
            <a:off x="8190707" y="50045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0676" name="TextBox 47">
            <a:extLst>
              <a:ext uri="{FF2B5EF4-FFF2-40B4-BE49-F238E27FC236}">
                <a16:creationId xmlns:a16="http://schemas.microsoft.com/office/drawing/2014/main" id="{1CFFB6E2-316A-DCB1-F0EC-F7576DF4E890}"/>
              </a:ext>
            </a:extLst>
          </p:cNvPr>
          <p:cNvSpPr txBox="1">
            <a:spLocks noChangeArrowheads="1"/>
          </p:cNvSpPr>
          <p:nvPr/>
        </p:nvSpPr>
        <p:spPr bwMode="auto">
          <a:xfrm>
            <a:off x="8169275" y="5299075"/>
            <a:ext cx="61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44</a:t>
            </a:r>
            <a:endParaRPr lang="en-US" altLang="nl-NL" b="1" baseline="-25000"/>
          </a:p>
        </p:txBody>
      </p:sp>
      <p:cxnSp>
        <p:nvCxnSpPr>
          <p:cNvPr id="49" name="Straight Arrow Connector 48">
            <a:extLst>
              <a:ext uri="{FF2B5EF4-FFF2-40B4-BE49-F238E27FC236}">
                <a16:creationId xmlns:a16="http://schemas.microsoft.com/office/drawing/2014/main" id="{9495C0F9-0293-1B79-CACD-28D7B622C159}"/>
              </a:ext>
            </a:extLst>
          </p:cNvPr>
          <p:cNvCxnSpPr>
            <a:endCxn id="52" idx="2"/>
          </p:cNvCxnSpPr>
          <p:nvPr/>
        </p:nvCxnSpPr>
        <p:spPr>
          <a:xfrm flipV="1">
            <a:off x="3187700" y="3600450"/>
            <a:ext cx="6175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85E8D3-6033-2138-E1B7-6C6FC915EEEC}"/>
              </a:ext>
            </a:extLst>
          </p:cNvPr>
          <p:cNvCxnSpPr>
            <a:stCxn id="52" idx="6"/>
          </p:cNvCxnSpPr>
          <p:nvPr/>
        </p:nvCxnSpPr>
        <p:spPr>
          <a:xfrm flipV="1">
            <a:off x="4962525" y="3600450"/>
            <a:ext cx="6302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5FC180C-D5A9-7383-D114-85531803423D}"/>
              </a:ext>
            </a:extLst>
          </p:cNvPr>
          <p:cNvCxnSpPr/>
          <p:nvPr/>
        </p:nvCxnSpPr>
        <p:spPr>
          <a:xfrm flipV="1">
            <a:off x="6750050" y="3600450"/>
            <a:ext cx="747713" cy="31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A3741B8D-E2AF-FB88-85D0-2B7A8FB93A51}"/>
              </a:ext>
            </a:extLst>
          </p:cNvPr>
          <p:cNvSpPr>
            <a:spLocks noChangeAspect="1"/>
          </p:cNvSpPr>
          <p:nvPr/>
        </p:nvSpPr>
        <p:spPr>
          <a:xfrm>
            <a:off x="1987550" y="3022600"/>
            <a:ext cx="1157288" cy="1157288"/>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2000" b="1" dirty="0">
                <a:solidFill>
                  <a:schemeClr val="tx1"/>
                </a:solidFill>
              </a:rPr>
              <a:t>YEAR1</a:t>
            </a:r>
          </a:p>
          <a:p>
            <a:pPr algn="ctr">
              <a:defRPr/>
            </a:pPr>
            <a:r>
              <a:rPr lang="nl-NL" sz="2000" b="1" dirty="0">
                <a:solidFill>
                  <a:schemeClr val="tx1"/>
                </a:solidFill>
              </a:rPr>
              <a:t>x</a:t>
            </a:r>
            <a:r>
              <a:rPr lang="nl-NL" sz="2000" b="1" baseline="-25000" dirty="0">
                <a:solidFill>
                  <a:schemeClr val="tx1"/>
                </a:solidFill>
              </a:rPr>
              <a:t>1</a:t>
            </a:r>
            <a:endParaRPr lang="en-US" sz="2000" b="1" dirty="0">
              <a:solidFill>
                <a:schemeClr val="tx1"/>
              </a:solidFill>
            </a:endParaRPr>
          </a:p>
        </p:txBody>
      </p:sp>
      <p:sp>
        <p:nvSpPr>
          <p:cNvPr id="52" name="Oval 51">
            <a:extLst>
              <a:ext uri="{FF2B5EF4-FFF2-40B4-BE49-F238E27FC236}">
                <a16:creationId xmlns:a16="http://schemas.microsoft.com/office/drawing/2014/main" id="{EF35AD33-4B5D-5BEA-DDC7-2884BBF7A310}"/>
              </a:ext>
            </a:extLst>
          </p:cNvPr>
          <p:cNvSpPr>
            <a:spLocks noChangeAspect="1"/>
          </p:cNvSpPr>
          <p:nvPr/>
        </p:nvSpPr>
        <p:spPr>
          <a:xfrm>
            <a:off x="3805238" y="3022600"/>
            <a:ext cx="1157287" cy="1157288"/>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2000" b="1" dirty="0">
                <a:solidFill>
                  <a:schemeClr val="tx1"/>
                </a:solidFill>
              </a:rPr>
              <a:t>YEAR2</a:t>
            </a:r>
          </a:p>
          <a:p>
            <a:pPr algn="ctr">
              <a:defRPr/>
            </a:pPr>
            <a:r>
              <a:rPr lang="nl-NL" sz="2000" b="1" dirty="0">
                <a:solidFill>
                  <a:schemeClr val="tx1"/>
                </a:solidFill>
              </a:rPr>
              <a:t>x</a:t>
            </a:r>
            <a:r>
              <a:rPr lang="nl-NL" sz="2000" b="1" baseline="-25000" dirty="0">
                <a:solidFill>
                  <a:schemeClr val="tx1"/>
                </a:solidFill>
              </a:rPr>
              <a:t>2</a:t>
            </a:r>
            <a:endParaRPr lang="en-US" sz="2000" b="1" dirty="0">
              <a:solidFill>
                <a:schemeClr val="tx1"/>
              </a:solidFill>
            </a:endParaRPr>
          </a:p>
        </p:txBody>
      </p:sp>
      <p:sp>
        <p:nvSpPr>
          <p:cNvPr id="53" name="Oval 52">
            <a:extLst>
              <a:ext uri="{FF2B5EF4-FFF2-40B4-BE49-F238E27FC236}">
                <a16:creationId xmlns:a16="http://schemas.microsoft.com/office/drawing/2014/main" id="{CBD401BA-5E0E-48BA-C2EF-999466CC68F8}"/>
              </a:ext>
            </a:extLst>
          </p:cNvPr>
          <p:cNvSpPr>
            <a:spLocks noChangeAspect="1"/>
          </p:cNvSpPr>
          <p:nvPr/>
        </p:nvSpPr>
        <p:spPr>
          <a:xfrm>
            <a:off x="5592763" y="3022600"/>
            <a:ext cx="1157287" cy="1157288"/>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2000" b="1" dirty="0">
                <a:solidFill>
                  <a:schemeClr val="tx1"/>
                </a:solidFill>
              </a:rPr>
              <a:t>YEAR3</a:t>
            </a:r>
          </a:p>
          <a:p>
            <a:pPr algn="ctr">
              <a:defRPr/>
            </a:pPr>
            <a:r>
              <a:rPr lang="nl-NL" sz="2000" b="1" dirty="0">
                <a:solidFill>
                  <a:schemeClr val="tx1"/>
                </a:solidFill>
              </a:rPr>
              <a:t>x</a:t>
            </a:r>
            <a:r>
              <a:rPr lang="nl-NL" sz="2000" b="1" baseline="-25000" dirty="0">
                <a:solidFill>
                  <a:schemeClr val="tx1"/>
                </a:solidFill>
              </a:rPr>
              <a:t>3</a:t>
            </a:r>
            <a:endParaRPr lang="en-US" sz="2000" b="1" dirty="0">
              <a:solidFill>
                <a:schemeClr val="tx1"/>
              </a:solidFill>
            </a:endParaRPr>
          </a:p>
        </p:txBody>
      </p:sp>
      <p:sp>
        <p:nvSpPr>
          <p:cNvPr id="54" name="Oval 53">
            <a:extLst>
              <a:ext uri="{FF2B5EF4-FFF2-40B4-BE49-F238E27FC236}">
                <a16:creationId xmlns:a16="http://schemas.microsoft.com/office/drawing/2014/main" id="{6F228FCB-47AE-AB89-2599-1BF5409A1AA0}"/>
              </a:ext>
            </a:extLst>
          </p:cNvPr>
          <p:cNvSpPr>
            <a:spLocks noChangeAspect="1"/>
          </p:cNvSpPr>
          <p:nvPr/>
        </p:nvSpPr>
        <p:spPr>
          <a:xfrm>
            <a:off x="7497763" y="3022600"/>
            <a:ext cx="1155700" cy="1157288"/>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2000" b="1" dirty="0">
                <a:solidFill>
                  <a:schemeClr val="tx1"/>
                </a:solidFill>
              </a:rPr>
              <a:t>YEAR4</a:t>
            </a:r>
          </a:p>
          <a:p>
            <a:pPr algn="ctr">
              <a:defRPr/>
            </a:pPr>
            <a:r>
              <a:rPr lang="nl-NL" sz="2000" b="1" dirty="0">
                <a:solidFill>
                  <a:schemeClr val="tx1"/>
                </a:solidFill>
              </a:rPr>
              <a:t>x</a:t>
            </a:r>
            <a:r>
              <a:rPr lang="nl-NL" sz="2000" b="1" baseline="-25000" dirty="0">
                <a:solidFill>
                  <a:schemeClr val="tx1"/>
                </a:solidFill>
              </a:rPr>
              <a:t>4</a:t>
            </a:r>
            <a:endParaRPr lang="en-US" sz="2000" b="1" dirty="0">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a:extLst>
              <a:ext uri="{FF2B5EF4-FFF2-40B4-BE49-F238E27FC236}">
                <a16:creationId xmlns:a16="http://schemas.microsoft.com/office/drawing/2014/main" id="{39B7F6C3-E801-7760-E4B7-20CE3480F855}"/>
              </a:ext>
            </a:extLst>
          </p:cNvPr>
          <p:cNvSpPr>
            <a:spLocks noGrp="1"/>
          </p:cNvSpPr>
          <p:nvPr>
            <p:ph type="sldNum" sz="quarter" idx="11"/>
          </p:nvPr>
        </p:nvSpPr>
        <p:spPr>
          <a:noFill/>
        </p:spPr>
        <p:txBody>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fld id="{3832F013-A7AF-405E-BA7E-926356E27264}" type="slidenum">
              <a:rPr lang="en-US" altLang="en-US">
                <a:solidFill>
                  <a:srgbClr val="BC0031"/>
                </a:solidFill>
                <a:latin typeface="Arial" panose="020B0604020202020204" pitchFamily="34" charset="0"/>
              </a:rPr>
              <a:pPr eaLnBrk="1" hangingPunct="1"/>
              <a:t>72</a:t>
            </a:fld>
            <a:endParaRPr lang="en-US" altLang="en-US">
              <a:latin typeface="Arial" panose="020B0604020202020204" pitchFamily="34" charset="0"/>
            </a:endParaRPr>
          </a:p>
        </p:txBody>
      </p:sp>
      <p:sp>
        <p:nvSpPr>
          <p:cNvPr id="5" name="Oval 4">
            <a:extLst>
              <a:ext uri="{FF2B5EF4-FFF2-40B4-BE49-F238E27FC236}">
                <a16:creationId xmlns:a16="http://schemas.microsoft.com/office/drawing/2014/main" id="{43027BDA-DA08-578C-A9A0-41D7DB712829}"/>
              </a:ext>
            </a:extLst>
          </p:cNvPr>
          <p:cNvSpPr>
            <a:spLocks noChangeAspect="1"/>
          </p:cNvSpPr>
          <p:nvPr/>
        </p:nvSpPr>
        <p:spPr>
          <a:xfrm>
            <a:off x="1128713" y="1500188"/>
            <a:ext cx="1066800" cy="10668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anchor="ctr"/>
          <a:lstStyle/>
          <a:p>
            <a:pPr algn="ctr">
              <a:defRPr/>
            </a:pPr>
            <a:r>
              <a:rPr lang="nl-NL" sz="1400" b="1" dirty="0">
                <a:solidFill>
                  <a:schemeClr val="tx1"/>
                </a:solidFill>
              </a:rPr>
              <a:t>INTERCEPT</a:t>
            </a:r>
          </a:p>
          <a:p>
            <a:pPr algn="ctr">
              <a:defRPr/>
            </a:pPr>
            <a:r>
              <a:rPr lang="nl-NL" b="1" dirty="0">
                <a:solidFill>
                  <a:schemeClr val="tx1"/>
                </a:solidFill>
                <a:sym typeface="Symbol"/>
              </a:rPr>
              <a:t></a:t>
            </a:r>
            <a:r>
              <a:rPr lang="nl-NL" b="1" baseline="-25000" dirty="0">
                <a:solidFill>
                  <a:schemeClr val="tx1"/>
                </a:solidFill>
                <a:sym typeface="Symbol"/>
              </a:rPr>
              <a:t>1</a:t>
            </a:r>
            <a:endParaRPr lang="en-US" b="1" baseline="-25000" dirty="0">
              <a:solidFill>
                <a:schemeClr val="tx1"/>
              </a:solidFill>
            </a:endParaRPr>
          </a:p>
        </p:txBody>
      </p:sp>
      <p:sp>
        <p:nvSpPr>
          <p:cNvPr id="6" name="Oval 5">
            <a:extLst>
              <a:ext uri="{FF2B5EF4-FFF2-40B4-BE49-F238E27FC236}">
                <a16:creationId xmlns:a16="http://schemas.microsoft.com/office/drawing/2014/main" id="{54A68D3C-F4A1-26F1-F204-44354780CA84}"/>
              </a:ext>
            </a:extLst>
          </p:cNvPr>
          <p:cNvSpPr>
            <a:spLocks noChangeAspect="1"/>
          </p:cNvSpPr>
          <p:nvPr/>
        </p:nvSpPr>
        <p:spPr>
          <a:xfrm>
            <a:off x="4700588" y="1560513"/>
            <a:ext cx="1004887" cy="1004887"/>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anchor="ctr"/>
          <a:lstStyle/>
          <a:p>
            <a:pPr algn="ctr">
              <a:defRPr/>
            </a:pPr>
            <a:r>
              <a:rPr lang="nl-NL" sz="1400" b="1" dirty="0">
                <a:solidFill>
                  <a:schemeClr val="tx1"/>
                </a:solidFill>
              </a:rPr>
              <a:t>SLOPE</a:t>
            </a:r>
          </a:p>
          <a:p>
            <a:pPr algn="ctr">
              <a:defRPr/>
            </a:pPr>
            <a:r>
              <a:rPr lang="nl-NL" b="1" dirty="0">
                <a:solidFill>
                  <a:schemeClr val="tx1"/>
                </a:solidFill>
                <a:sym typeface="Symbol"/>
              </a:rPr>
              <a:t></a:t>
            </a:r>
            <a:r>
              <a:rPr lang="nl-NL" b="1" baseline="-25000" dirty="0">
                <a:solidFill>
                  <a:schemeClr val="tx1"/>
                </a:solidFill>
                <a:sym typeface="Symbol"/>
              </a:rPr>
              <a:t>2</a:t>
            </a:r>
            <a:endParaRPr lang="en-US" b="1" dirty="0">
              <a:solidFill>
                <a:schemeClr val="tx1"/>
              </a:solidFill>
            </a:endParaRPr>
          </a:p>
        </p:txBody>
      </p:sp>
      <p:cxnSp>
        <p:nvCxnSpPr>
          <p:cNvPr id="7" name="Curved Connector 6">
            <a:extLst>
              <a:ext uri="{FF2B5EF4-FFF2-40B4-BE49-F238E27FC236}">
                <a16:creationId xmlns:a16="http://schemas.microsoft.com/office/drawing/2014/main" id="{240211B5-2033-5662-89AB-2DAC0E1C6E33}"/>
              </a:ext>
            </a:extLst>
          </p:cNvPr>
          <p:cNvCxnSpPr>
            <a:stCxn id="5" idx="0"/>
            <a:endCxn id="6" idx="0"/>
          </p:cNvCxnSpPr>
          <p:nvPr/>
        </p:nvCxnSpPr>
        <p:spPr>
          <a:xfrm rot="16200000" flipH="1">
            <a:off x="3402013" y="-239712"/>
            <a:ext cx="60325" cy="3540125"/>
          </a:xfrm>
          <a:prstGeom prst="curvedConnector3">
            <a:avLst>
              <a:gd name="adj1" fmla="val -376656"/>
            </a:avLst>
          </a:prstGeom>
          <a:ln w="31750" cap="sq">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23EA6F7-282A-139F-39C8-72A5E2D85CF6}"/>
              </a:ext>
            </a:extLst>
          </p:cNvPr>
          <p:cNvSpPr>
            <a:spLocks/>
          </p:cNvSpPr>
          <p:nvPr/>
        </p:nvSpPr>
        <p:spPr>
          <a:xfrm>
            <a:off x="692150" y="4154488"/>
            <a:ext cx="1198563"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9" name="Rectangle 8">
            <a:extLst>
              <a:ext uri="{FF2B5EF4-FFF2-40B4-BE49-F238E27FC236}">
                <a16:creationId xmlns:a16="http://schemas.microsoft.com/office/drawing/2014/main" id="{0ABDC8BE-AA06-31D3-9676-56F4A2A3DCF9}"/>
              </a:ext>
            </a:extLst>
          </p:cNvPr>
          <p:cNvSpPr>
            <a:spLocks/>
          </p:cNvSpPr>
          <p:nvPr/>
        </p:nvSpPr>
        <p:spPr>
          <a:xfrm>
            <a:off x="2398713" y="4154488"/>
            <a:ext cx="1366837"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10" name="Rectangle 9">
            <a:extLst>
              <a:ext uri="{FF2B5EF4-FFF2-40B4-BE49-F238E27FC236}">
                <a16:creationId xmlns:a16="http://schemas.microsoft.com/office/drawing/2014/main" id="{E8CFE292-F36A-4970-9902-F3C61D351BA6}"/>
              </a:ext>
            </a:extLst>
          </p:cNvPr>
          <p:cNvSpPr>
            <a:spLocks/>
          </p:cNvSpPr>
          <p:nvPr/>
        </p:nvSpPr>
        <p:spPr>
          <a:xfrm>
            <a:off x="4265613" y="4160838"/>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11" name="Rectangle 10">
            <a:extLst>
              <a:ext uri="{FF2B5EF4-FFF2-40B4-BE49-F238E27FC236}">
                <a16:creationId xmlns:a16="http://schemas.microsoft.com/office/drawing/2014/main" id="{0AC30863-79D3-12CC-0A06-CCB2128D0023}"/>
              </a:ext>
            </a:extLst>
          </p:cNvPr>
          <p:cNvSpPr>
            <a:spLocks/>
          </p:cNvSpPr>
          <p:nvPr/>
        </p:nvSpPr>
        <p:spPr>
          <a:xfrm>
            <a:off x="6175375" y="4178300"/>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12" name="Oval 11">
            <a:extLst>
              <a:ext uri="{FF2B5EF4-FFF2-40B4-BE49-F238E27FC236}">
                <a16:creationId xmlns:a16="http://schemas.microsoft.com/office/drawing/2014/main" id="{F03B08BC-4432-D918-0520-A9299D06E676}"/>
              </a:ext>
            </a:extLst>
          </p:cNvPr>
          <p:cNvSpPr>
            <a:spLocks noChangeAspect="1"/>
          </p:cNvSpPr>
          <p:nvPr/>
        </p:nvSpPr>
        <p:spPr>
          <a:xfrm>
            <a:off x="979488" y="5391150"/>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1</a:t>
            </a:r>
            <a:endParaRPr lang="en-US" sz="1400" b="1" baseline="-25000" dirty="0">
              <a:solidFill>
                <a:schemeClr val="tx1"/>
              </a:solidFill>
            </a:endParaRPr>
          </a:p>
        </p:txBody>
      </p:sp>
      <p:sp>
        <p:nvSpPr>
          <p:cNvPr id="13" name="Oval 12">
            <a:extLst>
              <a:ext uri="{FF2B5EF4-FFF2-40B4-BE49-F238E27FC236}">
                <a16:creationId xmlns:a16="http://schemas.microsoft.com/office/drawing/2014/main" id="{9B433B46-85E4-6FE8-510C-6E76EB340D06}"/>
              </a:ext>
            </a:extLst>
          </p:cNvPr>
          <p:cNvSpPr>
            <a:spLocks noChangeAspect="1"/>
          </p:cNvSpPr>
          <p:nvPr/>
        </p:nvSpPr>
        <p:spPr>
          <a:xfrm>
            <a:off x="2767013" y="5400675"/>
            <a:ext cx="608012"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2</a:t>
            </a:r>
            <a:endParaRPr lang="en-US" sz="1400" b="1" baseline="-25000" dirty="0">
              <a:solidFill>
                <a:schemeClr val="tx1"/>
              </a:solidFill>
            </a:endParaRPr>
          </a:p>
        </p:txBody>
      </p:sp>
      <p:sp>
        <p:nvSpPr>
          <p:cNvPr id="14" name="Oval 13">
            <a:extLst>
              <a:ext uri="{FF2B5EF4-FFF2-40B4-BE49-F238E27FC236}">
                <a16:creationId xmlns:a16="http://schemas.microsoft.com/office/drawing/2014/main" id="{F11F4697-87AC-6745-E030-DA5DA4D1A467}"/>
              </a:ext>
            </a:extLst>
          </p:cNvPr>
          <p:cNvSpPr>
            <a:spLocks noChangeAspect="1"/>
          </p:cNvSpPr>
          <p:nvPr/>
        </p:nvSpPr>
        <p:spPr>
          <a:xfrm>
            <a:off x="4654550" y="5403850"/>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3</a:t>
            </a:r>
            <a:endParaRPr lang="en-US" sz="1400" b="1" baseline="-25000" dirty="0">
              <a:solidFill>
                <a:schemeClr val="tx1"/>
              </a:solidFill>
            </a:endParaRPr>
          </a:p>
        </p:txBody>
      </p:sp>
      <p:sp>
        <p:nvSpPr>
          <p:cNvPr id="15" name="Oval 14">
            <a:extLst>
              <a:ext uri="{FF2B5EF4-FFF2-40B4-BE49-F238E27FC236}">
                <a16:creationId xmlns:a16="http://schemas.microsoft.com/office/drawing/2014/main" id="{269091B7-5725-6467-823A-FB45AE1029C2}"/>
              </a:ext>
            </a:extLst>
          </p:cNvPr>
          <p:cNvSpPr>
            <a:spLocks noChangeAspect="1"/>
          </p:cNvSpPr>
          <p:nvPr/>
        </p:nvSpPr>
        <p:spPr>
          <a:xfrm>
            <a:off x="6546850" y="5395913"/>
            <a:ext cx="606425"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4</a:t>
            </a:r>
            <a:endParaRPr lang="en-US" sz="1400" b="1" baseline="-25000" dirty="0">
              <a:solidFill>
                <a:schemeClr val="tx1"/>
              </a:solidFill>
            </a:endParaRPr>
          </a:p>
        </p:txBody>
      </p:sp>
      <p:cxnSp>
        <p:nvCxnSpPr>
          <p:cNvPr id="16" name="Straight Arrow Connector 15">
            <a:extLst>
              <a:ext uri="{FF2B5EF4-FFF2-40B4-BE49-F238E27FC236}">
                <a16:creationId xmlns:a16="http://schemas.microsoft.com/office/drawing/2014/main" id="{D9EA8B7E-306C-72B4-6E8C-669DAE36F841}"/>
              </a:ext>
            </a:extLst>
          </p:cNvPr>
          <p:cNvCxnSpPr>
            <a:stCxn id="12" idx="0"/>
            <a:endCxn id="8" idx="2"/>
          </p:cNvCxnSpPr>
          <p:nvPr/>
        </p:nvCxnSpPr>
        <p:spPr>
          <a:xfrm flipV="1">
            <a:off x="1282700" y="4764088"/>
            <a:ext cx="7938" cy="6270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BBD872F-E761-F6BB-40EA-0BC429F429D9}"/>
              </a:ext>
            </a:extLst>
          </p:cNvPr>
          <p:cNvCxnSpPr/>
          <p:nvPr/>
        </p:nvCxnSpPr>
        <p:spPr>
          <a:xfrm flipV="1">
            <a:off x="3082925" y="4783138"/>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809E383-A068-1A5F-2D7B-8D4878829BF2}"/>
              </a:ext>
            </a:extLst>
          </p:cNvPr>
          <p:cNvCxnSpPr/>
          <p:nvPr/>
        </p:nvCxnSpPr>
        <p:spPr>
          <a:xfrm flipV="1">
            <a:off x="4957763" y="4795838"/>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C909C04-63E7-635F-6337-A33E02CCE549}"/>
              </a:ext>
            </a:extLst>
          </p:cNvPr>
          <p:cNvCxnSpPr/>
          <p:nvPr/>
        </p:nvCxnSpPr>
        <p:spPr>
          <a:xfrm flipV="1">
            <a:off x="6850063" y="4789488"/>
            <a:ext cx="0" cy="6111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059BFBF-873D-636F-7895-503C19974127}"/>
              </a:ext>
            </a:extLst>
          </p:cNvPr>
          <p:cNvCxnSpPr>
            <a:stCxn id="5" idx="4"/>
            <a:endCxn id="8" idx="0"/>
          </p:cNvCxnSpPr>
          <p:nvPr/>
        </p:nvCxnSpPr>
        <p:spPr>
          <a:xfrm flipH="1">
            <a:off x="1290638" y="2566988"/>
            <a:ext cx="371475" cy="15875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AD35736-2F7F-46CD-6A89-CC737AEF91BE}"/>
              </a:ext>
            </a:extLst>
          </p:cNvPr>
          <p:cNvCxnSpPr>
            <a:stCxn id="5" idx="4"/>
            <a:endCxn id="9" idx="0"/>
          </p:cNvCxnSpPr>
          <p:nvPr/>
        </p:nvCxnSpPr>
        <p:spPr>
          <a:xfrm>
            <a:off x="1662113" y="2566988"/>
            <a:ext cx="1420812" cy="15875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135E6E3-430F-B434-B4E1-C1E5FEE79828}"/>
              </a:ext>
            </a:extLst>
          </p:cNvPr>
          <p:cNvCxnSpPr>
            <a:stCxn id="5" idx="4"/>
            <a:endCxn id="10" idx="0"/>
          </p:cNvCxnSpPr>
          <p:nvPr/>
        </p:nvCxnSpPr>
        <p:spPr>
          <a:xfrm>
            <a:off x="1662113" y="2566988"/>
            <a:ext cx="3295650" cy="15938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82584D1-0508-6BDF-78B3-FFF4AC9C666D}"/>
              </a:ext>
            </a:extLst>
          </p:cNvPr>
          <p:cNvCxnSpPr>
            <a:stCxn id="6" idx="4"/>
            <a:endCxn id="11" idx="0"/>
          </p:cNvCxnSpPr>
          <p:nvPr/>
        </p:nvCxnSpPr>
        <p:spPr>
          <a:xfrm>
            <a:off x="5202238" y="2565400"/>
            <a:ext cx="1647825" cy="16129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6187B8B-E516-5EF1-6424-CA195EF07A92}"/>
              </a:ext>
            </a:extLst>
          </p:cNvPr>
          <p:cNvCxnSpPr>
            <a:stCxn id="6" idx="4"/>
            <a:endCxn id="10" idx="0"/>
          </p:cNvCxnSpPr>
          <p:nvPr/>
        </p:nvCxnSpPr>
        <p:spPr>
          <a:xfrm flipH="1">
            <a:off x="4957763" y="2565400"/>
            <a:ext cx="244475" cy="15954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63E6A2-F780-D346-76AE-54D81A0B2C07}"/>
              </a:ext>
            </a:extLst>
          </p:cNvPr>
          <p:cNvCxnSpPr>
            <a:stCxn id="6" idx="4"/>
            <a:endCxn id="9" idx="0"/>
          </p:cNvCxnSpPr>
          <p:nvPr/>
        </p:nvCxnSpPr>
        <p:spPr>
          <a:xfrm flipH="1">
            <a:off x="3082925" y="2565400"/>
            <a:ext cx="2119313" cy="15890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704" name="TextBox 25">
            <a:extLst>
              <a:ext uri="{FF2B5EF4-FFF2-40B4-BE49-F238E27FC236}">
                <a16:creationId xmlns:a16="http://schemas.microsoft.com/office/drawing/2014/main" id="{946550CF-A513-39D7-34C6-8B27AEE373FD}"/>
              </a:ext>
            </a:extLst>
          </p:cNvPr>
          <p:cNvSpPr txBox="1">
            <a:spLocks noChangeArrowheads="1"/>
          </p:cNvSpPr>
          <p:nvPr/>
        </p:nvSpPr>
        <p:spPr bwMode="auto">
          <a:xfrm>
            <a:off x="3035300" y="885825"/>
            <a:ext cx="6508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φ</a:t>
            </a:r>
            <a:r>
              <a:rPr lang="nl-NL" altLang="nl-NL" b="1" baseline="-25000"/>
              <a:t>21</a:t>
            </a:r>
            <a:endParaRPr lang="en-US" altLang="nl-NL" b="1" baseline="-25000"/>
          </a:p>
        </p:txBody>
      </p:sp>
      <p:cxnSp>
        <p:nvCxnSpPr>
          <p:cNvPr id="27" name="Curved Connector 26">
            <a:extLst>
              <a:ext uri="{FF2B5EF4-FFF2-40B4-BE49-F238E27FC236}">
                <a16:creationId xmlns:a16="http://schemas.microsoft.com/office/drawing/2014/main" id="{45C3750A-DE99-7A04-76C9-98678AEF9B83}"/>
              </a:ext>
            </a:extLst>
          </p:cNvPr>
          <p:cNvCxnSpPr>
            <a:stCxn id="5" idx="1"/>
            <a:endCxn id="5" idx="2"/>
          </p:cNvCxnSpPr>
          <p:nvPr/>
        </p:nvCxnSpPr>
        <p:spPr>
          <a:xfrm rot="16200000" flipH="1" flipV="1">
            <a:off x="1018381" y="1766095"/>
            <a:ext cx="377825" cy="157162"/>
          </a:xfrm>
          <a:prstGeom prst="curvedConnector4">
            <a:avLst>
              <a:gd name="adj1" fmla="val -26517"/>
              <a:gd name="adj2" fmla="val 260717"/>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44302079-FDF0-99D2-4BD4-7E11C558C380}"/>
              </a:ext>
            </a:extLst>
          </p:cNvPr>
          <p:cNvCxnSpPr>
            <a:endCxn id="6" idx="2"/>
          </p:cNvCxnSpPr>
          <p:nvPr/>
        </p:nvCxnSpPr>
        <p:spPr>
          <a:xfrm rot="5400000">
            <a:off x="4587875" y="1773238"/>
            <a:ext cx="403225" cy="177800"/>
          </a:xfrm>
          <a:prstGeom prst="curvedConnector4">
            <a:avLst>
              <a:gd name="adj1" fmla="val -35047"/>
              <a:gd name="adj2" fmla="val 227829"/>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1707" name="TextBox 28">
            <a:extLst>
              <a:ext uri="{FF2B5EF4-FFF2-40B4-BE49-F238E27FC236}">
                <a16:creationId xmlns:a16="http://schemas.microsoft.com/office/drawing/2014/main" id="{4CEEDC8E-F1AD-5765-C9E7-44E1F7AAC749}"/>
              </a:ext>
            </a:extLst>
          </p:cNvPr>
          <p:cNvSpPr txBox="1">
            <a:spLocks noChangeArrowheads="1"/>
          </p:cNvSpPr>
          <p:nvPr/>
        </p:nvSpPr>
        <p:spPr bwMode="auto">
          <a:xfrm>
            <a:off x="403225" y="1531938"/>
            <a:ext cx="6508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φ</a:t>
            </a:r>
            <a:r>
              <a:rPr lang="nl-NL" altLang="nl-NL" b="1" baseline="-25000"/>
              <a:t>11</a:t>
            </a:r>
            <a:endParaRPr lang="en-US" altLang="nl-NL" b="1" baseline="-25000"/>
          </a:p>
        </p:txBody>
      </p:sp>
      <p:sp>
        <p:nvSpPr>
          <p:cNvPr id="71708" name="TextBox 29">
            <a:extLst>
              <a:ext uri="{FF2B5EF4-FFF2-40B4-BE49-F238E27FC236}">
                <a16:creationId xmlns:a16="http://schemas.microsoft.com/office/drawing/2014/main" id="{E2193B71-0E05-91FC-E64D-94BDB580A95E}"/>
              </a:ext>
            </a:extLst>
          </p:cNvPr>
          <p:cNvSpPr txBox="1">
            <a:spLocks noChangeArrowheads="1"/>
          </p:cNvSpPr>
          <p:nvPr/>
        </p:nvSpPr>
        <p:spPr bwMode="auto">
          <a:xfrm>
            <a:off x="3992563" y="1562100"/>
            <a:ext cx="6508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φ</a:t>
            </a:r>
            <a:r>
              <a:rPr lang="nl-NL" altLang="nl-NL" b="1" baseline="-25000"/>
              <a:t>22</a:t>
            </a:r>
            <a:endParaRPr lang="en-US" altLang="nl-NL" b="1" baseline="-25000"/>
          </a:p>
        </p:txBody>
      </p:sp>
      <p:cxnSp>
        <p:nvCxnSpPr>
          <p:cNvPr id="31" name="Curved Connector 30">
            <a:extLst>
              <a:ext uri="{FF2B5EF4-FFF2-40B4-BE49-F238E27FC236}">
                <a16:creationId xmlns:a16="http://schemas.microsoft.com/office/drawing/2014/main" id="{C812B52C-66EF-08CB-A8D7-348B31375E2E}"/>
              </a:ext>
            </a:extLst>
          </p:cNvPr>
          <p:cNvCxnSpPr>
            <a:stCxn id="12" idx="4"/>
            <a:endCxn id="12" idx="5"/>
          </p:cNvCxnSpPr>
          <p:nvPr/>
        </p:nvCxnSpPr>
        <p:spPr>
          <a:xfrm rot="5400000" flipH="1" flipV="1">
            <a:off x="1344613" y="5846762"/>
            <a:ext cx="90488"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1710" name="TextBox 31">
            <a:extLst>
              <a:ext uri="{FF2B5EF4-FFF2-40B4-BE49-F238E27FC236}">
                <a16:creationId xmlns:a16="http://schemas.microsoft.com/office/drawing/2014/main" id="{B33CA1C4-2F54-1E11-ABB0-0601B808526C}"/>
              </a:ext>
            </a:extLst>
          </p:cNvPr>
          <p:cNvSpPr txBox="1">
            <a:spLocks noChangeArrowheads="1"/>
          </p:cNvSpPr>
          <p:nvPr/>
        </p:nvSpPr>
        <p:spPr bwMode="auto">
          <a:xfrm>
            <a:off x="1390650" y="6154738"/>
            <a:ext cx="542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11</a:t>
            </a:r>
            <a:endParaRPr lang="en-US" altLang="nl-NL" b="1" baseline="-25000"/>
          </a:p>
        </p:txBody>
      </p:sp>
      <p:cxnSp>
        <p:nvCxnSpPr>
          <p:cNvPr id="33" name="Curved Connector 32">
            <a:extLst>
              <a:ext uri="{FF2B5EF4-FFF2-40B4-BE49-F238E27FC236}">
                <a16:creationId xmlns:a16="http://schemas.microsoft.com/office/drawing/2014/main" id="{BD6DAF83-4609-3D22-D708-30E0FF7BC7A9}"/>
              </a:ext>
            </a:extLst>
          </p:cNvPr>
          <p:cNvCxnSpPr/>
          <p:nvPr/>
        </p:nvCxnSpPr>
        <p:spPr>
          <a:xfrm rot="5400000" flipH="1" flipV="1">
            <a:off x="3150394" y="5857082"/>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1712" name="TextBox 33">
            <a:extLst>
              <a:ext uri="{FF2B5EF4-FFF2-40B4-BE49-F238E27FC236}">
                <a16:creationId xmlns:a16="http://schemas.microsoft.com/office/drawing/2014/main" id="{F37A9AF2-71D0-041D-4723-AB3F095DBA20}"/>
              </a:ext>
            </a:extLst>
          </p:cNvPr>
          <p:cNvSpPr txBox="1">
            <a:spLocks noChangeArrowheads="1"/>
          </p:cNvSpPr>
          <p:nvPr/>
        </p:nvSpPr>
        <p:spPr bwMode="auto">
          <a:xfrm>
            <a:off x="3195638" y="6164263"/>
            <a:ext cx="542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22</a:t>
            </a:r>
            <a:endParaRPr lang="en-US" altLang="nl-NL" b="1" baseline="-25000"/>
          </a:p>
        </p:txBody>
      </p:sp>
      <p:cxnSp>
        <p:nvCxnSpPr>
          <p:cNvPr id="35" name="Curved Connector 34">
            <a:extLst>
              <a:ext uri="{FF2B5EF4-FFF2-40B4-BE49-F238E27FC236}">
                <a16:creationId xmlns:a16="http://schemas.microsoft.com/office/drawing/2014/main" id="{578C2BBF-78D9-EB8D-95E7-DB59C234595B}"/>
              </a:ext>
            </a:extLst>
          </p:cNvPr>
          <p:cNvCxnSpPr/>
          <p:nvPr/>
        </p:nvCxnSpPr>
        <p:spPr>
          <a:xfrm rot="5400000" flipH="1" flipV="1">
            <a:off x="5042694" y="5857082"/>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1714" name="TextBox 35">
            <a:extLst>
              <a:ext uri="{FF2B5EF4-FFF2-40B4-BE49-F238E27FC236}">
                <a16:creationId xmlns:a16="http://schemas.microsoft.com/office/drawing/2014/main" id="{3190B020-52C6-B66F-1A0D-EE431A5EC1AE}"/>
              </a:ext>
            </a:extLst>
          </p:cNvPr>
          <p:cNvSpPr txBox="1">
            <a:spLocks noChangeArrowheads="1"/>
          </p:cNvSpPr>
          <p:nvPr/>
        </p:nvSpPr>
        <p:spPr bwMode="auto">
          <a:xfrm>
            <a:off x="5087938" y="6170613"/>
            <a:ext cx="542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33</a:t>
            </a:r>
            <a:endParaRPr lang="en-US" altLang="nl-NL" b="1" baseline="-25000"/>
          </a:p>
        </p:txBody>
      </p:sp>
      <p:cxnSp>
        <p:nvCxnSpPr>
          <p:cNvPr id="37" name="Curved Connector 36">
            <a:extLst>
              <a:ext uri="{FF2B5EF4-FFF2-40B4-BE49-F238E27FC236}">
                <a16:creationId xmlns:a16="http://schemas.microsoft.com/office/drawing/2014/main" id="{8B5FCB6A-F73D-1F6F-0A13-3861F6BDA7B9}"/>
              </a:ext>
            </a:extLst>
          </p:cNvPr>
          <p:cNvCxnSpPr/>
          <p:nvPr/>
        </p:nvCxnSpPr>
        <p:spPr>
          <a:xfrm rot="5400000" flipH="1" flipV="1">
            <a:off x="6936582" y="58554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1716" name="TextBox 37">
            <a:extLst>
              <a:ext uri="{FF2B5EF4-FFF2-40B4-BE49-F238E27FC236}">
                <a16:creationId xmlns:a16="http://schemas.microsoft.com/office/drawing/2014/main" id="{E416C9A9-CBF9-FBDC-3CFD-D2A17BF97784}"/>
              </a:ext>
            </a:extLst>
          </p:cNvPr>
          <p:cNvSpPr txBox="1">
            <a:spLocks noChangeArrowheads="1"/>
          </p:cNvSpPr>
          <p:nvPr/>
        </p:nvSpPr>
        <p:spPr bwMode="auto">
          <a:xfrm>
            <a:off x="6981825" y="6162675"/>
            <a:ext cx="542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44</a:t>
            </a:r>
            <a:endParaRPr lang="en-US" altLang="nl-NL" b="1" baseline="-25000"/>
          </a:p>
        </p:txBody>
      </p:sp>
      <p:cxnSp>
        <p:nvCxnSpPr>
          <p:cNvPr id="39" name="Straight Arrow Connector 38">
            <a:extLst>
              <a:ext uri="{FF2B5EF4-FFF2-40B4-BE49-F238E27FC236}">
                <a16:creationId xmlns:a16="http://schemas.microsoft.com/office/drawing/2014/main" id="{D5C2E39F-B9E5-DBF1-1AA0-B9392360C465}"/>
              </a:ext>
            </a:extLst>
          </p:cNvPr>
          <p:cNvCxnSpPr>
            <a:stCxn id="6" idx="4"/>
            <a:endCxn id="8" idx="0"/>
          </p:cNvCxnSpPr>
          <p:nvPr/>
        </p:nvCxnSpPr>
        <p:spPr>
          <a:xfrm flipH="1">
            <a:off x="1290638" y="2565400"/>
            <a:ext cx="3911600" cy="15890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8A8EE8-7A29-F784-1A19-9BB36A8445AA}"/>
              </a:ext>
            </a:extLst>
          </p:cNvPr>
          <p:cNvCxnSpPr>
            <a:stCxn id="5" idx="4"/>
            <a:endCxn id="11" idx="0"/>
          </p:cNvCxnSpPr>
          <p:nvPr/>
        </p:nvCxnSpPr>
        <p:spPr>
          <a:xfrm>
            <a:off x="1662113" y="2566988"/>
            <a:ext cx="5187950" cy="161131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a:extLst>
              <a:ext uri="{FF2B5EF4-FFF2-40B4-BE49-F238E27FC236}">
                <a16:creationId xmlns:a16="http://schemas.microsoft.com/office/drawing/2014/main" id="{20333FAE-4565-4D57-FD44-E8785CE4F0E8}"/>
              </a:ext>
            </a:extLst>
          </p:cNvPr>
          <p:cNvSpPr>
            <a:spLocks noGrp="1"/>
          </p:cNvSpPr>
          <p:nvPr>
            <p:ph type="sldNum" sz="quarter" idx="11"/>
          </p:nvPr>
        </p:nvSpPr>
        <p:spPr>
          <a:noFill/>
        </p:spPr>
        <p:txBody>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fld id="{C420D91C-AC2A-4FEB-A7A9-EA81582AA75B}" type="slidenum">
              <a:rPr lang="en-US" altLang="en-US">
                <a:solidFill>
                  <a:srgbClr val="BC0031"/>
                </a:solidFill>
                <a:latin typeface="Arial" panose="020B0604020202020204" pitchFamily="34" charset="0"/>
              </a:rPr>
              <a:pPr eaLnBrk="1" hangingPunct="1"/>
              <a:t>73</a:t>
            </a:fld>
            <a:endParaRPr lang="en-US" altLang="en-US">
              <a:latin typeface="Arial" panose="020B0604020202020204" pitchFamily="34" charset="0"/>
            </a:endParaRPr>
          </a:p>
        </p:txBody>
      </p:sp>
      <p:sp>
        <p:nvSpPr>
          <p:cNvPr id="5" name="Oval 4">
            <a:extLst>
              <a:ext uri="{FF2B5EF4-FFF2-40B4-BE49-F238E27FC236}">
                <a16:creationId xmlns:a16="http://schemas.microsoft.com/office/drawing/2014/main" id="{43DEE91B-F148-31C7-8821-00CABD0A3AC0}"/>
              </a:ext>
            </a:extLst>
          </p:cNvPr>
          <p:cNvSpPr>
            <a:spLocks noChangeAspect="1"/>
          </p:cNvSpPr>
          <p:nvPr/>
        </p:nvSpPr>
        <p:spPr>
          <a:xfrm>
            <a:off x="1128713" y="1500188"/>
            <a:ext cx="1066800" cy="10668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anchor="ctr"/>
          <a:lstStyle/>
          <a:p>
            <a:pPr algn="ctr">
              <a:defRPr/>
            </a:pPr>
            <a:r>
              <a:rPr lang="nl-NL" sz="1400" b="1" dirty="0">
                <a:solidFill>
                  <a:schemeClr val="tx1"/>
                </a:solidFill>
              </a:rPr>
              <a:t>INTERCEPT</a:t>
            </a:r>
          </a:p>
          <a:p>
            <a:pPr algn="ctr">
              <a:defRPr/>
            </a:pPr>
            <a:r>
              <a:rPr lang="nl-NL" b="1" dirty="0">
                <a:solidFill>
                  <a:schemeClr val="tx1"/>
                </a:solidFill>
                <a:sym typeface="Symbol"/>
              </a:rPr>
              <a:t></a:t>
            </a:r>
            <a:r>
              <a:rPr lang="nl-NL" b="1" baseline="-25000" dirty="0">
                <a:solidFill>
                  <a:schemeClr val="tx1"/>
                </a:solidFill>
                <a:sym typeface="Symbol"/>
              </a:rPr>
              <a:t>1</a:t>
            </a:r>
            <a:endParaRPr lang="en-US" b="1" baseline="-25000" dirty="0">
              <a:solidFill>
                <a:schemeClr val="tx1"/>
              </a:solidFill>
            </a:endParaRPr>
          </a:p>
        </p:txBody>
      </p:sp>
      <p:sp>
        <p:nvSpPr>
          <p:cNvPr id="6" name="Oval 5">
            <a:extLst>
              <a:ext uri="{FF2B5EF4-FFF2-40B4-BE49-F238E27FC236}">
                <a16:creationId xmlns:a16="http://schemas.microsoft.com/office/drawing/2014/main" id="{0280AC6E-E7B6-14AE-6F5B-2E06EC76FBA4}"/>
              </a:ext>
            </a:extLst>
          </p:cNvPr>
          <p:cNvSpPr>
            <a:spLocks noChangeAspect="1"/>
          </p:cNvSpPr>
          <p:nvPr/>
        </p:nvSpPr>
        <p:spPr>
          <a:xfrm>
            <a:off x="4700588" y="1560513"/>
            <a:ext cx="1004887" cy="1004887"/>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anchor="ctr"/>
          <a:lstStyle/>
          <a:p>
            <a:pPr algn="ctr">
              <a:defRPr/>
            </a:pPr>
            <a:r>
              <a:rPr lang="nl-NL" sz="1400" b="1" dirty="0">
                <a:solidFill>
                  <a:schemeClr val="tx1"/>
                </a:solidFill>
              </a:rPr>
              <a:t>SLOPE</a:t>
            </a:r>
          </a:p>
          <a:p>
            <a:pPr algn="ctr">
              <a:defRPr/>
            </a:pPr>
            <a:r>
              <a:rPr lang="nl-NL" b="1" dirty="0">
                <a:solidFill>
                  <a:schemeClr val="tx1"/>
                </a:solidFill>
                <a:sym typeface="Symbol"/>
              </a:rPr>
              <a:t></a:t>
            </a:r>
            <a:r>
              <a:rPr lang="nl-NL" b="1" baseline="-25000" dirty="0">
                <a:solidFill>
                  <a:schemeClr val="tx1"/>
                </a:solidFill>
                <a:sym typeface="Symbol"/>
              </a:rPr>
              <a:t>2</a:t>
            </a:r>
            <a:endParaRPr lang="en-US" b="1" dirty="0">
              <a:solidFill>
                <a:schemeClr val="tx1"/>
              </a:solidFill>
            </a:endParaRPr>
          </a:p>
        </p:txBody>
      </p:sp>
      <p:cxnSp>
        <p:nvCxnSpPr>
          <p:cNvPr id="7" name="Curved Connector 6">
            <a:extLst>
              <a:ext uri="{FF2B5EF4-FFF2-40B4-BE49-F238E27FC236}">
                <a16:creationId xmlns:a16="http://schemas.microsoft.com/office/drawing/2014/main" id="{F2E58A7B-0950-2C95-031D-D92016BFE15B}"/>
              </a:ext>
            </a:extLst>
          </p:cNvPr>
          <p:cNvCxnSpPr>
            <a:stCxn id="5" idx="0"/>
            <a:endCxn id="6" idx="0"/>
          </p:cNvCxnSpPr>
          <p:nvPr/>
        </p:nvCxnSpPr>
        <p:spPr>
          <a:xfrm rot="16200000" flipH="1">
            <a:off x="3402013" y="-239712"/>
            <a:ext cx="60325" cy="3540125"/>
          </a:xfrm>
          <a:prstGeom prst="curvedConnector3">
            <a:avLst>
              <a:gd name="adj1" fmla="val -376656"/>
            </a:avLst>
          </a:prstGeom>
          <a:ln w="31750" cap="sq">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4A06CA4-D02A-846F-13D1-8BA4B09481A5}"/>
              </a:ext>
            </a:extLst>
          </p:cNvPr>
          <p:cNvSpPr>
            <a:spLocks noChangeAspect="1"/>
          </p:cNvSpPr>
          <p:nvPr/>
        </p:nvSpPr>
        <p:spPr>
          <a:xfrm>
            <a:off x="979488" y="5391150"/>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1</a:t>
            </a:r>
            <a:endParaRPr lang="en-US" sz="1400" b="1" baseline="-25000" dirty="0">
              <a:solidFill>
                <a:schemeClr val="tx1"/>
              </a:solidFill>
            </a:endParaRPr>
          </a:p>
        </p:txBody>
      </p:sp>
      <p:sp>
        <p:nvSpPr>
          <p:cNvPr id="13" name="Oval 12">
            <a:extLst>
              <a:ext uri="{FF2B5EF4-FFF2-40B4-BE49-F238E27FC236}">
                <a16:creationId xmlns:a16="http://schemas.microsoft.com/office/drawing/2014/main" id="{7C923BF2-9813-0F9B-7EA0-812978529280}"/>
              </a:ext>
            </a:extLst>
          </p:cNvPr>
          <p:cNvSpPr>
            <a:spLocks noChangeAspect="1"/>
          </p:cNvSpPr>
          <p:nvPr/>
        </p:nvSpPr>
        <p:spPr>
          <a:xfrm>
            <a:off x="2767013" y="5400675"/>
            <a:ext cx="608012"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2</a:t>
            </a:r>
            <a:endParaRPr lang="en-US" sz="1400" b="1" baseline="-25000" dirty="0">
              <a:solidFill>
                <a:schemeClr val="tx1"/>
              </a:solidFill>
            </a:endParaRPr>
          </a:p>
        </p:txBody>
      </p:sp>
      <p:sp>
        <p:nvSpPr>
          <p:cNvPr id="14" name="Oval 13">
            <a:extLst>
              <a:ext uri="{FF2B5EF4-FFF2-40B4-BE49-F238E27FC236}">
                <a16:creationId xmlns:a16="http://schemas.microsoft.com/office/drawing/2014/main" id="{1DB856C5-C932-FEB2-8797-7D7A150B1503}"/>
              </a:ext>
            </a:extLst>
          </p:cNvPr>
          <p:cNvSpPr>
            <a:spLocks noChangeAspect="1"/>
          </p:cNvSpPr>
          <p:nvPr/>
        </p:nvSpPr>
        <p:spPr>
          <a:xfrm>
            <a:off x="4654550" y="5403850"/>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3</a:t>
            </a:r>
            <a:endParaRPr lang="en-US" sz="1400" b="1" baseline="-25000" dirty="0">
              <a:solidFill>
                <a:schemeClr val="tx1"/>
              </a:solidFill>
            </a:endParaRPr>
          </a:p>
        </p:txBody>
      </p:sp>
      <p:sp>
        <p:nvSpPr>
          <p:cNvPr id="15" name="Oval 14">
            <a:extLst>
              <a:ext uri="{FF2B5EF4-FFF2-40B4-BE49-F238E27FC236}">
                <a16:creationId xmlns:a16="http://schemas.microsoft.com/office/drawing/2014/main" id="{B87249E8-AEAF-5788-4F60-F645A82F3009}"/>
              </a:ext>
            </a:extLst>
          </p:cNvPr>
          <p:cNvSpPr>
            <a:spLocks noChangeAspect="1"/>
          </p:cNvSpPr>
          <p:nvPr/>
        </p:nvSpPr>
        <p:spPr>
          <a:xfrm>
            <a:off x="6546850" y="5395913"/>
            <a:ext cx="606425"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4</a:t>
            </a:r>
            <a:endParaRPr lang="en-US" sz="1400" b="1" baseline="-25000" dirty="0">
              <a:solidFill>
                <a:schemeClr val="tx1"/>
              </a:solidFill>
            </a:endParaRPr>
          </a:p>
        </p:txBody>
      </p:sp>
      <p:cxnSp>
        <p:nvCxnSpPr>
          <p:cNvPr id="16" name="Straight Arrow Connector 15">
            <a:extLst>
              <a:ext uri="{FF2B5EF4-FFF2-40B4-BE49-F238E27FC236}">
                <a16:creationId xmlns:a16="http://schemas.microsoft.com/office/drawing/2014/main" id="{70742D78-B3D3-27DF-9A94-CA3943D95755}"/>
              </a:ext>
            </a:extLst>
          </p:cNvPr>
          <p:cNvCxnSpPr>
            <a:cxnSpLocks/>
          </p:cNvCxnSpPr>
          <p:nvPr/>
        </p:nvCxnSpPr>
        <p:spPr>
          <a:xfrm flipV="1">
            <a:off x="1282700" y="5003800"/>
            <a:ext cx="7938" cy="3698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C2092C-2877-FE2F-45FF-70A67A5B8F2B}"/>
              </a:ext>
            </a:extLst>
          </p:cNvPr>
          <p:cNvCxnSpPr>
            <a:cxnSpLocks/>
          </p:cNvCxnSpPr>
          <p:nvPr/>
        </p:nvCxnSpPr>
        <p:spPr>
          <a:xfrm flipV="1">
            <a:off x="3082925" y="5022850"/>
            <a:ext cx="0" cy="3619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CD33813-BBE3-28D0-94FE-A5D65FF1ADB9}"/>
              </a:ext>
            </a:extLst>
          </p:cNvPr>
          <p:cNvCxnSpPr>
            <a:cxnSpLocks/>
          </p:cNvCxnSpPr>
          <p:nvPr/>
        </p:nvCxnSpPr>
        <p:spPr>
          <a:xfrm flipV="1">
            <a:off x="4957763" y="5037138"/>
            <a:ext cx="0" cy="3603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D43934-45A3-9140-1F6A-15D4158335CD}"/>
              </a:ext>
            </a:extLst>
          </p:cNvPr>
          <p:cNvCxnSpPr>
            <a:cxnSpLocks/>
          </p:cNvCxnSpPr>
          <p:nvPr/>
        </p:nvCxnSpPr>
        <p:spPr>
          <a:xfrm flipV="1">
            <a:off x="6850063" y="5029200"/>
            <a:ext cx="0" cy="3603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F901CA-0268-2B04-04A6-1D8C3BE52219}"/>
              </a:ext>
            </a:extLst>
          </p:cNvPr>
          <p:cNvCxnSpPr>
            <a:stCxn id="5" idx="4"/>
          </p:cNvCxnSpPr>
          <p:nvPr/>
        </p:nvCxnSpPr>
        <p:spPr>
          <a:xfrm flipH="1">
            <a:off x="1290638" y="2566988"/>
            <a:ext cx="371475" cy="15875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70A6D8-B57F-E3DE-0727-EBA6AC59D866}"/>
              </a:ext>
            </a:extLst>
          </p:cNvPr>
          <p:cNvCxnSpPr>
            <a:stCxn id="5" idx="4"/>
          </p:cNvCxnSpPr>
          <p:nvPr/>
        </p:nvCxnSpPr>
        <p:spPr>
          <a:xfrm>
            <a:off x="1662113" y="2566988"/>
            <a:ext cx="1420812" cy="15875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B8EADA3-E0E1-9147-FE18-7884E6FE882D}"/>
              </a:ext>
            </a:extLst>
          </p:cNvPr>
          <p:cNvCxnSpPr>
            <a:stCxn id="5" idx="4"/>
          </p:cNvCxnSpPr>
          <p:nvPr/>
        </p:nvCxnSpPr>
        <p:spPr>
          <a:xfrm>
            <a:off x="1662113" y="2566988"/>
            <a:ext cx="3295650" cy="15938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EE3FE52-8473-9F90-F4C3-1A33E8741613}"/>
              </a:ext>
            </a:extLst>
          </p:cNvPr>
          <p:cNvCxnSpPr>
            <a:stCxn id="6" idx="4"/>
          </p:cNvCxnSpPr>
          <p:nvPr/>
        </p:nvCxnSpPr>
        <p:spPr>
          <a:xfrm>
            <a:off x="5202238" y="2565400"/>
            <a:ext cx="1647825" cy="16129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85065A8-E5C8-4659-D624-9573022DC51E}"/>
              </a:ext>
            </a:extLst>
          </p:cNvPr>
          <p:cNvCxnSpPr>
            <a:stCxn id="6" idx="4"/>
          </p:cNvCxnSpPr>
          <p:nvPr/>
        </p:nvCxnSpPr>
        <p:spPr>
          <a:xfrm flipH="1">
            <a:off x="4957763" y="2565400"/>
            <a:ext cx="244475" cy="15954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C1A0B09-409D-5411-CACF-C65CAC4F34C4}"/>
              </a:ext>
            </a:extLst>
          </p:cNvPr>
          <p:cNvCxnSpPr>
            <a:stCxn id="6" idx="4"/>
          </p:cNvCxnSpPr>
          <p:nvPr/>
        </p:nvCxnSpPr>
        <p:spPr>
          <a:xfrm flipH="1">
            <a:off x="3082925" y="2565400"/>
            <a:ext cx="2119313" cy="15890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724" name="TextBox 25">
            <a:extLst>
              <a:ext uri="{FF2B5EF4-FFF2-40B4-BE49-F238E27FC236}">
                <a16:creationId xmlns:a16="http://schemas.microsoft.com/office/drawing/2014/main" id="{05395039-2C44-A06B-7A0F-3E9A093F0A8E}"/>
              </a:ext>
            </a:extLst>
          </p:cNvPr>
          <p:cNvSpPr txBox="1">
            <a:spLocks noChangeArrowheads="1"/>
          </p:cNvSpPr>
          <p:nvPr/>
        </p:nvSpPr>
        <p:spPr bwMode="auto">
          <a:xfrm>
            <a:off x="3035300" y="885825"/>
            <a:ext cx="6508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φ</a:t>
            </a:r>
            <a:r>
              <a:rPr lang="nl-NL" altLang="nl-NL" b="1" baseline="-25000"/>
              <a:t>21</a:t>
            </a:r>
            <a:endParaRPr lang="en-US" altLang="nl-NL" b="1" baseline="-25000"/>
          </a:p>
        </p:txBody>
      </p:sp>
      <p:cxnSp>
        <p:nvCxnSpPr>
          <p:cNvPr id="27" name="Curved Connector 26">
            <a:extLst>
              <a:ext uri="{FF2B5EF4-FFF2-40B4-BE49-F238E27FC236}">
                <a16:creationId xmlns:a16="http://schemas.microsoft.com/office/drawing/2014/main" id="{601AFAA8-70A7-C473-4828-08DA51F26FBE}"/>
              </a:ext>
            </a:extLst>
          </p:cNvPr>
          <p:cNvCxnSpPr>
            <a:stCxn id="5" idx="1"/>
            <a:endCxn id="5" idx="2"/>
          </p:cNvCxnSpPr>
          <p:nvPr/>
        </p:nvCxnSpPr>
        <p:spPr>
          <a:xfrm rot="16200000" flipH="1" flipV="1">
            <a:off x="1018381" y="1766095"/>
            <a:ext cx="377825" cy="157162"/>
          </a:xfrm>
          <a:prstGeom prst="curvedConnector4">
            <a:avLst>
              <a:gd name="adj1" fmla="val -26517"/>
              <a:gd name="adj2" fmla="val 260717"/>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63ED66D3-CA7F-80E1-7944-11CF632D0F33}"/>
              </a:ext>
            </a:extLst>
          </p:cNvPr>
          <p:cNvCxnSpPr>
            <a:endCxn id="6" idx="2"/>
          </p:cNvCxnSpPr>
          <p:nvPr/>
        </p:nvCxnSpPr>
        <p:spPr>
          <a:xfrm rot="5400000">
            <a:off x="4587875" y="1773238"/>
            <a:ext cx="403225" cy="177800"/>
          </a:xfrm>
          <a:prstGeom prst="curvedConnector4">
            <a:avLst>
              <a:gd name="adj1" fmla="val -35047"/>
              <a:gd name="adj2" fmla="val 227829"/>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2727" name="TextBox 28">
            <a:extLst>
              <a:ext uri="{FF2B5EF4-FFF2-40B4-BE49-F238E27FC236}">
                <a16:creationId xmlns:a16="http://schemas.microsoft.com/office/drawing/2014/main" id="{51867748-29AC-D8AC-3502-DF19AB16ABEF}"/>
              </a:ext>
            </a:extLst>
          </p:cNvPr>
          <p:cNvSpPr txBox="1">
            <a:spLocks noChangeArrowheads="1"/>
          </p:cNvSpPr>
          <p:nvPr/>
        </p:nvSpPr>
        <p:spPr bwMode="auto">
          <a:xfrm>
            <a:off x="403225" y="1531938"/>
            <a:ext cx="6508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φ</a:t>
            </a:r>
            <a:r>
              <a:rPr lang="nl-NL" altLang="nl-NL" b="1" baseline="-25000"/>
              <a:t>11</a:t>
            </a:r>
            <a:endParaRPr lang="en-US" altLang="nl-NL" b="1" baseline="-25000"/>
          </a:p>
        </p:txBody>
      </p:sp>
      <p:sp>
        <p:nvSpPr>
          <p:cNvPr id="72728" name="TextBox 29">
            <a:extLst>
              <a:ext uri="{FF2B5EF4-FFF2-40B4-BE49-F238E27FC236}">
                <a16:creationId xmlns:a16="http://schemas.microsoft.com/office/drawing/2014/main" id="{E4F0E840-5CB4-42D4-CCE8-D7B792513511}"/>
              </a:ext>
            </a:extLst>
          </p:cNvPr>
          <p:cNvSpPr txBox="1">
            <a:spLocks noChangeArrowheads="1"/>
          </p:cNvSpPr>
          <p:nvPr/>
        </p:nvSpPr>
        <p:spPr bwMode="auto">
          <a:xfrm>
            <a:off x="3992563" y="1562100"/>
            <a:ext cx="6508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φ</a:t>
            </a:r>
            <a:r>
              <a:rPr lang="nl-NL" altLang="nl-NL" b="1" baseline="-25000"/>
              <a:t>22</a:t>
            </a:r>
            <a:endParaRPr lang="en-US" altLang="nl-NL" b="1" baseline="-25000"/>
          </a:p>
        </p:txBody>
      </p:sp>
      <p:cxnSp>
        <p:nvCxnSpPr>
          <p:cNvPr id="31" name="Curved Connector 30">
            <a:extLst>
              <a:ext uri="{FF2B5EF4-FFF2-40B4-BE49-F238E27FC236}">
                <a16:creationId xmlns:a16="http://schemas.microsoft.com/office/drawing/2014/main" id="{8D2A958A-861B-7D1B-F682-2179F72E11BB}"/>
              </a:ext>
            </a:extLst>
          </p:cNvPr>
          <p:cNvCxnSpPr>
            <a:stCxn id="12" idx="4"/>
            <a:endCxn id="12" idx="5"/>
          </p:cNvCxnSpPr>
          <p:nvPr/>
        </p:nvCxnSpPr>
        <p:spPr>
          <a:xfrm rot="5400000" flipH="1" flipV="1">
            <a:off x="1344613" y="5846762"/>
            <a:ext cx="90488"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2730" name="TextBox 31">
            <a:extLst>
              <a:ext uri="{FF2B5EF4-FFF2-40B4-BE49-F238E27FC236}">
                <a16:creationId xmlns:a16="http://schemas.microsoft.com/office/drawing/2014/main" id="{C3244546-DFDF-8BD1-27D8-9EEAE889C27B}"/>
              </a:ext>
            </a:extLst>
          </p:cNvPr>
          <p:cNvSpPr txBox="1">
            <a:spLocks noChangeArrowheads="1"/>
          </p:cNvSpPr>
          <p:nvPr/>
        </p:nvSpPr>
        <p:spPr bwMode="auto">
          <a:xfrm>
            <a:off x="1390650" y="6154738"/>
            <a:ext cx="542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11</a:t>
            </a:r>
            <a:endParaRPr lang="en-US" altLang="nl-NL" b="1" baseline="-25000"/>
          </a:p>
        </p:txBody>
      </p:sp>
      <p:cxnSp>
        <p:nvCxnSpPr>
          <p:cNvPr id="33" name="Curved Connector 32">
            <a:extLst>
              <a:ext uri="{FF2B5EF4-FFF2-40B4-BE49-F238E27FC236}">
                <a16:creationId xmlns:a16="http://schemas.microsoft.com/office/drawing/2014/main" id="{00D49A90-05EA-D085-F2FD-DB92CD18C892}"/>
              </a:ext>
            </a:extLst>
          </p:cNvPr>
          <p:cNvCxnSpPr/>
          <p:nvPr/>
        </p:nvCxnSpPr>
        <p:spPr>
          <a:xfrm rot="5400000" flipH="1" flipV="1">
            <a:off x="3150394" y="5857082"/>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2732" name="TextBox 33">
            <a:extLst>
              <a:ext uri="{FF2B5EF4-FFF2-40B4-BE49-F238E27FC236}">
                <a16:creationId xmlns:a16="http://schemas.microsoft.com/office/drawing/2014/main" id="{0DA3ADF1-4D15-CDDC-E63F-14CBD6478A23}"/>
              </a:ext>
            </a:extLst>
          </p:cNvPr>
          <p:cNvSpPr txBox="1">
            <a:spLocks noChangeArrowheads="1"/>
          </p:cNvSpPr>
          <p:nvPr/>
        </p:nvSpPr>
        <p:spPr bwMode="auto">
          <a:xfrm>
            <a:off x="3195638" y="6164263"/>
            <a:ext cx="542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22</a:t>
            </a:r>
            <a:endParaRPr lang="en-US" altLang="nl-NL" b="1" baseline="-25000"/>
          </a:p>
        </p:txBody>
      </p:sp>
      <p:cxnSp>
        <p:nvCxnSpPr>
          <p:cNvPr id="35" name="Curved Connector 34">
            <a:extLst>
              <a:ext uri="{FF2B5EF4-FFF2-40B4-BE49-F238E27FC236}">
                <a16:creationId xmlns:a16="http://schemas.microsoft.com/office/drawing/2014/main" id="{AAB36008-DC59-6F0E-725E-44B888979FD0}"/>
              </a:ext>
            </a:extLst>
          </p:cNvPr>
          <p:cNvCxnSpPr/>
          <p:nvPr/>
        </p:nvCxnSpPr>
        <p:spPr>
          <a:xfrm rot="5400000" flipH="1" flipV="1">
            <a:off x="5042694" y="5857082"/>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2734" name="TextBox 35">
            <a:extLst>
              <a:ext uri="{FF2B5EF4-FFF2-40B4-BE49-F238E27FC236}">
                <a16:creationId xmlns:a16="http://schemas.microsoft.com/office/drawing/2014/main" id="{D83800F1-BDA1-207D-BDCF-1DB1BE8EE383}"/>
              </a:ext>
            </a:extLst>
          </p:cNvPr>
          <p:cNvSpPr txBox="1">
            <a:spLocks noChangeArrowheads="1"/>
          </p:cNvSpPr>
          <p:nvPr/>
        </p:nvSpPr>
        <p:spPr bwMode="auto">
          <a:xfrm>
            <a:off x="5087938" y="6170613"/>
            <a:ext cx="542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33</a:t>
            </a:r>
            <a:endParaRPr lang="en-US" altLang="nl-NL" b="1" baseline="-25000"/>
          </a:p>
        </p:txBody>
      </p:sp>
      <p:cxnSp>
        <p:nvCxnSpPr>
          <p:cNvPr id="37" name="Curved Connector 36">
            <a:extLst>
              <a:ext uri="{FF2B5EF4-FFF2-40B4-BE49-F238E27FC236}">
                <a16:creationId xmlns:a16="http://schemas.microsoft.com/office/drawing/2014/main" id="{A1BFDE2B-2FAD-71CE-B6C9-E887EC6E6998}"/>
              </a:ext>
            </a:extLst>
          </p:cNvPr>
          <p:cNvCxnSpPr/>
          <p:nvPr/>
        </p:nvCxnSpPr>
        <p:spPr>
          <a:xfrm rot="5400000" flipH="1" flipV="1">
            <a:off x="6936582" y="58554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2736" name="TextBox 37">
            <a:extLst>
              <a:ext uri="{FF2B5EF4-FFF2-40B4-BE49-F238E27FC236}">
                <a16:creationId xmlns:a16="http://schemas.microsoft.com/office/drawing/2014/main" id="{87482BDD-B00F-96EB-CFDF-B75AB9DDD1DD}"/>
              </a:ext>
            </a:extLst>
          </p:cNvPr>
          <p:cNvSpPr txBox="1">
            <a:spLocks noChangeArrowheads="1"/>
          </p:cNvSpPr>
          <p:nvPr/>
        </p:nvSpPr>
        <p:spPr bwMode="auto">
          <a:xfrm>
            <a:off x="6981825" y="6162675"/>
            <a:ext cx="542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44</a:t>
            </a:r>
            <a:endParaRPr lang="en-US" altLang="nl-NL" b="1" baseline="-25000"/>
          </a:p>
        </p:txBody>
      </p:sp>
      <p:cxnSp>
        <p:nvCxnSpPr>
          <p:cNvPr id="39" name="Straight Arrow Connector 38">
            <a:extLst>
              <a:ext uri="{FF2B5EF4-FFF2-40B4-BE49-F238E27FC236}">
                <a16:creationId xmlns:a16="http://schemas.microsoft.com/office/drawing/2014/main" id="{DE1D53F9-737E-933A-F265-CE137EEB7ABC}"/>
              </a:ext>
            </a:extLst>
          </p:cNvPr>
          <p:cNvCxnSpPr>
            <a:stCxn id="6" idx="4"/>
          </p:cNvCxnSpPr>
          <p:nvPr/>
        </p:nvCxnSpPr>
        <p:spPr>
          <a:xfrm flipH="1">
            <a:off x="1290638" y="2565400"/>
            <a:ext cx="3911600" cy="15890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17BFC8-F0F3-617C-00FA-A8BB2D6FA2AC}"/>
              </a:ext>
            </a:extLst>
          </p:cNvPr>
          <p:cNvCxnSpPr>
            <a:stCxn id="5" idx="4"/>
          </p:cNvCxnSpPr>
          <p:nvPr/>
        </p:nvCxnSpPr>
        <p:spPr>
          <a:xfrm>
            <a:off x="1662113" y="2566988"/>
            <a:ext cx="5187950" cy="161131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6E7BF03E-4154-332A-FBE1-FE0165AA1CBD}"/>
              </a:ext>
            </a:extLst>
          </p:cNvPr>
          <p:cNvSpPr>
            <a:spLocks noChangeAspect="1"/>
          </p:cNvSpPr>
          <p:nvPr/>
        </p:nvSpPr>
        <p:spPr>
          <a:xfrm>
            <a:off x="884238" y="4144963"/>
            <a:ext cx="890587" cy="890587"/>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1600" b="1" dirty="0">
                <a:solidFill>
                  <a:schemeClr val="tx1"/>
                </a:solidFill>
              </a:rPr>
              <a:t>YEAR1</a:t>
            </a:r>
          </a:p>
          <a:p>
            <a:pPr algn="ctr">
              <a:defRPr/>
            </a:pPr>
            <a:r>
              <a:rPr lang="nl-NL" sz="1600" b="1" dirty="0">
                <a:solidFill>
                  <a:schemeClr val="tx1"/>
                </a:solidFill>
              </a:rPr>
              <a:t>x</a:t>
            </a:r>
            <a:r>
              <a:rPr lang="nl-NL" sz="1600" b="1" baseline="-25000" dirty="0">
                <a:solidFill>
                  <a:schemeClr val="tx1"/>
                </a:solidFill>
              </a:rPr>
              <a:t>1</a:t>
            </a:r>
            <a:endParaRPr lang="en-US" sz="1600" b="1" dirty="0">
              <a:solidFill>
                <a:schemeClr val="tx1"/>
              </a:solidFill>
            </a:endParaRPr>
          </a:p>
        </p:txBody>
      </p:sp>
      <p:sp>
        <p:nvSpPr>
          <p:cNvPr id="44" name="Oval 43">
            <a:extLst>
              <a:ext uri="{FF2B5EF4-FFF2-40B4-BE49-F238E27FC236}">
                <a16:creationId xmlns:a16="http://schemas.microsoft.com/office/drawing/2014/main" id="{03AC1FF3-21B3-5FAE-93E1-41CC855C7E98}"/>
              </a:ext>
            </a:extLst>
          </p:cNvPr>
          <p:cNvSpPr>
            <a:spLocks noChangeAspect="1"/>
          </p:cNvSpPr>
          <p:nvPr/>
        </p:nvSpPr>
        <p:spPr>
          <a:xfrm>
            <a:off x="2701925" y="4144963"/>
            <a:ext cx="890588" cy="890587"/>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1600" b="1" dirty="0">
                <a:solidFill>
                  <a:schemeClr val="tx1"/>
                </a:solidFill>
              </a:rPr>
              <a:t>YEAR2</a:t>
            </a:r>
          </a:p>
          <a:p>
            <a:pPr algn="ctr">
              <a:defRPr/>
            </a:pPr>
            <a:r>
              <a:rPr lang="nl-NL" sz="1600" b="1" dirty="0">
                <a:solidFill>
                  <a:schemeClr val="tx1"/>
                </a:solidFill>
              </a:rPr>
              <a:t>x</a:t>
            </a:r>
            <a:r>
              <a:rPr lang="nl-NL" sz="1600" b="1" baseline="-25000" dirty="0">
                <a:solidFill>
                  <a:schemeClr val="tx1"/>
                </a:solidFill>
              </a:rPr>
              <a:t>2</a:t>
            </a:r>
            <a:endParaRPr lang="en-US" sz="1600" b="1" dirty="0">
              <a:solidFill>
                <a:schemeClr val="tx1"/>
              </a:solidFill>
            </a:endParaRPr>
          </a:p>
        </p:txBody>
      </p:sp>
      <p:sp>
        <p:nvSpPr>
          <p:cNvPr id="45" name="Oval 44">
            <a:extLst>
              <a:ext uri="{FF2B5EF4-FFF2-40B4-BE49-F238E27FC236}">
                <a16:creationId xmlns:a16="http://schemas.microsoft.com/office/drawing/2014/main" id="{33005788-AEE4-3104-D751-80DB1745DF00}"/>
              </a:ext>
            </a:extLst>
          </p:cNvPr>
          <p:cNvSpPr>
            <a:spLocks noChangeAspect="1"/>
          </p:cNvSpPr>
          <p:nvPr/>
        </p:nvSpPr>
        <p:spPr>
          <a:xfrm>
            <a:off x="4489450" y="4144963"/>
            <a:ext cx="890588" cy="890587"/>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1600" b="1" dirty="0">
                <a:solidFill>
                  <a:schemeClr val="tx1"/>
                </a:solidFill>
              </a:rPr>
              <a:t>YEAR3</a:t>
            </a:r>
          </a:p>
          <a:p>
            <a:pPr algn="ctr">
              <a:defRPr/>
            </a:pPr>
            <a:r>
              <a:rPr lang="nl-NL" sz="1600" b="1" dirty="0">
                <a:solidFill>
                  <a:schemeClr val="tx1"/>
                </a:solidFill>
              </a:rPr>
              <a:t>x</a:t>
            </a:r>
            <a:r>
              <a:rPr lang="nl-NL" sz="1600" b="1" baseline="-25000" dirty="0">
                <a:solidFill>
                  <a:schemeClr val="tx1"/>
                </a:solidFill>
              </a:rPr>
              <a:t>3</a:t>
            </a:r>
            <a:endParaRPr lang="en-US" sz="1600" b="1" dirty="0">
              <a:solidFill>
                <a:schemeClr val="tx1"/>
              </a:solidFill>
            </a:endParaRPr>
          </a:p>
        </p:txBody>
      </p:sp>
      <p:sp>
        <p:nvSpPr>
          <p:cNvPr id="46" name="Oval 45">
            <a:extLst>
              <a:ext uri="{FF2B5EF4-FFF2-40B4-BE49-F238E27FC236}">
                <a16:creationId xmlns:a16="http://schemas.microsoft.com/office/drawing/2014/main" id="{07495660-B91E-0F28-BB9A-5C76CDA7E5AD}"/>
              </a:ext>
            </a:extLst>
          </p:cNvPr>
          <p:cNvSpPr>
            <a:spLocks noChangeAspect="1"/>
          </p:cNvSpPr>
          <p:nvPr/>
        </p:nvSpPr>
        <p:spPr>
          <a:xfrm>
            <a:off x="6392863" y="4144963"/>
            <a:ext cx="892175" cy="890587"/>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1600" b="1" dirty="0">
                <a:solidFill>
                  <a:schemeClr val="tx1"/>
                </a:solidFill>
              </a:rPr>
              <a:t>YEAR4</a:t>
            </a:r>
          </a:p>
          <a:p>
            <a:pPr algn="ctr">
              <a:defRPr/>
            </a:pPr>
            <a:r>
              <a:rPr lang="nl-NL" sz="1600" b="1" dirty="0">
                <a:solidFill>
                  <a:schemeClr val="tx1"/>
                </a:solidFill>
              </a:rPr>
              <a:t>x</a:t>
            </a:r>
            <a:r>
              <a:rPr lang="nl-NL" sz="1600" b="1" baseline="-25000" dirty="0">
                <a:solidFill>
                  <a:schemeClr val="tx1"/>
                </a:solidFill>
              </a:rPr>
              <a:t>4</a:t>
            </a:r>
            <a:endParaRPr lang="en-US" sz="1600" b="1" dirty="0">
              <a:solidFill>
                <a:schemeClr val="tx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B9ACFD4D-2E5F-AEB2-0CCC-0A4EEED68F36}"/>
              </a:ext>
            </a:extLst>
          </p:cNvPr>
          <p:cNvSpPr>
            <a:spLocks noGrp="1"/>
          </p:cNvSpPr>
          <p:nvPr>
            <p:ph type="title"/>
          </p:nvPr>
        </p:nvSpPr>
        <p:spPr/>
        <p:txBody>
          <a:bodyPr/>
          <a:lstStyle/>
          <a:p>
            <a:endParaRPr lang="nl-NL" altLang="nl-NL"/>
          </a:p>
        </p:txBody>
      </p:sp>
      <p:sp>
        <p:nvSpPr>
          <p:cNvPr id="73731" name="Content Placeholder 2">
            <a:extLst>
              <a:ext uri="{FF2B5EF4-FFF2-40B4-BE49-F238E27FC236}">
                <a16:creationId xmlns:a16="http://schemas.microsoft.com/office/drawing/2014/main" id="{794D14BC-C7C1-E8C1-E34B-559BB24D09AF}"/>
              </a:ext>
            </a:extLst>
          </p:cNvPr>
          <p:cNvSpPr>
            <a:spLocks noGrp="1"/>
          </p:cNvSpPr>
          <p:nvPr>
            <p:ph idx="1"/>
          </p:nvPr>
        </p:nvSpPr>
        <p:spPr/>
        <p:txBody>
          <a:bodyPr/>
          <a:lstStyle/>
          <a:p>
            <a:endParaRPr lang="nl-NL" altLang="nl-NL"/>
          </a:p>
        </p:txBody>
      </p:sp>
      <p:sp>
        <p:nvSpPr>
          <p:cNvPr id="73732" name="Slide Number Placeholder 3">
            <a:extLst>
              <a:ext uri="{FF2B5EF4-FFF2-40B4-BE49-F238E27FC236}">
                <a16:creationId xmlns:a16="http://schemas.microsoft.com/office/drawing/2014/main" id="{A9CBAF10-F702-2E67-11B4-EECA2EEDDD54}"/>
              </a:ext>
            </a:extLst>
          </p:cNvPr>
          <p:cNvSpPr>
            <a:spLocks noGrp="1"/>
          </p:cNvSpPr>
          <p:nvPr>
            <p:ph type="sldNum" sz="quarter" idx="11"/>
          </p:nvPr>
        </p:nvSpPr>
        <p:spPr>
          <a:noFill/>
        </p:spPr>
        <p:txBody>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fld id="{6A6E15D2-CDF0-47A0-9952-6E945F994FA5}" type="slidenum">
              <a:rPr lang="en-US" altLang="en-US">
                <a:solidFill>
                  <a:srgbClr val="BC0031"/>
                </a:solidFill>
                <a:latin typeface="Arial" panose="020B0604020202020204" pitchFamily="34" charset="0"/>
              </a:rPr>
              <a:pPr eaLnBrk="1" hangingPunct="1"/>
              <a:t>74</a:t>
            </a:fld>
            <a:endParaRPr lang="en-US" altLang="en-US">
              <a:latin typeface="Arial" panose="020B0604020202020204" pitchFamily="34" charset="0"/>
            </a:endParaRPr>
          </a:p>
        </p:txBody>
      </p:sp>
      <p:pic>
        <p:nvPicPr>
          <p:cNvPr id="73733" name="Picture 2" descr="https://rhiannal222.files.wordpress.com/2011/04/excited_cartoon.png">
            <a:extLst>
              <a:ext uri="{FF2B5EF4-FFF2-40B4-BE49-F238E27FC236}">
                <a16:creationId xmlns:a16="http://schemas.microsoft.com/office/drawing/2014/main" id="{33B3B82F-55D9-5157-062D-2EA4EB5C3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270125"/>
            <a:ext cx="3405188"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a:extLst>
              <a:ext uri="{FF2B5EF4-FFF2-40B4-BE49-F238E27FC236}">
                <a16:creationId xmlns:a16="http://schemas.microsoft.com/office/drawing/2014/main" id="{AA3A9013-B24F-74D2-D208-91BD8865FADA}"/>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3BB846C2-EB63-4EE4-80CC-D4B629CA5776}" type="slidenum">
              <a:rPr lang="en-US" altLang="en-US" sz="1000">
                <a:solidFill>
                  <a:srgbClr val="BC0031"/>
                </a:solidFill>
                <a:latin typeface="Arial" panose="020B0604020202020204" pitchFamily="34" charset="0"/>
              </a:rPr>
              <a:pPr eaLnBrk="1" hangingPunct="1">
                <a:spcBef>
                  <a:spcPct val="0"/>
                </a:spcBef>
                <a:buSzTx/>
                <a:buFontTx/>
                <a:buNone/>
              </a:pPr>
              <a:t>75</a:t>
            </a:fld>
            <a:endParaRPr lang="en-US" altLang="en-US" sz="1000">
              <a:latin typeface="Arial" panose="020B0604020202020204" pitchFamily="34" charset="0"/>
            </a:endParaRPr>
          </a:p>
        </p:txBody>
      </p:sp>
      <p:pic>
        <p:nvPicPr>
          <p:cNvPr id="80899" name="Picture 6" descr="https://upload.wikimedia.org/wikipedia/en/0/07/Atom_Ant.png">
            <a:extLst>
              <a:ext uri="{FF2B5EF4-FFF2-40B4-BE49-F238E27FC236}">
                <a16:creationId xmlns:a16="http://schemas.microsoft.com/office/drawing/2014/main" id="{92F44721-A8F8-DDD2-F89F-71596665B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554288"/>
            <a:ext cx="2519363"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FF0DB2F-69A6-40BD-E49D-0EC483D52E89}"/>
              </a:ext>
            </a:extLst>
          </p:cNvPr>
          <p:cNvSpPr>
            <a:spLocks noGrp="1"/>
          </p:cNvSpPr>
          <p:nvPr>
            <p:ph type="title"/>
          </p:nvPr>
        </p:nvSpPr>
        <p:spPr/>
        <p:txBody>
          <a:bodyPr/>
          <a:lstStyle/>
          <a:p>
            <a:r>
              <a:rPr lang="nl-NL" altLang="en-US"/>
              <a:t>Comparing common factor means</a:t>
            </a:r>
            <a:endParaRPr lang="en-US" altLang="en-US"/>
          </a:p>
        </p:txBody>
      </p:sp>
      <p:sp>
        <p:nvSpPr>
          <p:cNvPr id="11267" name="Slide Number Placeholder 3">
            <a:extLst>
              <a:ext uri="{FF2B5EF4-FFF2-40B4-BE49-F238E27FC236}">
                <a16:creationId xmlns:a16="http://schemas.microsoft.com/office/drawing/2014/main" id="{0C657F1A-F898-0DA0-2033-4785EF02F5B6}"/>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36AA3A68-FA7D-491A-A129-AD635AF054D1}" type="slidenum">
              <a:rPr lang="en-US" altLang="en-US" sz="1000">
                <a:solidFill>
                  <a:srgbClr val="BC0031"/>
                </a:solidFill>
                <a:latin typeface="Arial" panose="020B0604020202020204" pitchFamily="34" charset="0"/>
              </a:rPr>
              <a:pPr eaLnBrk="1" hangingPunct="1">
                <a:spcBef>
                  <a:spcPct val="0"/>
                </a:spcBef>
                <a:buSzTx/>
                <a:buFontTx/>
                <a:buNone/>
              </a:pPr>
              <a:t>8</a:t>
            </a:fld>
            <a:endParaRPr lang="en-US" altLang="en-US" sz="1000">
              <a:latin typeface="Arial" panose="020B0604020202020204" pitchFamily="34" charset="0"/>
            </a:endParaRPr>
          </a:p>
        </p:txBody>
      </p:sp>
      <p:sp>
        <p:nvSpPr>
          <p:cNvPr id="31" name="Content Placeholder 2">
            <a:extLst>
              <a:ext uri="{FF2B5EF4-FFF2-40B4-BE49-F238E27FC236}">
                <a16:creationId xmlns:a16="http://schemas.microsoft.com/office/drawing/2014/main" id="{6ABEA16A-4A1E-BA33-6C2F-8F3155B1F19E}"/>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a:defRPr/>
            </a:pPr>
            <a:r>
              <a:rPr lang="nl-NL" altLang="en-US" dirty="0" err="1"/>
              <a:t>Testing</a:t>
            </a:r>
            <a:r>
              <a:rPr lang="nl-NL" altLang="en-US" dirty="0"/>
              <a:t> </a:t>
            </a:r>
            <a:r>
              <a:rPr lang="nl-NL" altLang="en-US" dirty="0" err="1"/>
              <a:t>measurement</a:t>
            </a:r>
            <a:r>
              <a:rPr lang="nl-NL" altLang="en-US" dirty="0"/>
              <a:t> </a:t>
            </a:r>
            <a:r>
              <a:rPr lang="nl-NL" altLang="en-US" dirty="0" err="1"/>
              <a:t>invariance</a:t>
            </a:r>
            <a:r>
              <a:rPr lang="nl-NL" altLang="en-US" dirty="0"/>
              <a:t>:</a:t>
            </a:r>
          </a:p>
          <a:p>
            <a:pPr>
              <a:defRPr/>
            </a:pPr>
            <a:endParaRPr lang="nl-NL" altLang="en-US" dirty="0"/>
          </a:p>
          <a:p>
            <a:pPr marL="514350" indent="-514350">
              <a:buSzPct val="100000"/>
              <a:buFont typeface="+mj-lt"/>
              <a:buAutoNum type="arabicPeriod"/>
              <a:defRPr/>
            </a:pPr>
            <a:r>
              <a:rPr lang="nl-NL" altLang="en-US" dirty="0" err="1"/>
              <a:t>Configural</a:t>
            </a:r>
            <a:r>
              <a:rPr lang="nl-NL" altLang="en-US" dirty="0"/>
              <a:t> </a:t>
            </a:r>
            <a:r>
              <a:rPr lang="nl-NL" altLang="en-US" dirty="0" err="1"/>
              <a:t>invariance</a:t>
            </a:r>
            <a:endParaRPr lang="nl-NL" altLang="en-US" dirty="0"/>
          </a:p>
          <a:p>
            <a:pPr marL="514350" indent="-514350">
              <a:buSzPct val="100000"/>
              <a:buFont typeface="+mj-lt"/>
              <a:buAutoNum type="arabicPeriod"/>
              <a:defRPr/>
            </a:pPr>
            <a:r>
              <a:rPr lang="nl-NL" altLang="en-US" dirty="0" err="1"/>
              <a:t>Weak</a:t>
            </a:r>
            <a:r>
              <a:rPr lang="nl-NL" altLang="en-US" dirty="0"/>
              <a:t> factorial </a:t>
            </a:r>
            <a:r>
              <a:rPr lang="nl-NL" altLang="en-US" dirty="0" err="1"/>
              <a:t>invariance</a:t>
            </a:r>
            <a:endParaRPr lang="nl-NL" altLang="en-US" dirty="0"/>
          </a:p>
          <a:p>
            <a:pPr marL="514350" indent="-514350">
              <a:buSzPct val="100000"/>
              <a:buFont typeface="+mj-lt"/>
              <a:buAutoNum type="arabicPeriod"/>
              <a:defRPr/>
            </a:pPr>
            <a:r>
              <a:rPr lang="nl-NL" altLang="en-US" dirty="0"/>
              <a:t>Strong factorial </a:t>
            </a:r>
            <a:r>
              <a:rPr lang="nl-NL" altLang="en-US" dirty="0" err="1"/>
              <a:t>invariance</a:t>
            </a:r>
            <a:endParaRPr lang="nl-NL" altLang="en-US" dirty="0"/>
          </a:p>
          <a:p>
            <a:pPr marL="514350" indent="-514350">
              <a:buSzPct val="100000"/>
              <a:buFont typeface="+mj-lt"/>
              <a:buAutoNum type="arabicPeriod"/>
              <a:defRPr/>
            </a:pPr>
            <a:r>
              <a:rPr lang="nl-NL" altLang="en-US" dirty="0" err="1"/>
              <a:t>Strict</a:t>
            </a:r>
            <a:r>
              <a:rPr lang="nl-NL" altLang="en-US" dirty="0"/>
              <a:t> factorial </a:t>
            </a:r>
            <a:r>
              <a:rPr lang="nl-NL" altLang="en-US" dirty="0" err="1"/>
              <a:t>invariance</a:t>
            </a:r>
            <a:endParaRPr lang="nl-NL" altLang="en-US" dirty="0"/>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
        <p:nvSpPr>
          <p:cNvPr id="11269" name="Rectangle 10">
            <a:extLst>
              <a:ext uri="{FF2B5EF4-FFF2-40B4-BE49-F238E27FC236}">
                <a16:creationId xmlns:a16="http://schemas.microsoft.com/office/drawing/2014/main" id="{87ABDF70-3E86-BAA3-ACB6-287541FAC5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1270" name="Rectangle 25">
            <a:extLst>
              <a:ext uri="{FF2B5EF4-FFF2-40B4-BE49-F238E27FC236}">
                <a16:creationId xmlns:a16="http://schemas.microsoft.com/office/drawing/2014/main" id="{333064EC-6E6D-1B98-76A5-9C6798466A5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A5D1E8D-C4F2-6CA9-BEAC-44149244F9AA}"/>
              </a:ext>
            </a:extLst>
          </p:cNvPr>
          <p:cNvSpPr>
            <a:spLocks noGrp="1"/>
          </p:cNvSpPr>
          <p:nvPr>
            <p:ph type="title"/>
          </p:nvPr>
        </p:nvSpPr>
        <p:spPr/>
        <p:txBody>
          <a:bodyPr/>
          <a:lstStyle/>
          <a:p>
            <a:r>
              <a:rPr lang="nl-NL" altLang="en-US"/>
              <a:t>Configural invariance</a:t>
            </a:r>
            <a:endParaRPr lang="en-US" altLang="en-US"/>
          </a:p>
        </p:txBody>
      </p:sp>
      <p:sp>
        <p:nvSpPr>
          <p:cNvPr id="12291" name="Slide Number Placeholder 3">
            <a:extLst>
              <a:ext uri="{FF2B5EF4-FFF2-40B4-BE49-F238E27FC236}">
                <a16:creationId xmlns:a16="http://schemas.microsoft.com/office/drawing/2014/main" id="{6F55C726-6D4E-945C-AA03-31B58A6F3140}"/>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5306CB02-0BD6-4BE4-A75E-0F15A4F3F166}" type="slidenum">
              <a:rPr lang="en-US" altLang="en-US" sz="1000">
                <a:solidFill>
                  <a:srgbClr val="BC0031"/>
                </a:solidFill>
                <a:latin typeface="Arial" panose="020B0604020202020204" pitchFamily="34" charset="0"/>
              </a:rPr>
              <a:pPr eaLnBrk="1" hangingPunct="1">
                <a:spcBef>
                  <a:spcPct val="0"/>
                </a:spcBef>
                <a:buSzTx/>
                <a:buFontTx/>
                <a:buNone/>
              </a:pPr>
              <a:t>9</a:t>
            </a:fld>
            <a:endParaRPr lang="en-US" altLang="en-US" sz="1000">
              <a:latin typeface="Arial" panose="020B0604020202020204" pitchFamily="34" charset="0"/>
            </a:endParaRPr>
          </a:p>
        </p:txBody>
      </p:sp>
      <p:sp>
        <p:nvSpPr>
          <p:cNvPr id="31" name="Content Placeholder 2">
            <a:extLst>
              <a:ext uri="{FF2B5EF4-FFF2-40B4-BE49-F238E27FC236}">
                <a16:creationId xmlns:a16="http://schemas.microsoft.com/office/drawing/2014/main" id="{2111F464-663A-57A4-59F1-946CED021E75}"/>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marL="0" indent="0">
              <a:buSzPct val="100000"/>
              <a:buFont typeface="Wingdings 2" pitchFamily="18" charset="2"/>
              <a:buNone/>
              <a:defRPr/>
            </a:pPr>
            <a:r>
              <a:rPr lang="nl-NL" altLang="en-US" dirty="0"/>
              <a:t>Is </a:t>
            </a:r>
            <a:r>
              <a:rPr lang="nl-NL" altLang="en-US" dirty="0" err="1"/>
              <a:t>the</a:t>
            </a:r>
            <a:r>
              <a:rPr lang="nl-NL" altLang="en-US" dirty="0"/>
              <a:t> </a:t>
            </a:r>
            <a:r>
              <a:rPr lang="nl-NL" altLang="en-US" dirty="0" err="1"/>
              <a:t>underlying</a:t>
            </a:r>
            <a:r>
              <a:rPr lang="nl-NL" altLang="en-US" dirty="0"/>
              <a:t> construct </a:t>
            </a:r>
            <a:r>
              <a:rPr lang="nl-NL" altLang="en-US" dirty="0" err="1"/>
              <a:t>measured</a:t>
            </a:r>
            <a:r>
              <a:rPr lang="nl-NL" altLang="en-US" dirty="0"/>
              <a:t> </a:t>
            </a:r>
            <a:r>
              <a:rPr lang="nl-NL" altLang="en-US" dirty="0" err="1"/>
              <a:t>by</a:t>
            </a:r>
            <a:r>
              <a:rPr lang="nl-NL" altLang="en-US" dirty="0"/>
              <a:t> </a:t>
            </a:r>
            <a:r>
              <a:rPr lang="nl-NL" altLang="en-US" dirty="0" err="1"/>
              <a:t>the</a:t>
            </a:r>
            <a:r>
              <a:rPr lang="nl-NL" altLang="en-US" dirty="0"/>
              <a:t> </a:t>
            </a:r>
            <a:r>
              <a:rPr lang="nl-NL" altLang="en-US" dirty="0" err="1"/>
              <a:t>same</a:t>
            </a:r>
            <a:r>
              <a:rPr lang="nl-NL" altLang="en-US" dirty="0"/>
              <a:t> variables?</a:t>
            </a:r>
          </a:p>
          <a:p>
            <a:pPr marL="0" indent="0">
              <a:buSzPct val="100000"/>
              <a:buFont typeface="Wingdings 2" pitchFamily="18" charset="2"/>
              <a:buNone/>
              <a:defRPr/>
            </a:pPr>
            <a:endParaRPr lang="nl-NL" altLang="en-US" dirty="0"/>
          </a:p>
          <a:p>
            <a:pPr marL="0" indent="0">
              <a:buSzPct val="100000"/>
              <a:buFont typeface="Wingdings 2" pitchFamily="18" charset="2"/>
              <a:buNone/>
              <a:defRPr/>
            </a:pPr>
            <a:r>
              <a:rPr lang="nl-NL" altLang="en-US" dirty="0" err="1"/>
              <a:t>If</a:t>
            </a:r>
            <a:r>
              <a:rPr lang="nl-NL" altLang="en-US" dirty="0"/>
              <a:t> </a:t>
            </a:r>
            <a:r>
              <a:rPr lang="nl-NL" altLang="en-US" dirty="0" err="1"/>
              <a:t>not</a:t>
            </a:r>
            <a:r>
              <a:rPr lang="nl-NL" altLang="en-US" dirty="0"/>
              <a:t>, </a:t>
            </a:r>
            <a:r>
              <a:rPr lang="en-US" dirty="0"/>
              <a:t>the common factors don’t represent the same construct across </a:t>
            </a:r>
            <a:r>
              <a:rPr lang="en-US" dirty="0" err="1"/>
              <a:t>ocassions</a:t>
            </a:r>
            <a:r>
              <a:rPr lang="en-US" dirty="0"/>
              <a:t> or groups</a:t>
            </a:r>
            <a:endParaRPr lang="nl-NL" altLang="en-US" dirty="0"/>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
        <p:nvSpPr>
          <p:cNvPr id="12293" name="Rectangle 10">
            <a:extLst>
              <a:ext uri="{FF2B5EF4-FFF2-40B4-BE49-F238E27FC236}">
                <a16:creationId xmlns:a16="http://schemas.microsoft.com/office/drawing/2014/main" id="{5E6B7A9A-108D-4300-29EF-650E401588A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2294" name="Rectangle 25">
            <a:extLst>
              <a:ext uri="{FF2B5EF4-FFF2-40B4-BE49-F238E27FC236}">
                <a16:creationId xmlns:a16="http://schemas.microsoft.com/office/drawing/2014/main" id="{0CBC86E9-19E6-FB06-A3A4-73BBADDB0E8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Tree>
  </p:cSld>
  <p:clrMapOvr>
    <a:masterClrMapping/>
  </p:clrMapOvr>
</p:sld>
</file>

<file path=ppt/theme/theme1.xml><?xml version="1.0" encoding="utf-8"?>
<a:theme xmlns:a="http://schemas.openxmlformats.org/drawingml/2006/main" name="Profile">
  <a:themeElements>
    <a:clrScheme name="Profile 14">
      <a:dk1>
        <a:srgbClr val="000000"/>
      </a:dk1>
      <a:lt1>
        <a:srgbClr val="FFFFFF"/>
      </a:lt1>
      <a:dk2>
        <a:srgbClr val="000066"/>
      </a:dk2>
      <a:lt2>
        <a:srgbClr val="DDDDDD"/>
      </a:lt2>
      <a:accent1>
        <a:srgbClr val="000066"/>
      </a:accent1>
      <a:accent2>
        <a:srgbClr val="000066"/>
      </a:accent2>
      <a:accent3>
        <a:srgbClr val="FFFFFF"/>
      </a:accent3>
      <a:accent4>
        <a:srgbClr val="000000"/>
      </a:accent4>
      <a:accent5>
        <a:srgbClr val="AAAAB8"/>
      </a:accent5>
      <a:accent6>
        <a:srgbClr val="00005C"/>
      </a:accent6>
      <a:hlink>
        <a:srgbClr val="000066"/>
      </a:hlink>
      <a:folHlink>
        <a:srgbClr val="003366"/>
      </a:folHlink>
    </a:clrScheme>
    <a:fontScheme name="Profil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dbl"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38100" cap="flat" cmpd="dbl"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0">
        <a:dk1>
          <a:srgbClr val="000000"/>
        </a:dk1>
        <a:lt1>
          <a:srgbClr val="FFFFFF"/>
        </a:lt1>
        <a:dk2>
          <a:srgbClr val="000000"/>
        </a:dk2>
        <a:lt2>
          <a:srgbClr val="DDDDDD"/>
        </a:lt2>
        <a:accent1>
          <a:srgbClr val="A3B2C1"/>
        </a:accent1>
        <a:accent2>
          <a:srgbClr val="000066"/>
        </a:accent2>
        <a:accent3>
          <a:srgbClr val="FFFFFF"/>
        </a:accent3>
        <a:accent4>
          <a:srgbClr val="000000"/>
        </a:accent4>
        <a:accent5>
          <a:srgbClr val="CED5DD"/>
        </a:accent5>
        <a:accent6>
          <a:srgbClr val="00005C"/>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1">
        <a:dk1>
          <a:srgbClr val="000000"/>
        </a:dk1>
        <a:lt1>
          <a:srgbClr val="FFFFFF"/>
        </a:lt1>
        <a:dk2>
          <a:srgbClr val="000000"/>
        </a:dk2>
        <a:lt2>
          <a:srgbClr val="DDDDDD"/>
        </a:lt2>
        <a:accent1>
          <a:srgbClr val="A3B2C1"/>
        </a:accent1>
        <a:accent2>
          <a:srgbClr val="0000CC"/>
        </a:accent2>
        <a:accent3>
          <a:srgbClr val="FFFFFF"/>
        </a:accent3>
        <a:accent4>
          <a:srgbClr val="000000"/>
        </a:accent4>
        <a:accent5>
          <a:srgbClr val="CED5DD"/>
        </a:accent5>
        <a:accent6>
          <a:srgbClr val="0000B9"/>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2">
        <a:dk1>
          <a:srgbClr val="000000"/>
        </a:dk1>
        <a:lt1>
          <a:srgbClr val="FFFFFF"/>
        </a:lt1>
        <a:dk2>
          <a:srgbClr val="000000"/>
        </a:dk2>
        <a:lt2>
          <a:srgbClr val="DDDDDD"/>
        </a:lt2>
        <a:accent1>
          <a:srgbClr val="000066"/>
        </a:accent1>
        <a:accent2>
          <a:srgbClr val="000066"/>
        </a:accent2>
        <a:accent3>
          <a:srgbClr val="FFFFFF"/>
        </a:accent3>
        <a:accent4>
          <a:srgbClr val="000000"/>
        </a:accent4>
        <a:accent5>
          <a:srgbClr val="AAAAB8"/>
        </a:accent5>
        <a:accent6>
          <a:srgbClr val="00005C"/>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3">
        <a:dk1>
          <a:srgbClr val="000066"/>
        </a:dk1>
        <a:lt1>
          <a:srgbClr val="FFFFFF"/>
        </a:lt1>
        <a:dk2>
          <a:srgbClr val="000066"/>
        </a:dk2>
        <a:lt2>
          <a:srgbClr val="DDDDDD"/>
        </a:lt2>
        <a:accent1>
          <a:srgbClr val="000066"/>
        </a:accent1>
        <a:accent2>
          <a:srgbClr val="000066"/>
        </a:accent2>
        <a:accent3>
          <a:srgbClr val="FFFFFF"/>
        </a:accent3>
        <a:accent4>
          <a:srgbClr val="000056"/>
        </a:accent4>
        <a:accent5>
          <a:srgbClr val="AAAAB8"/>
        </a:accent5>
        <a:accent6>
          <a:srgbClr val="00005C"/>
        </a:accent6>
        <a:hlink>
          <a:srgbClr val="000066"/>
        </a:hlink>
        <a:folHlink>
          <a:srgbClr val="003366"/>
        </a:folHlink>
      </a:clrScheme>
      <a:clrMap bg1="lt1" tx1="dk1" bg2="lt2" tx2="dk2" accent1="accent1" accent2="accent2" accent3="accent3" accent4="accent4" accent5="accent5" accent6="accent6" hlink="hlink" folHlink="folHlink"/>
    </a:extraClrScheme>
    <a:extraClrScheme>
      <a:clrScheme name="Profile 14">
        <a:dk1>
          <a:srgbClr val="000000"/>
        </a:dk1>
        <a:lt1>
          <a:srgbClr val="FFFFFF"/>
        </a:lt1>
        <a:dk2>
          <a:srgbClr val="000066"/>
        </a:dk2>
        <a:lt2>
          <a:srgbClr val="DDDDDD"/>
        </a:lt2>
        <a:accent1>
          <a:srgbClr val="000066"/>
        </a:accent1>
        <a:accent2>
          <a:srgbClr val="000066"/>
        </a:accent2>
        <a:accent3>
          <a:srgbClr val="FFFFFF"/>
        </a:accent3>
        <a:accent4>
          <a:srgbClr val="000000"/>
        </a:accent4>
        <a:accent5>
          <a:srgbClr val="AAAAB8"/>
        </a:accent5>
        <a:accent6>
          <a:srgbClr val="00005C"/>
        </a:accent6>
        <a:hlink>
          <a:srgbClr val="000066"/>
        </a:hlink>
        <a:folHlink>
          <a:srgbClr val="003366"/>
        </a:folHlink>
      </a:clrScheme>
      <a:clrMap bg1="lt1" tx1="dk1" bg2="lt2" tx2="dk2" accent1="accent1" accent2="accent2" accent3="accent3" accent4="accent4" accent5="accent5" accent6="accent6" hlink="hlink" folHlink="folHlink"/>
    </a:extraClrScheme>
    <a:extraClrScheme>
      <a:clrScheme name="Profile 15">
        <a:dk1>
          <a:srgbClr val="000000"/>
        </a:dk1>
        <a:lt1>
          <a:srgbClr val="FFFFFF"/>
        </a:lt1>
        <a:dk2>
          <a:srgbClr val="000066"/>
        </a:dk2>
        <a:lt2>
          <a:srgbClr val="DDDDDD"/>
        </a:lt2>
        <a:accent1>
          <a:srgbClr val="000066"/>
        </a:accent1>
        <a:accent2>
          <a:srgbClr val="FFFFFF"/>
        </a:accent2>
        <a:accent3>
          <a:srgbClr val="FFFFFF"/>
        </a:accent3>
        <a:accent4>
          <a:srgbClr val="000000"/>
        </a:accent4>
        <a:accent5>
          <a:srgbClr val="AAAAB8"/>
        </a:accent5>
        <a:accent6>
          <a:srgbClr val="E7E7E7"/>
        </a:accent6>
        <a:hlink>
          <a:srgbClr val="000066"/>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1967</Words>
  <Application>Microsoft Office PowerPoint</Application>
  <PresentationFormat>On-screen Show (4:3)</PresentationFormat>
  <Paragraphs>894</Paragraphs>
  <Slides>75</Slides>
  <Notes>68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3" baseType="lpstr">
      <vt:lpstr>Arial</vt:lpstr>
      <vt:lpstr>Calibri</vt:lpstr>
      <vt:lpstr>Cambria</vt:lpstr>
      <vt:lpstr>Verdana</vt:lpstr>
      <vt:lpstr>Wingdings</vt:lpstr>
      <vt:lpstr>Wingdings 2</vt:lpstr>
      <vt:lpstr>Profile</vt:lpstr>
      <vt:lpstr>Microsoft Equation 3.0</vt:lpstr>
      <vt:lpstr>PowerPoint Presentation</vt:lpstr>
      <vt:lpstr>Class of today</vt:lpstr>
      <vt:lpstr>Mean structures</vt:lpstr>
      <vt:lpstr>Multi-group model</vt:lpstr>
      <vt:lpstr>Multi-group model</vt:lpstr>
      <vt:lpstr>Longitudinal model</vt:lpstr>
      <vt:lpstr>Comparing common factor means</vt:lpstr>
      <vt:lpstr>Comparing common factor means</vt:lpstr>
      <vt:lpstr>Configural invariance</vt:lpstr>
      <vt:lpstr>Weak factorial invariance</vt:lpstr>
      <vt:lpstr>Weak factorial invariance</vt:lpstr>
      <vt:lpstr>Strong factorial invariance</vt:lpstr>
      <vt:lpstr>Strong factorial invariance</vt:lpstr>
      <vt:lpstr>Strict factorial invariance</vt:lpstr>
      <vt:lpstr>Alternative to multigroup models</vt:lpstr>
      <vt:lpstr>Multigroup model</vt:lpstr>
      <vt:lpstr>RFA</vt:lpstr>
      <vt:lpstr>RFA</vt:lpstr>
      <vt:lpstr>MIMIC</vt:lpstr>
      <vt:lpstr>MIMIC</vt:lpstr>
      <vt:lpstr>Questions?</vt:lpstr>
      <vt:lpstr>Modelling longitudinal data</vt:lpstr>
      <vt:lpstr>Autoregression models</vt:lpstr>
      <vt:lpstr>Autoregression models</vt:lpstr>
      <vt:lpstr>Autoregression models</vt:lpstr>
      <vt:lpstr>Mean structure in pathmodels</vt:lpstr>
      <vt:lpstr>Path model means</vt:lpstr>
      <vt:lpstr>Path model means</vt:lpstr>
      <vt:lpstr>Path model means</vt:lpstr>
      <vt:lpstr>Path model means</vt:lpstr>
      <vt:lpstr>Path model means</vt:lpstr>
      <vt:lpstr>Path model</vt:lpstr>
      <vt:lpstr>Path model</vt:lpstr>
      <vt:lpstr>Autoregression models</vt:lpstr>
      <vt:lpstr>Autoregression models</vt:lpstr>
      <vt:lpstr>Autoregression models</vt:lpstr>
      <vt:lpstr>Autoregression models</vt:lpstr>
      <vt:lpstr>Autoregression models</vt:lpstr>
      <vt:lpstr>Autoregression models</vt:lpstr>
      <vt:lpstr>Autoregression models</vt:lpstr>
      <vt:lpstr>Autoregression models with predictors</vt:lpstr>
      <vt:lpstr>Autoregression models with predictors</vt:lpstr>
      <vt:lpstr>Autoregression models</vt:lpstr>
      <vt:lpstr>Autoregression panel models</vt:lpstr>
      <vt:lpstr>Autoregression panel models</vt:lpstr>
      <vt:lpstr>Autoregression panel models</vt:lpstr>
      <vt:lpstr>Autoregression panel models</vt:lpstr>
      <vt:lpstr>Questions?</vt:lpstr>
      <vt:lpstr>Latent (growth) curve models</vt:lpstr>
      <vt:lpstr>Latent (growth) curve models</vt:lpstr>
      <vt:lpstr>Latent (growth) curve models</vt:lpstr>
      <vt:lpstr>Latent intercept and slope factors</vt:lpstr>
      <vt:lpstr>Latent intercept factor</vt:lpstr>
      <vt:lpstr>Linear latent (growth) curve factor</vt:lpstr>
      <vt:lpstr>Linear latent (growth) curve model</vt:lpstr>
      <vt:lpstr>Linear latent curve model</vt:lpstr>
      <vt:lpstr>Latent curve models</vt:lpstr>
      <vt:lpstr>Linear latent (growth) curve model</vt:lpstr>
      <vt:lpstr>Latent curve models</vt:lpstr>
      <vt:lpstr>Latent curve models</vt:lpstr>
      <vt:lpstr>Additional curve factor</vt:lpstr>
      <vt:lpstr>Additional curve factor</vt:lpstr>
      <vt:lpstr>Quadratic latent curve model</vt:lpstr>
      <vt:lpstr>Latent curve models</vt:lpstr>
      <vt:lpstr>Latent curve models with predictors</vt:lpstr>
      <vt:lpstr>Latent curve models with predictors</vt:lpstr>
      <vt:lpstr>Latent curve models with predictors</vt:lpstr>
      <vt:lpstr>Questions?</vt:lpstr>
      <vt:lpstr>Modelling longitudinal data</vt:lpstr>
      <vt:lpstr>Autoregression models</vt:lpstr>
      <vt:lpstr>Latent autoregression models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2020-09-18T09:56:33Z</dcterms:created>
  <dcterms:modified xsi:type="dcterms:W3CDTF">2023-06-15T20:08:15Z</dcterms:modified>
</cp:coreProperties>
</file>