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2"/>
  </p:notesMasterIdLst>
  <p:sldIdLst>
    <p:sldId id="258" r:id="rId2"/>
    <p:sldId id="307" r:id="rId3"/>
    <p:sldId id="479" r:id="rId4"/>
    <p:sldId id="482" r:id="rId5"/>
    <p:sldId id="481" r:id="rId6"/>
    <p:sldId id="480" r:id="rId7"/>
    <p:sldId id="483" r:id="rId8"/>
    <p:sldId id="484" r:id="rId9"/>
    <p:sldId id="485" r:id="rId10"/>
    <p:sldId id="486" r:id="rId11"/>
    <p:sldId id="489" r:id="rId12"/>
    <p:sldId id="487" r:id="rId13"/>
    <p:sldId id="490" r:id="rId14"/>
    <p:sldId id="488" r:id="rId15"/>
    <p:sldId id="491" r:id="rId16"/>
    <p:sldId id="493" r:id="rId17"/>
    <p:sldId id="494" r:id="rId18"/>
    <p:sldId id="495" r:id="rId19"/>
    <p:sldId id="492" r:id="rId20"/>
    <p:sldId id="496" r:id="rId21"/>
    <p:sldId id="394" r:id="rId22"/>
    <p:sldId id="403" r:id="rId23"/>
    <p:sldId id="503" r:id="rId24"/>
    <p:sldId id="502" r:id="rId25"/>
    <p:sldId id="504" r:id="rId26"/>
    <p:sldId id="465" r:id="rId27"/>
    <p:sldId id="466" r:id="rId28"/>
    <p:sldId id="467" r:id="rId29"/>
    <p:sldId id="471" r:id="rId30"/>
    <p:sldId id="472" r:id="rId31"/>
    <p:sldId id="468" r:id="rId32"/>
    <p:sldId id="469" r:id="rId33"/>
    <p:sldId id="470" r:id="rId34"/>
    <p:sldId id="505" r:id="rId35"/>
    <p:sldId id="506" r:id="rId36"/>
    <p:sldId id="507" r:id="rId37"/>
    <p:sldId id="508" r:id="rId38"/>
    <p:sldId id="510" r:id="rId39"/>
    <p:sldId id="509" r:id="rId40"/>
    <p:sldId id="512" r:id="rId41"/>
    <p:sldId id="513" r:id="rId42"/>
    <p:sldId id="514" r:id="rId43"/>
    <p:sldId id="516" r:id="rId44"/>
    <p:sldId id="561" r:id="rId45"/>
    <p:sldId id="562" r:id="rId46"/>
    <p:sldId id="563" r:id="rId47"/>
    <p:sldId id="564" r:id="rId48"/>
    <p:sldId id="515" r:id="rId49"/>
    <p:sldId id="511" r:id="rId50"/>
    <p:sldId id="519" r:id="rId51"/>
    <p:sldId id="530" r:id="rId52"/>
    <p:sldId id="531" r:id="rId53"/>
    <p:sldId id="521" r:id="rId54"/>
    <p:sldId id="524" r:id="rId55"/>
    <p:sldId id="525" r:id="rId56"/>
    <p:sldId id="532" r:id="rId57"/>
    <p:sldId id="518" r:id="rId58"/>
    <p:sldId id="534" r:id="rId59"/>
    <p:sldId id="536" r:id="rId60"/>
    <p:sldId id="537" r:id="rId61"/>
    <p:sldId id="535" r:id="rId62"/>
    <p:sldId id="538" r:id="rId63"/>
    <p:sldId id="545" r:id="rId64"/>
    <p:sldId id="533" r:id="rId65"/>
    <p:sldId id="542" r:id="rId66"/>
    <p:sldId id="541" r:id="rId67"/>
    <p:sldId id="546" r:id="rId68"/>
    <p:sldId id="477" r:id="rId69"/>
    <p:sldId id="565" r:id="rId70"/>
    <p:sldId id="568" r:id="rId71"/>
    <p:sldId id="566" r:id="rId72"/>
    <p:sldId id="567" r:id="rId73"/>
    <p:sldId id="569" r:id="rId74"/>
    <p:sldId id="560" r:id="rId75"/>
    <p:sldId id="552" r:id="rId76"/>
    <p:sldId id="554" r:id="rId77"/>
    <p:sldId id="555" r:id="rId78"/>
    <p:sldId id="558" r:id="rId79"/>
    <p:sldId id="559" r:id="rId80"/>
    <p:sldId id="551" r:id="rId81"/>
  </p:sldIdLst>
  <p:sldSz cx="9144000" cy="6858000" type="screen4x3"/>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57" autoAdjust="0"/>
  </p:normalViewPr>
  <p:slideViewPr>
    <p:cSldViewPr>
      <p:cViewPr varScale="1">
        <p:scale>
          <a:sx n="70" d="100"/>
          <a:sy n="70" d="100"/>
        </p:scale>
        <p:origin x="388"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A2103D-F5A9-4017-B76B-F5E4617DF682}" type="datetimeFigureOut">
              <a:rPr lang="nl-NL" smtClean="0"/>
              <a:t>17-6-2025</a:t>
            </a:fld>
            <a:endParaRPr lang="nl-NL"/>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BEF5E-4243-4F37-9A28-A7635A7FCC41}" type="slidenum">
              <a:rPr lang="nl-NL" smtClean="0"/>
              <a:t>‹#›</a:t>
            </a:fld>
            <a:endParaRPr lang="nl-NL"/>
          </a:p>
        </p:txBody>
      </p:sp>
    </p:spTree>
    <p:extLst>
      <p:ext uri="{BB962C8B-B14F-4D97-AF65-F5344CB8AC3E}">
        <p14:creationId xmlns:p14="http://schemas.microsoft.com/office/powerpoint/2010/main" val="23757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612FEE0-5D86-7AC3-3999-3E7C2040EA5D}"/>
              </a:ext>
            </a:extLst>
          </p:cNvPr>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B184ADA-5305-4A32-9DCA-49E3687978B3}" type="slidenum">
              <a:rPr lang="en-US" altLang="en-US"/>
              <a:pPr eaLnBrk="1" hangingPunct="1">
                <a:spcBef>
                  <a:spcPct val="0"/>
                </a:spcBef>
              </a:pPr>
              <a:t>1</a:t>
            </a:fld>
            <a:endParaRPr lang="en-US" altLang="en-US"/>
          </a:p>
        </p:txBody>
      </p:sp>
      <p:sp>
        <p:nvSpPr>
          <p:cNvPr id="82947" name="Rectangle 2">
            <a:extLst>
              <a:ext uri="{FF2B5EF4-FFF2-40B4-BE49-F238E27FC236}">
                <a16:creationId xmlns:a16="http://schemas.microsoft.com/office/drawing/2014/main" id="{EDDDBDE5-1683-9C2A-1B97-04296F4866BC}"/>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3AAD5292-9630-2101-706F-0CD14A7184E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7C3F8B61-4901-8ECC-D1B0-2ACF08A8F93A}"/>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4EEAB953-D0F2-59D7-B676-B2868F8700B0}"/>
              </a:ext>
            </a:extLst>
          </p:cNvPr>
          <p:cNvSpPr>
            <a:spLocks noGrp="1"/>
          </p:cNvSpPr>
          <p:nvPr>
            <p:ph type="body" idx="1"/>
          </p:nvPr>
        </p:nvSpPr>
        <p:spPr>
          <a:noFill/>
        </p:spPr>
        <p:txBody>
          <a:bodyPr/>
          <a:lstStyle/>
          <a:p>
            <a:endParaRPr lang="nl-NL" altLang="en-US"/>
          </a:p>
        </p:txBody>
      </p:sp>
      <p:sp>
        <p:nvSpPr>
          <p:cNvPr id="93188" name="Slide Number Placeholder 3">
            <a:extLst>
              <a:ext uri="{FF2B5EF4-FFF2-40B4-BE49-F238E27FC236}">
                <a16:creationId xmlns:a16="http://schemas.microsoft.com/office/drawing/2014/main" id="{66D55714-F190-116E-FEA8-9CA5CDD675D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BAF476-4F3D-4EB0-9384-088E113F0C57}" type="slidenum">
              <a:rPr lang="en-US" altLang="en-US"/>
              <a:pPr eaLnBrk="1" hangingPunct="1">
                <a:spcBef>
                  <a:spcPct val="0"/>
                </a:spcBef>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5FF3E50-59E6-F368-F53C-2761593F9C51}"/>
              </a:ext>
            </a:extLst>
          </p:cNvPr>
          <p:cNvSpPr>
            <a:spLocks noGrp="1" noRot="1" noChangeAspect="1" noTextEdit="1"/>
          </p:cNvSpPr>
          <p:nvPr>
            <p:ph type="sldImg"/>
          </p:nvPr>
        </p:nvSpPr>
        <p:spPr>
          <a:ln/>
        </p:spPr>
      </p:sp>
      <p:sp>
        <p:nvSpPr>
          <p:cNvPr id="94211" name="Notes Placeholder 2">
            <a:extLst>
              <a:ext uri="{FF2B5EF4-FFF2-40B4-BE49-F238E27FC236}">
                <a16:creationId xmlns:a16="http://schemas.microsoft.com/office/drawing/2014/main" id="{6FB56BDA-EAA3-B6EB-0A3D-3DE6418FC5CB}"/>
              </a:ext>
            </a:extLst>
          </p:cNvPr>
          <p:cNvSpPr>
            <a:spLocks noGrp="1"/>
          </p:cNvSpPr>
          <p:nvPr>
            <p:ph type="body" idx="1"/>
          </p:nvPr>
        </p:nvSpPr>
        <p:spPr>
          <a:noFill/>
        </p:spPr>
        <p:txBody>
          <a:bodyPr/>
          <a:lstStyle/>
          <a:p>
            <a:endParaRPr lang="nl-NL" altLang="en-US"/>
          </a:p>
        </p:txBody>
      </p:sp>
      <p:sp>
        <p:nvSpPr>
          <p:cNvPr id="94212" name="Slide Number Placeholder 3">
            <a:extLst>
              <a:ext uri="{FF2B5EF4-FFF2-40B4-BE49-F238E27FC236}">
                <a16:creationId xmlns:a16="http://schemas.microsoft.com/office/drawing/2014/main" id="{945B7FC5-88B5-272A-D0F8-76A906756BD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601C34C-AC94-4974-A79B-C574B919FA64}" type="slidenum">
              <a:rPr lang="en-US" altLang="en-US"/>
              <a:pPr eaLnBrk="1" hangingPunct="1">
                <a:spcBef>
                  <a:spcPct val="0"/>
                </a:spcBef>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0C09FFBC-83AB-7DFE-2139-F1568E38C8F9}"/>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4CDE8B1A-C1FE-D82E-6680-F0B4ABA68EF5}"/>
              </a:ext>
            </a:extLst>
          </p:cNvPr>
          <p:cNvSpPr>
            <a:spLocks noGrp="1"/>
          </p:cNvSpPr>
          <p:nvPr>
            <p:ph type="body" idx="1"/>
          </p:nvPr>
        </p:nvSpPr>
        <p:spPr>
          <a:noFill/>
        </p:spPr>
        <p:txBody>
          <a:bodyPr/>
          <a:lstStyle/>
          <a:p>
            <a:endParaRPr lang="nl-NL" altLang="en-US"/>
          </a:p>
        </p:txBody>
      </p:sp>
      <p:sp>
        <p:nvSpPr>
          <p:cNvPr id="95236" name="Slide Number Placeholder 3">
            <a:extLst>
              <a:ext uri="{FF2B5EF4-FFF2-40B4-BE49-F238E27FC236}">
                <a16:creationId xmlns:a16="http://schemas.microsoft.com/office/drawing/2014/main" id="{3BB641F1-F368-7315-92ED-BE245189588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0D9A2F0-0258-4E3D-8822-9F7120E2FEA1}" type="slidenum">
              <a:rPr lang="en-US" altLang="en-US"/>
              <a:pPr eaLnBrk="1" hangingPunct="1">
                <a:spcBef>
                  <a:spcPct val="0"/>
                </a:spcBef>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86DD20A2-2410-C80D-875E-16EFC2A2BD42}"/>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1ED4C3A9-BDFB-82AD-F106-8723AE9EB58E}"/>
              </a:ext>
            </a:extLst>
          </p:cNvPr>
          <p:cNvSpPr>
            <a:spLocks noGrp="1"/>
          </p:cNvSpPr>
          <p:nvPr>
            <p:ph type="body" idx="1"/>
          </p:nvPr>
        </p:nvSpPr>
        <p:spPr>
          <a:noFill/>
        </p:spPr>
        <p:txBody>
          <a:bodyPr/>
          <a:lstStyle/>
          <a:p>
            <a:endParaRPr lang="nl-NL" altLang="en-US"/>
          </a:p>
        </p:txBody>
      </p:sp>
      <p:sp>
        <p:nvSpPr>
          <p:cNvPr id="96260" name="Slide Number Placeholder 3">
            <a:extLst>
              <a:ext uri="{FF2B5EF4-FFF2-40B4-BE49-F238E27FC236}">
                <a16:creationId xmlns:a16="http://schemas.microsoft.com/office/drawing/2014/main" id="{ECFAAAF7-C34E-7606-092D-4DD2486C4ED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05E031-22B2-4778-83D0-0E96698CA656}" type="slidenum">
              <a:rPr lang="en-US" altLang="en-US"/>
              <a:pPr eaLnBrk="1" hangingPunct="1">
                <a:spcBef>
                  <a:spcPct val="0"/>
                </a:spcBef>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7CB18B5F-2906-FBB0-B015-5FC58A5CE3A8}"/>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9285315F-4395-DB91-6448-635B299F6B82}"/>
              </a:ext>
            </a:extLst>
          </p:cNvPr>
          <p:cNvSpPr>
            <a:spLocks noGrp="1"/>
          </p:cNvSpPr>
          <p:nvPr>
            <p:ph type="body" idx="1"/>
          </p:nvPr>
        </p:nvSpPr>
        <p:spPr>
          <a:noFill/>
        </p:spPr>
        <p:txBody>
          <a:bodyPr/>
          <a:lstStyle/>
          <a:p>
            <a:endParaRPr lang="nl-NL" altLang="en-US"/>
          </a:p>
        </p:txBody>
      </p:sp>
      <p:sp>
        <p:nvSpPr>
          <p:cNvPr id="97284" name="Slide Number Placeholder 3">
            <a:extLst>
              <a:ext uri="{FF2B5EF4-FFF2-40B4-BE49-F238E27FC236}">
                <a16:creationId xmlns:a16="http://schemas.microsoft.com/office/drawing/2014/main" id="{C9AB1526-64C5-34C4-12D7-A1F3642F260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73DEA51-2252-49C0-8B08-68151BAA6671}" type="slidenum">
              <a:rPr lang="en-US" altLang="en-US"/>
              <a:pPr eaLnBrk="1" hangingPunct="1">
                <a:spcBef>
                  <a:spcPct val="0"/>
                </a:spcBef>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69C27678-6188-0BA6-12CE-0B09847E1D70}"/>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93CD9664-AB87-9965-9C53-0E47994BD035}"/>
              </a:ext>
            </a:extLst>
          </p:cNvPr>
          <p:cNvSpPr>
            <a:spLocks noGrp="1"/>
          </p:cNvSpPr>
          <p:nvPr>
            <p:ph type="body" idx="1"/>
          </p:nvPr>
        </p:nvSpPr>
        <p:spPr>
          <a:noFill/>
        </p:spPr>
        <p:txBody>
          <a:bodyPr/>
          <a:lstStyle/>
          <a:p>
            <a:endParaRPr lang="nl-NL" altLang="en-US"/>
          </a:p>
        </p:txBody>
      </p:sp>
      <p:sp>
        <p:nvSpPr>
          <p:cNvPr id="98308" name="Slide Number Placeholder 3">
            <a:extLst>
              <a:ext uri="{FF2B5EF4-FFF2-40B4-BE49-F238E27FC236}">
                <a16:creationId xmlns:a16="http://schemas.microsoft.com/office/drawing/2014/main" id="{2C6A6ABB-9EC9-7011-17A8-88FE675FBE0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3E1C59-6234-467F-9113-12D9E9C58F15}" type="slidenum">
              <a:rPr lang="en-US" altLang="en-US"/>
              <a:pPr eaLnBrk="1" hangingPunct="1">
                <a:spcBef>
                  <a:spcPct val="0"/>
                </a:spcBef>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577161E7-0CCF-3CB0-0A61-F4CCC5B52D80}"/>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2940FC2B-5567-8728-F4DD-F5655978CE37}"/>
              </a:ext>
            </a:extLst>
          </p:cNvPr>
          <p:cNvSpPr>
            <a:spLocks noGrp="1"/>
          </p:cNvSpPr>
          <p:nvPr>
            <p:ph type="body" idx="1"/>
          </p:nvPr>
        </p:nvSpPr>
        <p:spPr>
          <a:noFill/>
        </p:spPr>
        <p:txBody>
          <a:bodyPr/>
          <a:lstStyle/>
          <a:p>
            <a:endParaRPr lang="nl-NL" altLang="en-US"/>
          </a:p>
        </p:txBody>
      </p:sp>
      <p:sp>
        <p:nvSpPr>
          <p:cNvPr id="99332" name="Slide Number Placeholder 3">
            <a:extLst>
              <a:ext uri="{FF2B5EF4-FFF2-40B4-BE49-F238E27FC236}">
                <a16:creationId xmlns:a16="http://schemas.microsoft.com/office/drawing/2014/main" id="{75B659E0-5710-130E-DDC9-50AD4BEAD4E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82428D2-AA23-4223-8599-2D1AC39401DB}" type="slidenum">
              <a:rPr lang="en-US" altLang="en-US"/>
              <a:pPr eaLnBrk="1" hangingPunct="1">
                <a:spcBef>
                  <a:spcPct val="0"/>
                </a:spcBef>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DE5739FC-B312-79BF-722E-02DFBD7F514A}"/>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D69F6028-6412-DB1B-AFB9-24F951FB7121}"/>
              </a:ext>
            </a:extLst>
          </p:cNvPr>
          <p:cNvSpPr>
            <a:spLocks noGrp="1"/>
          </p:cNvSpPr>
          <p:nvPr>
            <p:ph type="body" idx="1"/>
          </p:nvPr>
        </p:nvSpPr>
        <p:spPr>
          <a:noFill/>
        </p:spPr>
        <p:txBody>
          <a:bodyPr/>
          <a:lstStyle/>
          <a:p>
            <a:endParaRPr lang="nl-NL" altLang="en-US"/>
          </a:p>
        </p:txBody>
      </p:sp>
      <p:sp>
        <p:nvSpPr>
          <p:cNvPr id="100356" name="Slide Number Placeholder 3">
            <a:extLst>
              <a:ext uri="{FF2B5EF4-FFF2-40B4-BE49-F238E27FC236}">
                <a16:creationId xmlns:a16="http://schemas.microsoft.com/office/drawing/2014/main" id="{1E6EB2BF-0B85-3CED-DDC1-AA51307947A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F9DB7E7-09AC-41F8-8E4A-106FF6599666}" type="slidenum">
              <a:rPr lang="en-US" altLang="en-US"/>
              <a:pPr eaLnBrk="1" hangingPunct="1">
                <a:spcBef>
                  <a:spcPct val="0"/>
                </a:spcBef>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984F0442-1C3E-278D-7DA9-B87CE7DB0D9F}"/>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AC21CAE0-DDB0-B892-13B2-0BE520ABDC9C}"/>
              </a:ext>
            </a:extLst>
          </p:cNvPr>
          <p:cNvSpPr>
            <a:spLocks noGrp="1"/>
          </p:cNvSpPr>
          <p:nvPr>
            <p:ph type="body" idx="1"/>
          </p:nvPr>
        </p:nvSpPr>
        <p:spPr>
          <a:noFill/>
        </p:spPr>
        <p:txBody>
          <a:bodyPr/>
          <a:lstStyle/>
          <a:p>
            <a:endParaRPr lang="nl-NL" altLang="en-US"/>
          </a:p>
        </p:txBody>
      </p:sp>
      <p:sp>
        <p:nvSpPr>
          <p:cNvPr id="101380" name="Slide Number Placeholder 3">
            <a:extLst>
              <a:ext uri="{FF2B5EF4-FFF2-40B4-BE49-F238E27FC236}">
                <a16:creationId xmlns:a16="http://schemas.microsoft.com/office/drawing/2014/main" id="{93E7706C-E323-595B-90E1-3E90A694862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42B4ED2-C0E3-4643-99FE-C9C65B85A2C8}" type="slidenum">
              <a:rPr lang="en-US" altLang="en-US"/>
              <a:pPr eaLnBrk="1" hangingPunct="1">
                <a:spcBef>
                  <a:spcPct val="0"/>
                </a:spcBef>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8E41F24E-6644-0432-7BC0-E09591B4114A}"/>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485445AB-0F4E-E5C2-C576-AF63F8231A58}"/>
              </a:ext>
            </a:extLst>
          </p:cNvPr>
          <p:cNvSpPr>
            <a:spLocks noGrp="1"/>
          </p:cNvSpPr>
          <p:nvPr>
            <p:ph type="body" idx="1"/>
          </p:nvPr>
        </p:nvSpPr>
        <p:spPr>
          <a:noFill/>
        </p:spPr>
        <p:txBody>
          <a:bodyPr/>
          <a:lstStyle/>
          <a:p>
            <a:endParaRPr lang="nl-NL" altLang="en-US"/>
          </a:p>
        </p:txBody>
      </p:sp>
      <p:sp>
        <p:nvSpPr>
          <p:cNvPr id="102404" name="Slide Number Placeholder 3">
            <a:extLst>
              <a:ext uri="{FF2B5EF4-FFF2-40B4-BE49-F238E27FC236}">
                <a16:creationId xmlns:a16="http://schemas.microsoft.com/office/drawing/2014/main" id="{2531F5C4-2C15-809F-74A0-499FF85B299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F2E067F-095F-4C78-91B4-D5AA0AFAD902}" type="slidenum">
              <a:rPr lang="en-US" altLang="en-US"/>
              <a:pPr eaLnBrk="1" hangingPunct="1">
                <a:spcBef>
                  <a:spcPct val="0"/>
                </a:spcBef>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0BF21020-3FB9-6658-73C8-CAF1DC44432F}"/>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894E5681-D89E-13F3-1132-E2A08568F42E}"/>
              </a:ext>
            </a:extLst>
          </p:cNvPr>
          <p:cNvSpPr>
            <a:spLocks noGrp="1"/>
          </p:cNvSpPr>
          <p:nvPr>
            <p:ph type="body" idx="1"/>
          </p:nvPr>
        </p:nvSpPr>
        <p:spPr>
          <a:noFill/>
        </p:spPr>
        <p:txBody>
          <a:bodyPr/>
          <a:lstStyle/>
          <a:p>
            <a:endParaRPr lang="en-US" altLang="en-US"/>
          </a:p>
        </p:txBody>
      </p:sp>
      <p:sp>
        <p:nvSpPr>
          <p:cNvPr id="83972" name="Slide Number Placeholder 3">
            <a:extLst>
              <a:ext uri="{FF2B5EF4-FFF2-40B4-BE49-F238E27FC236}">
                <a16:creationId xmlns:a16="http://schemas.microsoft.com/office/drawing/2014/main" id="{CE41D9AB-32C1-9FF3-5C07-5E3DA0E843B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049DD37-6E26-4D64-AABF-8949CD01A93A}" type="slidenum">
              <a:rPr lang="en-US" altLang="en-US"/>
              <a:pPr eaLnBrk="1" hangingPunct="1">
                <a:spcBef>
                  <a:spcPct val="0"/>
                </a:spcBef>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A031F5A7-8E36-5B89-AA04-265B0B0BAE37}"/>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0221ABBE-7654-1445-44AA-395F11676952}"/>
              </a:ext>
            </a:extLst>
          </p:cNvPr>
          <p:cNvSpPr>
            <a:spLocks noGrp="1"/>
          </p:cNvSpPr>
          <p:nvPr>
            <p:ph type="body" idx="1"/>
          </p:nvPr>
        </p:nvSpPr>
        <p:spPr>
          <a:noFill/>
        </p:spPr>
        <p:txBody>
          <a:bodyPr/>
          <a:lstStyle/>
          <a:p>
            <a:endParaRPr lang="nl-NL" altLang="en-US"/>
          </a:p>
        </p:txBody>
      </p:sp>
      <p:sp>
        <p:nvSpPr>
          <p:cNvPr id="103428" name="Slide Number Placeholder 3">
            <a:extLst>
              <a:ext uri="{FF2B5EF4-FFF2-40B4-BE49-F238E27FC236}">
                <a16:creationId xmlns:a16="http://schemas.microsoft.com/office/drawing/2014/main" id="{0E647F5C-36EC-7BC4-E392-758BC75A472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FF04946-F720-48A8-988E-554489D9B9F0}" type="slidenum">
              <a:rPr lang="en-US" altLang="en-US"/>
              <a:pPr eaLnBrk="1" hangingPunct="1">
                <a:spcBef>
                  <a:spcPct val="0"/>
                </a:spcBef>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FB386C7A-7DA6-13FE-30FA-ADCD4CA1701C}"/>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85C0171F-CC15-A19D-7DAD-9C3F70452555}"/>
              </a:ext>
            </a:extLst>
          </p:cNvPr>
          <p:cNvSpPr>
            <a:spLocks noGrp="1"/>
          </p:cNvSpPr>
          <p:nvPr>
            <p:ph type="body" idx="1"/>
          </p:nvPr>
        </p:nvSpPr>
        <p:spPr>
          <a:noFill/>
        </p:spPr>
        <p:txBody>
          <a:bodyPr/>
          <a:lstStyle/>
          <a:p>
            <a:endParaRPr lang="nl-NL" altLang="en-US"/>
          </a:p>
        </p:txBody>
      </p:sp>
      <p:sp>
        <p:nvSpPr>
          <p:cNvPr id="105476" name="Slide Number Placeholder 3">
            <a:extLst>
              <a:ext uri="{FF2B5EF4-FFF2-40B4-BE49-F238E27FC236}">
                <a16:creationId xmlns:a16="http://schemas.microsoft.com/office/drawing/2014/main" id="{1E9CF14A-5828-C5B9-1E2F-3C0E1AE3010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8D32027-8675-4F5F-9C5C-823CDF0275FE}"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9326584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9E200371-233B-9586-EAB7-D9220BD775D4}"/>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322E6647-CB11-1F0E-2AEB-C147DA5B4703}"/>
              </a:ext>
            </a:extLst>
          </p:cNvPr>
          <p:cNvSpPr>
            <a:spLocks noGrp="1"/>
          </p:cNvSpPr>
          <p:nvPr>
            <p:ph type="body" idx="1"/>
          </p:nvPr>
        </p:nvSpPr>
        <p:spPr>
          <a:noFill/>
        </p:spPr>
        <p:txBody>
          <a:bodyPr/>
          <a:lstStyle/>
          <a:p>
            <a:endParaRPr lang="nl-NL" altLang="en-US"/>
          </a:p>
        </p:txBody>
      </p:sp>
      <p:sp>
        <p:nvSpPr>
          <p:cNvPr id="106500" name="Slide Number Placeholder 3">
            <a:extLst>
              <a:ext uri="{FF2B5EF4-FFF2-40B4-BE49-F238E27FC236}">
                <a16:creationId xmlns:a16="http://schemas.microsoft.com/office/drawing/2014/main" id="{505A0E9E-16F9-01F4-4343-EAA48C565C4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CD4DE6-704A-472F-A9C8-EB0E67517E55}" type="slidenum">
              <a:rPr lang="en-US" altLang="en-US"/>
              <a:pPr eaLnBrk="1" hangingPunct="1">
                <a:spcBef>
                  <a:spcPct val="0"/>
                </a:spcBef>
              </a:pPr>
              <a:t>23</a:t>
            </a:fld>
            <a:endParaRPr lang="en-US" altLang="en-US"/>
          </a:p>
        </p:txBody>
      </p:sp>
    </p:spTree>
    <p:extLst>
      <p:ext uri="{BB962C8B-B14F-4D97-AF65-F5344CB8AC3E}">
        <p14:creationId xmlns:p14="http://schemas.microsoft.com/office/powerpoint/2010/main" val="14526056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E1CE327F-2757-03EA-08E1-3D685B91F264}"/>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25AB8C7C-26C3-530F-074B-A5378F3B79EF}"/>
              </a:ext>
            </a:extLst>
          </p:cNvPr>
          <p:cNvSpPr>
            <a:spLocks noGrp="1"/>
          </p:cNvSpPr>
          <p:nvPr>
            <p:ph type="body" idx="1"/>
          </p:nvPr>
        </p:nvSpPr>
        <p:spPr>
          <a:noFill/>
        </p:spPr>
        <p:txBody>
          <a:bodyPr/>
          <a:lstStyle/>
          <a:p>
            <a:endParaRPr lang="nl-NL" altLang="en-US"/>
          </a:p>
        </p:txBody>
      </p:sp>
      <p:sp>
        <p:nvSpPr>
          <p:cNvPr id="107524" name="Slide Number Placeholder 3">
            <a:extLst>
              <a:ext uri="{FF2B5EF4-FFF2-40B4-BE49-F238E27FC236}">
                <a16:creationId xmlns:a16="http://schemas.microsoft.com/office/drawing/2014/main" id="{58142F31-91DF-5CBA-0ABE-1B76CF3063D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2B3D984-AFD0-4F09-86A9-5052C9455E93}" type="slidenum">
              <a:rPr lang="en-US" altLang="en-US"/>
              <a:pPr eaLnBrk="1" hangingPunct="1">
                <a:spcBef>
                  <a:spcPct val="0"/>
                </a:spcBef>
              </a:pPr>
              <a:t>24</a:t>
            </a:fld>
            <a:endParaRPr lang="en-US" altLang="en-US"/>
          </a:p>
        </p:txBody>
      </p:sp>
    </p:spTree>
    <p:extLst>
      <p:ext uri="{BB962C8B-B14F-4D97-AF65-F5344CB8AC3E}">
        <p14:creationId xmlns:p14="http://schemas.microsoft.com/office/powerpoint/2010/main" val="356312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30219A11-1E9B-8F76-65D0-04E1F36DE670}"/>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0713F6E2-01ED-A442-3AAC-30EB72D225B1}"/>
              </a:ext>
            </a:extLst>
          </p:cNvPr>
          <p:cNvSpPr>
            <a:spLocks noGrp="1"/>
          </p:cNvSpPr>
          <p:nvPr>
            <p:ph type="body" idx="1"/>
          </p:nvPr>
        </p:nvSpPr>
        <p:spPr>
          <a:noFill/>
        </p:spPr>
        <p:txBody>
          <a:bodyPr/>
          <a:lstStyle/>
          <a:p>
            <a:endParaRPr lang="nl-NL" altLang="en-US"/>
          </a:p>
        </p:txBody>
      </p:sp>
      <p:sp>
        <p:nvSpPr>
          <p:cNvPr id="108548" name="Slide Number Placeholder 3">
            <a:extLst>
              <a:ext uri="{FF2B5EF4-FFF2-40B4-BE49-F238E27FC236}">
                <a16:creationId xmlns:a16="http://schemas.microsoft.com/office/drawing/2014/main" id="{AB974339-271F-FF9D-AA4D-E0F3B6D1099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E3602B7-2647-485A-B8AC-1C4557854A2A}"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2858644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a:extLst>
              <a:ext uri="{FF2B5EF4-FFF2-40B4-BE49-F238E27FC236}">
                <a16:creationId xmlns:a16="http://schemas.microsoft.com/office/drawing/2014/main" id="{823CDD0D-914D-2760-C441-F1CF2320FA6B}"/>
              </a:ext>
            </a:extLst>
          </p:cNvPr>
          <p:cNvSpPr>
            <a:spLocks noGrp="1" noRot="1" noChangeAspect="1" noTextEdit="1"/>
          </p:cNvSpPr>
          <p:nvPr>
            <p:ph type="sldImg"/>
          </p:nvPr>
        </p:nvSpPr>
        <p:spPr>
          <a:ln/>
        </p:spPr>
      </p:sp>
      <p:sp>
        <p:nvSpPr>
          <p:cNvPr id="193539" name="Notes Placeholder 2">
            <a:extLst>
              <a:ext uri="{FF2B5EF4-FFF2-40B4-BE49-F238E27FC236}">
                <a16:creationId xmlns:a16="http://schemas.microsoft.com/office/drawing/2014/main" id="{9782C37A-EC1C-65F5-E926-E46E35AAE45F}"/>
              </a:ext>
            </a:extLst>
          </p:cNvPr>
          <p:cNvSpPr>
            <a:spLocks noGrp="1"/>
          </p:cNvSpPr>
          <p:nvPr>
            <p:ph type="body" idx="1"/>
          </p:nvPr>
        </p:nvSpPr>
        <p:spPr>
          <a:noFill/>
        </p:spPr>
        <p:txBody>
          <a:bodyPr/>
          <a:lstStyle/>
          <a:p>
            <a:endParaRPr lang="nl-NL" altLang="en-US"/>
          </a:p>
        </p:txBody>
      </p:sp>
      <p:sp>
        <p:nvSpPr>
          <p:cNvPr id="193540" name="Slide Number Placeholder 3">
            <a:extLst>
              <a:ext uri="{FF2B5EF4-FFF2-40B4-BE49-F238E27FC236}">
                <a16:creationId xmlns:a16="http://schemas.microsoft.com/office/drawing/2014/main" id="{36E7B36A-815A-FC68-574D-0A00C466FE5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D0C7283-3EF6-432B-991B-9510014BA7AE}" type="slidenum">
              <a:rPr lang="en-US" altLang="en-US"/>
              <a:pPr eaLnBrk="1" hangingPunct="1">
                <a:spcBef>
                  <a:spcPct val="0"/>
                </a:spcBef>
              </a:pPr>
              <a:t>26</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Image Placeholder 1">
            <a:extLst>
              <a:ext uri="{FF2B5EF4-FFF2-40B4-BE49-F238E27FC236}">
                <a16:creationId xmlns:a16="http://schemas.microsoft.com/office/drawing/2014/main" id="{A522391C-7789-C264-5F3A-E64512163192}"/>
              </a:ext>
            </a:extLst>
          </p:cNvPr>
          <p:cNvSpPr>
            <a:spLocks noGrp="1" noRot="1" noChangeAspect="1" noTextEdit="1"/>
          </p:cNvSpPr>
          <p:nvPr>
            <p:ph type="sldImg"/>
          </p:nvPr>
        </p:nvSpPr>
        <p:spPr>
          <a:ln/>
        </p:spPr>
      </p:sp>
      <p:sp>
        <p:nvSpPr>
          <p:cNvPr id="194563" name="Notes Placeholder 2">
            <a:extLst>
              <a:ext uri="{FF2B5EF4-FFF2-40B4-BE49-F238E27FC236}">
                <a16:creationId xmlns:a16="http://schemas.microsoft.com/office/drawing/2014/main" id="{6477A844-C466-40E9-E2EE-36573DE850A5}"/>
              </a:ext>
            </a:extLst>
          </p:cNvPr>
          <p:cNvSpPr>
            <a:spLocks noGrp="1"/>
          </p:cNvSpPr>
          <p:nvPr>
            <p:ph type="body" idx="1"/>
          </p:nvPr>
        </p:nvSpPr>
        <p:spPr>
          <a:noFill/>
        </p:spPr>
        <p:txBody>
          <a:bodyPr/>
          <a:lstStyle/>
          <a:p>
            <a:r>
              <a:rPr lang="nl-NL" altLang="en-US" dirty="0" err="1"/>
              <a:t>You</a:t>
            </a:r>
            <a:r>
              <a:rPr lang="nl-NL" altLang="en-US" dirty="0"/>
              <a:t> have </a:t>
            </a:r>
            <a:r>
              <a:rPr lang="nl-NL" altLang="en-US" dirty="0" err="1"/>
              <a:t>learned</a:t>
            </a:r>
            <a:r>
              <a:rPr lang="nl-NL" altLang="en-US" dirty="0"/>
              <a:t> </a:t>
            </a:r>
            <a:r>
              <a:rPr lang="nl-NL" altLang="en-US" dirty="0" err="1"/>
              <a:t>that</a:t>
            </a:r>
            <a:r>
              <a:rPr lang="nl-NL" altLang="en-US" dirty="0"/>
              <a:t> </a:t>
            </a:r>
            <a:r>
              <a:rPr lang="nl-NL" altLang="en-US" dirty="0" err="1"/>
              <a:t>this</a:t>
            </a:r>
            <a:r>
              <a:rPr lang="nl-NL" altLang="en-US" dirty="0"/>
              <a:t> matrix </a:t>
            </a:r>
            <a:r>
              <a:rPr lang="nl-NL" altLang="en-US" dirty="0" err="1"/>
              <a:t>expression</a:t>
            </a:r>
            <a:r>
              <a:rPr lang="nl-NL" altLang="en-US" dirty="0"/>
              <a:t> </a:t>
            </a:r>
            <a:r>
              <a:rPr lang="nl-NL" altLang="en-US" dirty="0" err="1"/>
              <a:t>consists</a:t>
            </a:r>
            <a:r>
              <a:rPr lang="nl-NL" altLang="en-US" dirty="0"/>
              <a:t> of a matrix </a:t>
            </a:r>
            <a:r>
              <a:rPr lang="nl-NL" altLang="en-US" dirty="0" err="1"/>
              <a:t>beta</a:t>
            </a:r>
            <a:r>
              <a:rPr lang="nl-NL" altLang="en-US" dirty="0"/>
              <a:t> </a:t>
            </a:r>
            <a:r>
              <a:rPr lang="nl-NL" altLang="en-US" dirty="0" err="1"/>
              <a:t>that</a:t>
            </a:r>
            <a:r>
              <a:rPr lang="nl-NL" altLang="en-US" dirty="0"/>
              <a:t> </a:t>
            </a:r>
            <a:r>
              <a:rPr lang="nl-NL" altLang="en-US" dirty="0" err="1"/>
              <a:t>contains</a:t>
            </a:r>
            <a:r>
              <a:rPr lang="nl-NL" altLang="en-US" dirty="0"/>
              <a:t> </a:t>
            </a:r>
            <a:r>
              <a:rPr lang="nl-NL" altLang="en-US" dirty="0" err="1"/>
              <a:t>the</a:t>
            </a:r>
            <a:r>
              <a:rPr lang="nl-NL" altLang="en-US" dirty="0"/>
              <a:t> </a:t>
            </a:r>
            <a:r>
              <a:rPr lang="nl-NL" altLang="en-US" dirty="0" err="1"/>
              <a:t>regression</a:t>
            </a:r>
            <a:r>
              <a:rPr lang="nl-NL" altLang="en-US" dirty="0"/>
              <a:t> </a:t>
            </a:r>
            <a:r>
              <a:rPr lang="nl-NL" altLang="en-US" dirty="0" err="1"/>
              <a:t>coefficients</a:t>
            </a:r>
            <a:r>
              <a:rPr lang="nl-NL" altLang="en-US" dirty="0"/>
              <a:t> </a:t>
            </a:r>
            <a:r>
              <a:rPr lang="nl-NL" altLang="en-US" dirty="0" err="1"/>
              <a:t>between</a:t>
            </a:r>
            <a:r>
              <a:rPr lang="nl-NL" altLang="en-US" dirty="0"/>
              <a:t> </a:t>
            </a:r>
            <a:r>
              <a:rPr lang="nl-NL" altLang="en-US" dirty="0" err="1"/>
              <a:t>the</a:t>
            </a:r>
            <a:r>
              <a:rPr lang="nl-NL" altLang="en-US" dirty="0"/>
              <a:t> variables, or </a:t>
            </a:r>
            <a:r>
              <a:rPr lang="nl-NL" altLang="en-US" dirty="0" err="1"/>
              <a:t>the</a:t>
            </a:r>
            <a:r>
              <a:rPr lang="nl-NL" altLang="en-US" dirty="0"/>
              <a:t> direct </a:t>
            </a:r>
            <a:r>
              <a:rPr lang="nl-NL" altLang="en-US" dirty="0" err="1"/>
              <a:t>effects</a:t>
            </a:r>
            <a:r>
              <a:rPr lang="nl-NL" altLang="en-US" dirty="0"/>
              <a:t> </a:t>
            </a:r>
            <a:r>
              <a:rPr lang="nl-NL" altLang="en-US" dirty="0" err="1"/>
              <a:t>between</a:t>
            </a:r>
            <a:r>
              <a:rPr lang="nl-NL" altLang="en-US" dirty="0"/>
              <a:t> </a:t>
            </a:r>
            <a:r>
              <a:rPr lang="nl-NL" altLang="en-US" dirty="0" err="1"/>
              <a:t>the</a:t>
            </a:r>
            <a:r>
              <a:rPr lang="nl-NL" altLang="en-US" dirty="0"/>
              <a:t> variables, </a:t>
            </a:r>
            <a:r>
              <a:rPr lang="nl-NL" altLang="en-US" dirty="0" err="1"/>
              <a:t>and</a:t>
            </a:r>
            <a:r>
              <a:rPr lang="nl-NL" altLang="en-US" dirty="0"/>
              <a:t> </a:t>
            </a:r>
            <a:r>
              <a:rPr lang="nl-NL" altLang="en-US" dirty="0" err="1"/>
              <a:t>the</a:t>
            </a:r>
            <a:r>
              <a:rPr lang="nl-NL" altLang="en-US" dirty="0"/>
              <a:t> </a:t>
            </a:r>
            <a:r>
              <a:rPr lang="nl-NL" altLang="en-US" dirty="0" err="1"/>
              <a:t>psi</a:t>
            </a:r>
            <a:r>
              <a:rPr lang="nl-NL" altLang="en-US" dirty="0"/>
              <a:t> matrix </a:t>
            </a:r>
            <a:r>
              <a:rPr lang="nl-NL" altLang="en-US" dirty="0" err="1"/>
              <a:t>that</a:t>
            </a:r>
            <a:r>
              <a:rPr lang="nl-NL" altLang="en-US" dirty="0"/>
              <a:t> </a:t>
            </a:r>
            <a:r>
              <a:rPr lang="nl-NL" altLang="en-US" dirty="0" err="1"/>
              <a:t>contains</a:t>
            </a:r>
            <a:r>
              <a:rPr lang="nl-NL" altLang="en-US" dirty="0"/>
              <a:t> </a:t>
            </a:r>
            <a:r>
              <a:rPr lang="nl-NL" altLang="en-US" dirty="0" err="1"/>
              <a:t>the</a:t>
            </a:r>
            <a:r>
              <a:rPr lang="nl-NL" altLang="en-US" dirty="0"/>
              <a:t> </a:t>
            </a:r>
            <a:r>
              <a:rPr lang="nl-NL" altLang="en-US" dirty="0" err="1"/>
              <a:t>variances</a:t>
            </a:r>
            <a:r>
              <a:rPr lang="nl-NL" altLang="en-US" dirty="0"/>
              <a:t> </a:t>
            </a:r>
            <a:r>
              <a:rPr lang="nl-NL" altLang="en-US" dirty="0" err="1"/>
              <a:t>and</a:t>
            </a:r>
            <a:r>
              <a:rPr lang="nl-NL" altLang="en-US" dirty="0"/>
              <a:t> </a:t>
            </a:r>
            <a:r>
              <a:rPr lang="nl-NL" altLang="en-US" dirty="0" err="1"/>
              <a:t>covariances</a:t>
            </a:r>
            <a:r>
              <a:rPr lang="nl-NL" altLang="en-US" dirty="0"/>
              <a:t> of </a:t>
            </a:r>
            <a:r>
              <a:rPr lang="nl-NL" altLang="en-US" dirty="0" err="1"/>
              <a:t>the</a:t>
            </a:r>
            <a:r>
              <a:rPr lang="nl-NL" altLang="en-US" dirty="0"/>
              <a:t> </a:t>
            </a:r>
            <a:r>
              <a:rPr lang="nl-NL" altLang="en-US" dirty="0" err="1"/>
              <a:t>residual</a:t>
            </a:r>
            <a:r>
              <a:rPr lang="nl-NL" altLang="en-US" dirty="0"/>
              <a:t> factors of </a:t>
            </a:r>
            <a:r>
              <a:rPr lang="nl-NL" altLang="en-US" dirty="0" err="1"/>
              <a:t>endogenous</a:t>
            </a:r>
            <a:r>
              <a:rPr lang="nl-NL" altLang="en-US" dirty="0"/>
              <a:t> </a:t>
            </a:r>
            <a:r>
              <a:rPr lang="nl-NL" altLang="en-US" dirty="0" err="1"/>
              <a:t>and</a:t>
            </a:r>
            <a:r>
              <a:rPr lang="nl-NL" altLang="en-US" dirty="0"/>
              <a:t> </a:t>
            </a:r>
            <a:r>
              <a:rPr lang="nl-NL" altLang="en-US" dirty="0" err="1"/>
              <a:t>exogenous</a:t>
            </a:r>
            <a:r>
              <a:rPr lang="nl-NL" altLang="en-US" dirty="0"/>
              <a:t> variables. For </a:t>
            </a:r>
            <a:r>
              <a:rPr lang="nl-NL" altLang="en-US" dirty="0" err="1"/>
              <a:t>exogenous</a:t>
            </a:r>
            <a:r>
              <a:rPr lang="nl-NL" altLang="en-US" dirty="0"/>
              <a:t> variables </a:t>
            </a:r>
            <a:r>
              <a:rPr lang="nl-NL" altLang="en-US" dirty="0" err="1"/>
              <a:t>the</a:t>
            </a:r>
            <a:r>
              <a:rPr lang="nl-NL" altLang="en-US" dirty="0"/>
              <a:t> </a:t>
            </a:r>
            <a:r>
              <a:rPr lang="nl-NL" altLang="en-US" dirty="0" err="1"/>
              <a:t>residual</a:t>
            </a:r>
            <a:r>
              <a:rPr lang="nl-NL" altLang="en-US" dirty="0"/>
              <a:t> </a:t>
            </a:r>
            <a:r>
              <a:rPr lang="nl-NL" altLang="en-US" dirty="0" err="1"/>
              <a:t>variances</a:t>
            </a:r>
            <a:r>
              <a:rPr lang="nl-NL" altLang="en-US" dirty="0"/>
              <a:t> are </a:t>
            </a:r>
            <a:r>
              <a:rPr lang="nl-NL" altLang="en-US" dirty="0" err="1"/>
              <a:t>equal</a:t>
            </a:r>
            <a:r>
              <a:rPr lang="nl-NL" altLang="en-US" dirty="0"/>
              <a:t> </a:t>
            </a:r>
            <a:r>
              <a:rPr lang="nl-NL" altLang="en-US" dirty="0" err="1"/>
              <a:t>to</a:t>
            </a:r>
            <a:r>
              <a:rPr lang="nl-NL" altLang="en-US" dirty="0"/>
              <a:t>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variables, but </a:t>
            </a:r>
            <a:r>
              <a:rPr lang="nl-NL" altLang="en-US" dirty="0" err="1"/>
              <a:t>for</a:t>
            </a:r>
            <a:r>
              <a:rPr lang="nl-NL" altLang="en-US" dirty="0"/>
              <a:t> </a:t>
            </a:r>
            <a:r>
              <a:rPr lang="nl-NL" altLang="en-US" dirty="0" err="1"/>
              <a:t>endogenous</a:t>
            </a:r>
            <a:r>
              <a:rPr lang="nl-NL" altLang="en-US" dirty="0"/>
              <a:t> variables </a:t>
            </a:r>
            <a:r>
              <a:rPr lang="nl-NL" altLang="en-US" dirty="0" err="1"/>
              <a:t>they</a:t>
            </a:r>
            <a:r>
              <a:rPr lang="nl-NL" altLang="en-US" dirty="0"/>
              <a:t> are </a:t>
            </a:r>
            <a:r>
              <a:rPr lang="nl-NL" altLang="en-US" dirty="0" err="1"/>
              <a:t>the</a:t>
            </a:r>
            <a:r>
              <a:rPr lang="nl-NL" altLang="en-US" dirty="0"/>
              <a:t> part of </a:t>
            </a:r>
            <a:r>
              <a:rPr lang="nl-NL" altLang="en-US" dirty="0" err="1"/>
              <a:t>the</a:t>
            </a:r>
            <a:r>
              <a:rPr lang="nl-NL" altLang="en-US" dirty="0"/>
              <a:t> </a:t>
            </a:r>
            <a:r>
              <a:rPr lang="nl-NL" altLang="en-US" dirty="0" err="1"/>
              <a:t>variance</a:t>
            </a:r>
            <a:r>
              <a:rPr lang="nl-NL" altLang="en-US" dirty="0"/>
              <a:t> </a:t>
            </a:r>
            <a:r>
              <a:rPr lang="nl-NL" altLang="en-US" dirty="0" err="1"/>
              <a:t>that</a:t>
            </a:r>
            <a:r>
              <a:rPr lang="nl-NL" altLang="en-US" dirty="0"/>
              <a:t> is </a:t>
            </a:r>
            <a:r>
              <a:rPr lang="nl-NL" altLang="en-US" dirty="0" err="1"/>
              <a:t>unexplained</a:t>
            </a:r>
            <a:r>
              <a:rPr lang="nl-NL" altLang="en-US" dirty="0"/>
              <a:t> </a:t>
            </a:r>
            <a:r>
              <a:rPr lang="nl-NL" altLang="en-US" dirty="0" err="1"/>
              <a:t>by</a:t>
            </a:r>
            <a:r>
              <a:rPr lang="nl-NL" altLang="en-US" dirty="0"/>
              <a:t> </a:t>
            </a:r>
            <a:r>
              <a:rPr lang="nl-NL" altLang="en-US" dirty="0" err="1"/>
              <a:t>the</a:t>
            </a:r>
            <a:r>
              <a:rPr lang="nl-NL" altLang="en-US" dirty="0"/>
              <a:t> model.</a:t>
            </a:r>
            <a:endParaRPr lang="en-US" altLang="en-US" dirty="0"/>
          </a:p>
        </p:txBody>
      </p:sp>
      <p:sp>
        <p:nvSpPr>
          <p:cNvPr id="194564" name="Slide Number Placeholder 3">
            <a:extLst>
              <a:ext uri="{FF2B5EF4-FFF2-40B4-BE49-F238E27FC236}">
                <a16:creationId xmlns:a16="http://schemas.microsoft.com/office/drawing/2014/main" id="{363199BC-BE07-44BA-4420-F8C0A4700BB5}"/>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2AFDC16-608B-40D7-8E7A-7C37252D1273}" type="slidenum">
              <a:rPr lang="en-US" altLang="en-US"/>
              <a:pPr eaLnBrk="1" hangingPunct="1">
                <a:spcBef>
                  <a:spcPct val="0"/>
                </a:spcBef>
              </a:pPr>
              <a:t>27</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Slide Image Placeholder 1">
            <a:extLst>
              <a:ext uri="{FF2B5EF4-FFF2-40B4-BE49-F238E27FC236}">
                <a16:creationId xmlns:a16="http://schemas.microsoft.com/office/drawing/2014/main" id="{CE2982E1-280A-48CC-4960-71393AC1A7F3}"/>
              </a:ext>
            </a:extLst>
          </p:cNvPr>
          <p:cNvSpPr>
            <a:spLocks noGrp="1" noRot="1" noChangeAspect="1" noTextEdit="1"/>
          </p:cNvSpPr>
          <p:nvPr>
            <p:ph type="sldImg"/>
          </p:nvPr>
        </p:nvSpPr>
        <p:spPr>
          <a:ln/>
        </p:spPr>
      </p:sp>
      <p:sp>
        <p:nvSpPr>
          <p:cNvPr id="195587" name="Notes Placeholder 2">
            <a:extLst>
              <a:ext uri="{FF2B5EF4-FFF2-40B4-BE49-F238E27FC236}">
                <a16:creationId xmlns:a16="http://schemas.microsoft.com/office/drawing/2014/main" id="{D82BD2B1-CDC2-3936-B9D2-D0B1A6EECE37}"/>
              </a:ext>
            </a:extLst>
          </p:cNvPr>
          <p:cNvSpPr>
            <a:spLocks noGrp="1"/>
          </p:cNvSpPr>
          <p:nvPr>
            <p:ph type="body" idx="1"/>
          </p:nvPr>
        </p:nvSpPr>
        <p:spPr>
          <a:noFill/>
        </p:spPr>
        <p:txBody>
          <a:bodyPr/>
          <a:lstStyle/>
          <a:p>
            <a:endParaRPr lang="en-US" altLang="en-US" dirty="0"/>
          </a:p>
        </p:txBody>
      </p:sp>
      <p:sp>
        <p:nvSpPr>
          <p:cNvPr id="195588" name="Slide Number Placeholder 3">
            <a:extLst>
              <a:ext uri="{FF2B5EF4-FFF2-40B4-BE49-F238E27FC236}">
                <a16:creationId xmlns:a16="http://schemas.microsoft.com/office/drawing/2014/main" id="{ECD62836-4C4A-1C33-D3D2-135B3C11523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27C316A-4A6C-42B8-B119-386441E9034B}" type="slidenum">
              <a:rPr lang="en-US" altLang="en-US"/>
              <a:pPr eaLnBrk="1" hangingPunct="1">
                <a:spcBef>
                  <a:spcPct val="0"/>
                </a:spcBef>
              </a:pPr>
              <a:t>28</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Image Placeholder 1">
            <a:extLst>
              <a:ext uri="{FF2B5EF4-FFF2-40B4-BE49-F238E27FC236}">
                <a16:creationId xmlns:a16="http://schemas.microsoft.com/office/drawing/2014/main" id="{6BDDE595-D4F9-5EC8-7CAE-65480F9AB099}"/>
              </a:ext>
            </a:extLst>
          </p:cNvPr>
          <p:cNvSpPr>
            <a:spLocks noGrp="1" noRot="1" noChangeAspect="1" noTextEdit="1"/>
          </p:cNvSpPr>
          <p:nvPr>
            <p:ph type="sldImg"/>
          </p:nvPr>
        </p:nvSpPr>
        <p:spPr>
          <a:ln/>
        </p:spPr>
      </p:sp>
      <p:sp>
        <p:nvSpPr>
          <p:cNvPr id="196611" name="Notes Placeholder 2">
            <a:extLst>
              <a:ext uri="{FF2B5EF4-FFF2-40B4-BE49-F238E27FC236}">
                <a16:creationId xmlns:a16="http://schemas.microsoft.com/office/drawing/2014/main" id="{4BCE7A0D-DCEB-93D1-41BA-66E15A16DE4D}"/>
              </a:ext>
            </a:extLst>
          </p:cNvPr>
          <p:cNvSpPr>
            <a:spLocks noGrp="1"/>
          </p:cNvSpPr>
          <p:nvPr>
            <p:ph type="body" idx="1"/>
          </p:nvPr>
        </p:nvSpPr>
        <p:spPr>
          <a:noFill/>
        </p:spPr>
        <p:txBody>
          <a:bodyPr/>
          <a:lstStyle/>
          <a:p>
            <a:endParaRPr lang="en-US" altLang="en-US" dirty="0"/>
          </a:p>
        </p:txBody>
      </p:sp>
      <p:sp>
        <p:nvSpPr>
          <p:cNvPr id="196612" name="Slide Number Placeholder 3">
            <a:extLst>
              <a:ext uri="{FF2B5EF4-FFF2-40B4-BE49-F238E27FC236}">
                <a16:creationId xmlns:a16="http://schemas.microsoft.com/office/drawing/2014/main" id="{F4A0E61A-76B9-7973-28AA-15FD202E0CB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05910D3-58F0-4827-8FAF-CF421E488DCD}" type="slidenum">
              <a:rPr lang="en-US" altLang="en-US"/>
              <a:pPr eaLnBrk="1" hangingPunct="1">
                <a:spcBef>
                  <a:spcPct val="0"/>
                </a:spcBef>
              </a:pPr>
              <a:t>29</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Slide Image Placeholder 1">
            <a:extLst>
              <a:ext uri="{FF2B5EF4-FFF2-40B4-BE49-F238E27FC236}">
                <a16:creationId xmlns:a16="http://schemas.microsoft.com/office/drawing/2014/main" id="{31E0090D-028D-0F4D-C012-A9F0D8F07CD3}"/>
              </a:ext>
            </a:extLst>
          </p:cNvPr>
          <p:cNvSpPr>
            <a:spLocks noGrp="1" noRot="1" noChangeAspect="1" noTextEdit="1"/>
          </p:cNvSpPr>
          <p:nvPr>
            <p:ph type="sldImg"/>
          </p:nvPr>
        </p:nvSpPr>
        <p:spPr>
          <a:ln/>
        </p:spPr>
      </p:sp>
      <p:sp>
        <p:nvSpPr>
          <p:cNvPr id="197635" name="Notes Placeholder 2">
            <a:extLst>
              <a:ext uri="{FF2B5EF4-FFF2-40B4-BE49-F238E27FC236}">
                <a16:creationId xmlns:a16="http://schemas.microsoft.com/office/drawing/2014/main" id="{7AA3667E-2A0B-E781-DD1E-DD91D7858E8C}"/>
              </a:ext>
            </a:extLst>
          </p:cNvPr>
          <p:cNvSpPr>
            <a:spLocks noGrp="1"/>
          </p:cNvSpPr>
          <p:nvPr>
            <p:ph type="body" idx="1"/>
          </p:nvPr>
        </p:nvSpPr>
        <p:spPr>
          <a:noFill/>
        </p:spPr>
        <p:txBody>
          <a:bodyPr/>
          <a:lstStyle/>
          <a:p>
            <a:endParaRPr lang="en-US" altLang="en-US" dirty="0"/>
          </a:p>
        </p:txBody>
      </p:sp>
      <p:sp>
        <p:nvSpPr>
          <p:cNvPr id="197636" name="Slide Number Placeholder 3">
            <a:extLst>
              <a:ext uri="{FF2B5EF4-FFF2-40B4-BE49-F238E27FC236}">
                <a16:creationId xmlns:a16="http://schemas.microsoft.com/office/drawing/2014/main" id="{2D67B0F9-69D7-9B0B-131A-11A49B8C788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F0DADEF-4924-4FA0-AE64-BF04CB3BBB31}" type="slidenum">
              <a:rPr lang="en-US" altLang="en-US"/>
              <a:pPr eaLnBrk="1" hangingPunct="1">
                <a:spcBef>
                  <a:spcPct val="0"/>
                </a:spcBef>
              </a:pPr>
              <a:t>30</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BC6968E-2ED9-A980-FAB1-0BEF46CDFFEE}"/>
              </a:ext>
            </a:extLst>
          </p:cNvPr>
          <p:cNvSpPr>
            <a:spLocks noGrp="1" noRot="1" noChangeAspect="1" noTextEdit="1"/>
          </p:cNvSpPr>
          <p:nvPr>
            <p:ph type="sldImg"/>
          </p:nvPr>
        </p:nvSpPr>
        <p:spPr>
          <a:ln/>
        </p:spPr>
      </p:sp>
      <p:sp>
        <p:nvSpPr>
          <p:cNvPr id="86019" name="Notes Placeholder 2">
            <a:extLst>
              <a:ext uri="{FF2B5EF4-FFF2-40B4-BE49-F238E27FC236}">
                <a16:creationId xmlns:a16="http://schemas.microsoft.com/office/drawing/2014/main" id="{352D4C5B-1E38-A2ED-AC68-CA18D7F9DF3A}"/>
              </a:ext>
            </a:extLst>
          </p:cNvPr>
          <p:cNvSpPr>
            <a:spLocks noGrp="1"/>
          </p:cNvSpPr>
          <p:nvPr>
            <p:ph type="body" idx="1"/>
          </p:nvPr>
        </p:nvSpPr>
        <p:spPr>
          <a:noFill/>
        </p:spPr>
        <p:txBody>
          <a:bodyPr/>
          <a:lstStyle/>
          <a:p>
            <a:endParaRPr lang="nl-NL" altLang="en-US"/>
          </a:p>
        </p:txBody>
      </p:sp>
      <p:sp>
        <p:nvSpPr>
          <p:cNvPr id="86020" name="Slide Number Placeholder 3">
            <a:extLst>
              <a:ext uri="{FF2B5EF4-FFF2-40B4-BE49-F238E27FC236}">
                <a16:creationId xmlns:a16="http://schemas.microsoft.com/office/drawing/2014/main" id="{6F676DD4-F62D-81A2-C654-26FA3EB44941}"/>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8EBA3D4-B186-4526-A099-12AAB5170AA0}" type="slidenum">
              <a:rPr lang="en-US" altLang="en-US"/>
              <a:pPr eaLnBrk="1" hangingPunct="1">
                <a:spcBef>
                  <a:spcPct val="0"/>
                </a:spcBef>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Image Placeholder 1">
            <a:extLst>
              <a:ext uri="{FF2B5EF4-FFF2-40B4-BE49-F238E27FC236}">
                <a16:creationId xmlns:a16="http://schemas.microsoft.com/office/drawing/2014/main" id="{3290D10C-2761-A97B-0290-47165E51E444}"/>
              </a:ext>
            </a:extLst>
          </p:cNvPr>
          <p:cNvSpPr>
            <a:spLocks noGrp="1" noRot="1" noChangeAspect="1" noTextEdit="1"/>
          </p:cNvSpPr>
          <p:nvPr>
            <p:ph type="sldImg"/>
          </p:nvPr>
        </p:nvSpPr>
        <p:spPr>
          <a:ln/>
        </p:spPr>
      </p:sp>
      <p:sp>
        <p:nvSpPr>
          <p:cNvPr id="198659" name="Notes Placeholder 2">
            <a:extLst>
              <a:ext uri="{FF2B5EF4-FFF2-40B4-BE49-F238E27FC236}">
                <a16:creationId xmlns:a16="http://schemas.microsoft.com/office/drawing/2014/main" id="{B2F46067-510B-D5C2-F363-1812E3C36244}"/>
              </a:ext>
            </a:extLst>
          </p:cNvPr>
          <p:cNvSpPr>
            <a:spLocks noGrp="1"/>
          </p:cNvSpPr>
          <p:nvPr>
            <p:ph type="body" idx="1"/>
          </p:nvPr>
        </p:nvSpPr>
        <p:spPr>
          <a:noFill/>
        </p:spPr>
        <p:txBody>
          <a:bodyPr/>
          <a:lstStyle/>
          <a:p>
            <a:endParaRPr lang="en-US" altLang="en-US" dirty="0"/>
          </a:p>
        </p:txBody>
      </p:sp>
      <p:sp>
        <p:nvSpPr>
          <p:cNvPr id="198660" name="Slide Number Placeholder 3">
            <a:extLst>
              <a:ext uri="{FF2B5EF4-FFF2-40B4-BE49-F238E27FC236}">
                <a16:creationId xmlns:a16="http://schemas.microsoft.com/office/drawing/2014/main" id="{07EE0E47-0F04-EEB1-4B2E-D39D731E7DF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7A213ED-E7F7-4BF5-A486-82B90DDE0EFF}" type="slidenum">
              <a:rPr lang="en-US" altLang="en-US"/>
              <a:pPr eaLnBrk="1" hangingPunct="1">
                <a:spcBef>
                  <a:spcPct val="0"/>
                </a:spcBef>
              </a:pPr>
              <a:t>31</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a:extLst>
              <a:ext uri="{FF2B5EF4-FFF2-40B4-BE49-F238E27FC236}">
                <a16:creationId xmlns:a16="http://schemas.microsoft.com/office/drawing/2014/main" id="{37213F52-B745-2EE0-B722-31C98E96BBCA}"/>
              </a:ext>
            </a:extLst>
          </p:cNvPr>
          <p:cNvSpPr>
            <a:spLocks noGrp="1" noRot="1" noChangeAspect="1" noTextEdit="1"/>
          </p:cNvSpPr>
          <p:nvPr>
            <p:ph type="sldImg"/>
          </p:nvPr>
        </p:nvSpPr>
        <p:spPr>
          <a:ln/>
        </p:spPr>
      </p:sp>
      <p:sp>
        <p:nvSpPr>
          <p:cNvPr id="199683" name="Notes Placeholder 2">
            <a:extLst>
              <a:ext uri="{FF2B5EF4-FFF2-40B4-BE49-F238E27FC236}">
                <a16:creationId xmlns:a16="http://schemas.microsoft.com/office/drawing/2014/main" id="{2C3CAD6D-466E-6C4B-3BA7-9F992E4500A4}"/>
              </a:ext>
            </a:extLst>
          </p:cNvPr>
          <p:cNvSpPr>
            <a:spLocks noGrp="1"/>
          </p:cNvSpPr>
          <p:nvPr>
            <p:ph type="body" idx="1"/>
          </p:nvPr>
        </p:nvSpPr>
        <p:spPr>
          <a:noFill/>
        </p:spPr>
        <p:txBody>
          <a:bodyPr/>
          <a:lstStyle/>
          <a:p>
            <a:endParaRPr lang="en-US" altLang="en-US" dirty="0"/>
          </a:p>
        </p:txBody>
      </p:sp>
      <p:sp>
        <p:nvSpPr>
          <p:cNvPr id="199684" name="Slide Number Placeholder 3">
            <a:extLst>
              <a:ext uri="{FF2B5EF4-FFF2-40B4-BE49-F238E27FC236}">
                <a16:creationId xmlns:a16="http://schemas.microsoft.com/office/drawing/2014/main" id="{DA513E0B-B74B-5948-617C-F511C40E4F6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9FA3121-E834-4545-B6DE-D5B16A0CBD6E}" type="slidenum">
              <a:rPr lang="en-US" altLang="en-US"/>
              <a:pPr eaLnBrk="1" hangingPunct="1">
                <a:spcBef>
                  <a:spcPct val="0"/>
                </a:spcBef>
              </a:pPr>
              <a:t>32</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Image Placeholder 1">
            <a:extLst>
              <a:ext uri="{FF2B5EF4-FFF2-40B4-BE49-F238E27FC236}">
                <a16:creationId xmlns:a16="http://schemas.microsoft.com/office/drawing/2014/main" id="{93A6B47F-A5BA-FA3A-23C9-15364C915416}"/>
              </a:ext>
            </a:extLst>
          </p:cNvPr>
          <p:cNvSpPr>
            <a:spLocks noGrp="1" noRot="1" noChangeAspect="1" noTextEdit="1"/>
          </p:cNvSpPr>
          <p:nvPr>
            <p:ph type="sldImg"/>
          </p:nvPr>
        </p:nvSpPr>
        <p:spPr>
          <a:ln/>
        </p:spPr>
      </p:sp>
      <p:sp>
        <p:nvSpPr>
          <p:cNvPr id="200707" name="Notes Placeholder 2">
            <a:extLst>
              <a:ext uri="{FF2B5EF4-FFF2-40B4-BE49-F238E27FC236}">
                <a16:creationId xmlns:a16="http://schemas.microsoft.com/office/drawing/2014/main" id="{B9534E7A-2901-6262-EF06-13CE59D03E1A}"/>
              </a:ext>
            </a:extLst>
          </p:cNvPr>
          <p:cNvSpPr>
            <a:spLocks noGrp="1"/>
          </p:cNvSpPr>
          <p:nvPr>
            <p:ph type="body" idx="1"/>
          </p:nvPr>
        </p:nvSpPr>
        <p:spPr>
          <a:noFill/>
        </p:spPr>
        <p:txBody>
          <a:bodyPr/>
          <a:lstStyle/>
          <a:p>
            <a:r>
              <a:rPr lang="nl-NL" altLang="en-US"/>
              <a:t>You have learned that this matrix expression consists of a matrix beta that contains the regression coefficients between the variables, or the direct effects between the variables, and the psi matrix that contains the variances and covariances of the residual factors of endogenous and exogenous variables. For exogenous variables the residual variances are equal to the variances of the variables, but for endogenous variables they are the part of the variance that is unexplained by the model.</a:t>
            </a:r>
            <a:endParaRPr lang="en-US" altLang="en-US"/>
          </a:p>
        </p:txBody>
      </p:sp>
      <p:sp>
        <p:nvSpPr>
          <p:cNvPr id="200708" name="Slide Number Placeholder 3">
            <a:extLst>
              <a:ext uri="{FF2B5EF4-FFF2-40B4-BE49-F238E27FC236}">
                <a16:creationId xmlns:a16="http://schemas.microsoft.com/office/drawing/2014/main" id="{C37E8D22-1F53-3677-3A6E-85020E836B9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C576B4E-50D5-4505-9C4F-20BA3B210363}" type="slidenum">
              <a:rPr lang="en-US" altLang="en-US"/>
              <a:pPr eaLnBrk="1" hangingPunct="1">
                <a:spcBef>
                  <a:spcPct val="0"/>
                </a:spcBef>
              </a:pPr>
              <a:t>33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9514902F-941E-6C91-D045-584841FC54C6}"/>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69AA2E5A-D848-1D7B-0D6B-8E91369730A4}"/>
              </a:ext>
            </a:extLst>
          </p:cNvPr>
          <p:cNvSpPr>
            <a:spLocks noGrp="1"/>
          </p:cNvSpPr>
          <p:nvPr>
            <p:ph type="body" idx="1"/>
          </p:nvPr>
        </p:nvSpPr>
        <p:spPr>
          <a:noFill/>
        </p:spPr>
        <p:txBody>
          <a:bodyPr/>
          <a:lstStyle/>
          <a:p>
            <a:endParaRPr lang="nl-NL" altLang="en-US"/>
          </a:p>
        </p:txBody>
      </p:sp>
      <p:sp>
        <p:nvSpPr>
          <p:cNvPr id="109572" name="Slide Number Placeholder 3">
            <a:extLst>
              <a:ext uri="{FF2B5EF4-FFF2-40B4-BE49-F238E27FC236}">
                <a16:creationId xmlns:a16="http://schemas.microsoft.com/office/drawing/2014/main" id="{74FD26C8-74CA-D5CA-3F9E-4B3B11CA1A4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F5CEB7CF-2E0B-4E0F-BB12-10089A9F989B}" type="slidenum">
              <a:rPr lang="en-US" altLang="en-US"/>
              <a:pPr eaLnBrk="1" hangingPunct="1">
                <a:spcBef>
                  <a:spcPct val="0"/>
                </a:spcBef>
              </a:pPr>
              <a:t>34</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A5E2708D-C22C-856D-CC82-AB62177D599E}"/>
              </a:ext>
            </a:extLst>
          </p:cNvPr>
          <p:cNvSpPr>
            <a:spLocks noGrp="1" noRot="1" noChangeAspect="1" noTextEdit="1"/>
          </p:cNvSpPr>
          <p:nvPr>
            <p:ph type="sldImg"/>
          </p:nvPr>
        </p:nvSpPr>
        <p:spPr>
          <a:ln/>
        </p:spPr>
      </p:sp>
      <p:sp>
        <p:nvSpPr>
          <p:cNvPr id="110595" name="Notes Placeholder 2">
            <a:extLst>
              <a:ext uri="{FF2B5EF4-FFF2-40B4-BE49-F238E27FC236}">
                <a16:creationId xmlns:a16="http://schemas.microsoft.com/office/drawing/2014/main" id="{E1198898-7A6B-0A6B-B8F5-17B72D594C3F}"/>
              </a:ext>
            </a:extLst>
          </p:cNvPr>
          <p:cNvSpPr>
            <a:spLocks noGrp="1"/>
          </p:cNvSpPr>
          <p:nvPr>
            <p:ph type="body" idx="1"/>
          </p:nvPr>
        </p:nvSpPr>
        <p:spPr>
          <a:noFill/>
        </p:spPr>
        <p:txBody>
          <a:bodyPr/>
          <a:lstStyle/>
          <a:p>
            <a:endParaRPr lang="nl-NL" altLang="en-US"/>
          </a:p>
        </p:txBody>
      </p:sp>
      <p:sp>
        <p:nvSpPr>
          <p:cNvPr id="110596" name="Slide Number Placeholder 3">
            <a:extLst>
              <a:ext uri="{FF2B5EF4-FFF2-40B4-BE49-F238E27FC236}">
                <a16:creationId xmlns:a16="http://schemas.microsoft.com/office/drawing/2014/main" id="{0696F0B3-E80F-D5E9-7BCF-2AD71BF1417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31694A2-6207-47DA-A1E4-DFA2697C0323}" type="slidenum">
              <a:rPr lang="en-US" altLang="en-US"/>
              <a:pPr eaLnBrk="1" hangingPunct="1">
                <a:spcBef>
                  <a:spcPct val="0"/>
                </a:spcBef>
              </a:pPr>
              <a:t>35</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619BC5D8-494C-E158-A19C-B28C9BB15D21}"/>
              </a:ext>
            </a:extLst>
          </p:cNvPr>
          <p:cNvSpPr>
            <a:spLocks noGrp="1" noRot="1" noChangeAspect="1" noTextEdit="1"/>
          </p:cNvSpPr>
          <p:nvPr>
            <p:ph type="sldImg"/>
          </p:nvPr>
        </p:nvSpPr>
        <p:spPr>
          <a:ln/>
        </p:spPr>
      </p:sp>
      <p:sp>
        <p:nvSpPr>
          <p:cNvPr id="111619" name="Notes Placeholder 2">
            <a:extLst>
              <a:ext uri="{FF2B5EF4-FFF2-40B4-BE49-F238E27FC236}">
                <a16:creationId xmlns:a16="http://schemas.microsoft.com/office/drawing/2014/main" id="{FB07E4AB-132C-C3BD-1470-89694D3DA111}"/>
              </a:ext>
            </a:extLst>
          </p:cNvPr>
          <p:cNvSpPr>
            <a:spLocks noGrp="1"/>
          </p:cNvSpPr>
          <p:nvPr>
            <p:ph type="body" idx="1"/>
          </p:nvPr>
        </p:nvSpPr>
        <p:spPr>
          <a:noFill/>
        </p:spPr>
        <p:txBody>
          <a:bodyPr/>
          <a:lstStyle/>
          <a:p>
            <a:endParaRPr lang="nl-NL" altLang="en-US"/>
          </a:p>
        </p:txBody>
      </p:sp>
      <p:sp>
        <p:nvSpPr>
          <p:cNvPr id="111620" name="Slide Number Placeholder 3">
            <a:extLst>
              <a:ext uri="{FF2B5EF4-FFF2-40B4-BE49-F238E27FC236}">
                <a16:creationId xmlns:a16="http://schemas.microsoft.com/office/drawing/2014/main" id="{EB669B49-4B05-30D2-BA33-BF8B8B567C5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271A782-34F2-4A31-9C98-C137F6D76D77}" type="slidenum">
              <a:rPr lang="en-US" altLang="en-US"/>
              <a:pPr eaLnBrk="1" hangingPunct="1">
                <a:spcBef>
                  <a:spcPct val="0"/>
                </a:spcBef>
              </a:pPr>
              <a:t>36</a:t>
            </a:fld>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94E23AC2-D766-AD90-B41E-2965CED35043}"/>
              </a:ext>
            </a:extLst>
          </p:cNvPr>
          <p:cNvSpPr>
            <a:spLocks noGrp="1" noRot="1" noChangeAspect="1" noTextEdit="1"/>
          </p:cNvSpPr>
          <p:nvPr>
            <p:ph type="sldImg"/>
          </p:nvPr>
        </p:nvSpPr>
        <p:spPr>
          <a:ln/>
        </p:spPr>
      </p:sp>
      <p:sp>
        <p:nvSpPr>
          <p:cNvPr id="112643" name="Notes Placeholder 2">
            <a:extLst>
              <a:ext uri="{FF2B5EF4-FFF2-40B4-BE49-F238E27FC236}">
                <a16:creationId xmlns:a16="http://schemas.microsoft.com/office/drawing/2014/main" id="{19D67109-FE59-C050-AEBD-846835C4D823}"/>
              </a:ext>
            </a:extLst>
          </p:cNvPr>
          <p:cNvSpPr>
            <a:spLocks noGrp="1"/>
          </p:cNvSpPr>
          <p:nvPr>
            <p:ph type="body" idx="1"/>
          </p:nvPr>
        </p:nvSpPr>
        <p:spPr>
          <a:noFill/>
        </p:spPr>
        <p:txBody>
          <a:bodyPr/>
          <a:lstStyle/>
          <a:p>
            <a:endParaRPr lang="nl-NL" altLang="en-US"/>
          </a:p>
        </p:txBody>
      </p:sp>
      <p:sp>
        <p:nvSpPr>
          <p:cNvPr id="112644" name="Slide Number Placeholder 3">
            <a:extLst>
              <a:ext uri="{FF2B5EF4-FFF2-40B4-BE49-F238E27FC236}">
                <a16:creationId xmlns:a16="http://schemas.microsoft.com/office/drawing/2014/main" id="{94D6A954-00C8-E2B7-B7F8-BD628BD433E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63387C9-E7CB-429F-8E03-A125AFBA4DE6}" type="slidenum">
              <a:rPr lang="en-US" altLang="en-US"/>
              <a:pPr eaLnBrk="1" hangingPunct="1">
                <a:spcBef>
                  <a:spcPct val="0"/>
                </a:spcBef>
              </a:pPr>
              <a:t>37</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DB694608-4B9B-90AA-581D-29664F6AF584}"/>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B1733C15-414E-AE3E-0CF5-B5D23BC354C7}"/>
              </a:ext>
            </a:extLst>
          </p:cNvPr>
          <p:cNvSpPr>
            <a:spLocks noGrp="1"/>
          </p:cNvSpPr>
          <p:nvPr>
            <p:ph type="body" idx="1"/>
          </p:nvPr>
        </p:nvSpPr>
        <p:spPr>
          <a:noFill/>
        </p:spPr>
        <p:txBody>
          <a:bodyPr/>
          <a:lstStyle/>
          <a:p>
            <a:endParaRPr lang="nl-NL" altLang="en-US"/>
          </a:p>
        </p:txBody>
      </p:sp>
      <p:sp>
        <p:nvSpPr>
          <p:cNvPr id="113668" name="Slide Number Placeholder 3">
            <a:extLst>
              <a:ext uri="{FF2B5EF4-FFF2-40B4-BE49-F238E27FC236}">
                <a16:creationId xmlns:a16="http://schemas.microsoft.com/office/drawing/2014/main" id="{770F4D73-EDB9-6E8A-B67D-0335426FE5A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A657FA4-9D0C-422C-B1D8-AFCD77B73AAF}" type="slidenum">
              <a:rPr lang="en-US" altLang="en-US"/>
              <a:pPr eaLnBrk="1" hangingPunct="1">
                <a:spcBef>
                  <a:spcPct val="0"/>
                </a:spcBef>
              </a:pPr>
              <a:t>38</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9498173-A316-C042-1A2D-DB050204EED2}"/>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2111E05A-49B6-28E7-3A29-96763CF5E83B}"/>
              </a:ext>
            </a:extLst>
          </p:cNvPr>
          <p:cNvSpPr>
            <a:spLocks noGrp="1"/>
          </p:cNvSpPr>
          <p:nvPr>
            <p:ph type="body" idx="1"/>
          </p:nvPr>
        </p:nvSpPr>
        <p:spPr>
          <a:noFill/>
        </p:spPr>
        <p:txBody>
          <a:bodyPr/>
          <a:lstStyle/>
          <a:p>
            <a:endParaRPr lang="nl-NL" altLang="en-US"/>
          </a:p>
        </p:txBody>
      </p:sp>
      <p:sp>
        <p:nvSpPr>
          <p:cNvPr id="114692" name="Slide Number Placeholder 3">
            <a:extLst>
              <a:ext uri="{FF2B5EF4-FFF2-40B4-BE49-F238E27FC236}">
                <a16:creationId xmlns:a16="http://schemas.microsoft.com/office/drawing/2014/main" id="{795C51AE-6C42-E9B8-F7A3-7F6367B5730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C023A01-60D2-433C-B2DE-5B2CFF1317E4}" type="slidenum">
              <a:rPr lang="en-US" altLang="en-US"/>
              <a:pPr eaLnBrk="1" hangingPunct="1">
                <a:spcBef>
                  <a:spcPct val="0"/>
                </a:spcBef>
              </a:pPr>
              <a:t>39</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520E401F-CAD5-B859-D371-6433C9CF355A}"/>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AC3D1BB9-0510-5BA2-D468-611AD2A534A0}"/>
              </a:ext>
            </a:extLst>
          </p:cNvPr>
          <p:cNvSpPr>
            <a:spLocks noGrp="1"/>
          </p:cNvSpPr>
          <p:nvPr>
            <p:ph type="body" idx="1"/>
          </p:nvPr>
        </p:nvSpPr>
        <p:spPr>
          <a:noFill/>
        </p:spPr>
        <p:txBody>
          <a:bodyPr/>
          <a:lstStyle/>
          <a:p>
            <a:endParaRPr lang="nl-NL" altLang="en-US"/>
          </a:p>
        </p:txBody>
      </p:sp>
      <p:sp>
        <p:nvSpPr>
          <p:cNvPr id="115716" name="Slide Number Placeholder 3">
            <a:extLst>
              <a:ext uri="{FF2B5EF4-FFF2-40B4-BE49-F238E27FC236}">
                <a16:creationId xmlns:a16="http://schemas.microsoft.com/office/drawing/2014/main" id="{5E205F45-048E-CF21-1393-DBB91F11DAD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88A0962B-E3A4-40C3-928E-AD6EB69F8C9B}" type="slidenum">
              <a:rPr lang="en-US" altLang="en-US"/>
              <a:pPr eaLnBrk="1" hangingPunct="1">
                <a:spcBef>
                  <a:spcPct val="0"/>
                </a:spcBef>
              </a:pPr>
              <a:t>40</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14667AE0-2FCF-6FB9-B9E7-5115E18A61AD}"/>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C191E51-5747-5870-D067-2B3599976F5A}"/>
              </a:ext>
            </a:extLst>
          </p:cNvPr>
          <p:cNvSpPr>
            <a:spLocks noGrp="1"/>
          </p:cNvSpPr>
          <p:nvPr>
            <p:ph type="body" idx="1"/>
          </p:nvPr>
        </p:nvSpPr>
        <p:spPr>
          <a:noFill/>
        </p:spPr>
        <p:txBody>
          <a:bodyPr/>
          <a:lstStyle/>
          <a:p>
            <a:endParaRPr lang="nl-NL" altLang="en-US"/>
          </a:p>
        </p:txBody>
      </p:sp>
      <p:sp>
        <p:nvSpPr>
          <p:cNvPr id="87044" name="Slide Number Placeholder 3">
            <a:extLst>
              <a:ext uri="{FF2B5EF4-FFF2-40B4-BE49-F238E27FC236}">
                <a16:creationId xmlns:a16="http://schemas.microsoft.com/office/drawing/2014/main" id="{E3525586-B71E-0C54-30C2-825CEC7636F2}"/>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5A681EC-8950-4A28-8520-68A60F101CD8}" type="slidenum">
              <a:rPr lang="en-US" altLang="en-US"/>
              <a:pPr eaLnBrk="1" hangingPunct="1">
                <a:spcBef>
                  <a:spcPct val="0"/>
                </a:spcBef>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0699F38E-519D-A9D9-0BAE-F915CE1DB24B}"/>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082D8A30-06E3-1842-FDD2-088C7856EEC1}"/>
              </a:ext>
            </a:extLst>
          </p:cNvPr>
          <p:cNvSpPr>
            <a:spLocks noGrp="1"/>
          </p:cNvSpPr>
          <p:nvPr>
            <p:ph type="body" idx="1"/>
          </p:nvPr>
        </p:nvSpPr>
        <p:spPr>
          <a:noFill/>
        </p:spPr>
        <p:txBody>
          <a:bodyPr/>
          <a:lstStyle/>
          <a:p>
            <a:endParaRPr lang="nl-NL" altLang="en-US"/>
          </a:p>
        </p:txBody>
      </p:sp>
      <p:sp>
        <p:nvSpPr>
          <p:cNvPr id="116740" name="Slide Number Placeholder 3">
            <a:extLst>
              <a:ext uri="{FF2B5EF4-FFF2-40B4-BE49-F238E27FC236}">
                <a16:creationId xmlns:a16="http://schemas.microsoft.com/office/drawing/2014/main" id="{7A0AE19C-0AA0-9868-493E-BE9767A0D19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D64A6D-F084-407F-A537-2BFF9855D06D}" type="slidenum">
              <a:rPr lang="en-US" altLang="en-US"/>
              <a:pPr eaLnBrk="1" hangingPunct="1">
                <a:spcBef>
                  <a:spcPct val="0"/>
                </a:spcBef>
              </a:pPr>
              <a:t>41</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24963817-880B-F69A-EA82-37200B69B284}"/>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BCDA6D3F-D6E9-89F5-2819-97F5E028EBFD}"/>
              </a:ext>
            </a:extLst>
          </p:cNvPr>
          <p:cNvSpPr>
            <a:spLocks noGrp="1"/>
          </p:cNvSpPr>
          <p:nvPr>
            <p:ph type="body" idx="1"/>
          </p:nvPr>
        </p:nvSpPr>
        <p:spPr>
          <a:noFill/>
        </p:spPr>
        <p:txBody>
          <a:bodyPr/>
          <a:lstStyle/>
          <a:p>
            <a:endParaRPr lang="nl-NL" altLang="en-US"/>
          </a:p>
        </p:txBody>
      </p:sp>
      <p:sp>
        <p:nvSpPr>
          <p:cNvPr id="117764" name="Slide Number Placeholder 3">
            <a:extLst>
              <a:ext uri="{FF2B5EF4-FFF2-40B4-BE49-F238E27FC236}">
                <a16:creationId xmlns:a16="http://schemas.microsoft.com/office/drawing/2014/main" id="{785F616C-EF73-0C3C-0D78-19B749C0EA5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0EC47CA5-7D78-46D0-863B-46A30CCE4558}" type="slidenum">
              <a:rPr lang="en-US" altLang="en-US"/>
              <a:pPr eaLnBrk="1" hangingPunct="1">
                <a:spcBef>
                  <a:spcPct val="0"/>
                </a:spcBef>
              </a:pPr>
              <a:t>42</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DA3D89CD-3ACD-739B-0F5A-2108F991D05B}"/>
              </a:ext>
            </a:extLst>
          </p:cNvPr>
          <p:cNvSpPr>
            <a:spLocks noGrp="1" noRot="1" noChangeAspect="1" noTextEdit="1"/>
          </p:cNvSpPr>
          <p:nvPr>
            <p:ph type="sldImg"/>
          </p:nvPr>
        </p:nvSpPr>
        <p:spPr>
          <a:ln/>
        </p:spPr>
      </p:sp>
      <p:sp>
        <p:nvSpPr>
          <p:cNvPr id="118787" name="Notes Placeholder 2">
            <a:extLst>
              <a:ext uri="{FF2B5EF4-FFF2-40B4-BE49-F238E27FC236}">
                <a16:creationId xmlns:a16="http://schemas.microsoft.com/office/drawing/2014/main" id="{986B9178-21AF-0C60-5AB6-115E67BA10FB}"/>
              </a:ext>
            </a:extLst>
          </p:cNvPr>
          <p:cNvSpPr>
            <a:spLocks noGrp="1"/>
          </p:cNvSpPr>
          <p:nvPr>
            <p:ph type="body" idx="1"/>
          </p:nvPr>
        </p:nvSpPr>
        <p:spPr>
          <a:noFill/>
        </p:spPr>
        <p:txBody>
          <a:bodyPr/>
          <a:lstStyle/>
          <a:p>
            <a:endParaRPr lang="nl-NL" altLang="en-US"/>
          </a:p>
        </p:txBody>
      </p:sp>
      <p:sp>
        <p:nvSpPr>
          <p:cNvPr id="118788" name="Slide Number Placeholder 3">
            <a:extLst>
              <a:ext uri="{FF2B5EF4-FFF2-40B4-BE49-F238E27FC236}">
                <a16:creationId xmlns:a16="http://schemas.microsoft.com/office/drawing/2014/main" id="{76FBCB7B-EE11-CD11-6780-034C05B19E1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F480265-9C47-4908-9493-B89D6D1616E9}" type="slidenum">
              <a:rPr lang="en-US" altLang="en-US"/>
              <a:pPr eaLnBrk="1" hangingPunct="1">
                <a:spcBef>
                  <a:spcPct val="0"/>
                </a:spcBef>
              </a:pPr>
              <a:t>43</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14162364-536A-D848-5648-A6C6B1BC934E}"/>
              </a:ext>
            </a:extLst>
          </p:cNvPr>
          <p:cNvSpPr>
            <a:spLocks noGrp="1" noRot="1" noChangeAspect="1" noTextEdit="1"/>
          </p:cNvSpPr>
          <p:nvPr>
            <p:ph type="sldImg"/>
          </p:nvPr>
        </p:nvSpPr>
        <p:spPr>
          <a:ln/>
        </p:spPr>
      </p:sp>
      <p:sp>
        <p:nvSpPr>
          <p:cNvPr id="119811" name="Notes Placeholder 2">
            <a:extLst>
              <a:ext uri="{FF2B5EF4-FFF2-40B4-BE49-F238E27FC236}">
                <a16:creationId xmlns:a16="http://schemas.microsoft.com/office/drawing/2014/main" id="{F1AFAAFA-F374-B8FC-D5F3-24FA807337D4}"/>
              </a:ext>
            </a:extLst>
          </p:cNvPr>
          <p:cNvSpPr>
            <a:spLocks noGrp="1"/>
          </p:cNvSpPr>
          <p:nvPr>
            <p:ph type="body" idx="1"/>
          </p:nvPr>
        </p:nvSpPr>
        <p:spPr>
          <a:noFill/>
        </p:spPr>
        <p:txBody>
          <a:bodyPr/>
          <a:lstStyle/>
          <a:p>
            <a:endParaRPr lang="nl-NL" altLang="en-US"/>
          </a:p>
        </p:txBody>
      </p:sp>
      <p:sp>
        <p:nvSpPr>
          <p:cNvPr id="119812" name="Slide Number Placeholder 3">
            <a:extLst>
              <a:ext uri="{FF2B5EF4-FFF2-40B4-BE49-F238E27FC236}">
                <a16:creationId xmlns:a16="http://schemas.microsoft.com/office/drawing/2014/main" id="{5B544F0F-A368-3A58-6364-5AE38701F2D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69EBEC26-61F9-48BB-98A2-F6A8ABEB22F0}" type="slidenum">
              <a:rPr lang="en-US" altLang="en-US"/>
              <a:pPr eaLnBrk="1" hangingPunct="1">
                <a:spcBef>
                  <a:spcPct val="0"/>
                </a:spcBef>
              </a:pPr>
              <a:t>44</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D7036375-4230-7B14-7F21-58A2432F8EAB}"/>
              </a:ext>
            </a:extLst>
          </p:cNvPr>
          <p:cNvSpPr>
            <a:spLocks noGrp="1" noRot="1" noChangeAspect="1" noTextEdit="1"/>
          </p:cNvSpPr>
          <p:nvPr>
            <p:ph type="sldImg"/>
          </p:nvPr>
        </p:nvSpPr>
        <p:spPr>
          <a:ln/>
        </p:spPr>
      </p:sp>
      <p:sp>
        <p:nvSpPr>
          <p:cNvPr id="120835" name="Notes Placeholder 2">
            <a:extLst>
              <a:ext uri="{FF2B5EF4-FFF2-40B4-BE49-F238E27FC236}">
                <a16:creationId xmlns:a16="http://schemas.microsoft.com/office/drawing/2014/main" id="{11DBAA99-D5F5-4C44-8221-09B114E0B144}"/>
              </a:ext>
            </a:extLst>
          </p:cNvPr>
          <p:cNvSpPr>
            <a:spLocks noGrp="1"/>
          </p:cNvSpPr>
          <p:nvPr>
            <p:ph type="body" idx="1"/>
          </p:nvPr>
        </p:nvSpPr>
        <p:spPr>
          <a:noFill/>
        </p:spPr>
        <p:txBody>
          <a:bodyPr/>
          <a:lstStyle/>
          <a:p>
            <a:endParaRPr lang="nl-NL" altLang="en-US"/>
          </a:p>
        </p:txBody>
      </p:sp>
      <p:sp>
        <p:nvSpPr>
          <p:cNvPr id="120836" name="Slide Number Placeholder 3">
            <a:extLst>
              <a:ext uri="{FF2B5EF4-FFF2-40B4-BE49-F238E27FC236}">
                <a16:creationId xmlns:a16="http://schemas.microsoft.com/office/drawing/2014/main" id="{0A9D35FA-831D-76EB-B0B5-C9E01E9FF92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A1B9007-0035-459E-9D22-13F45D0E4893}" type="slidenum">
              <a:rPr lang="en-US" altLang="en-US"/>
              <a:pPr eaLnBrk="1" hangingPunct="1">
                <a:spcBef>
                  <a:spcPct val="0"/>
                </a:spcBef>
              </a:pPr>
              <a:t>45</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8ACD644-5302-CD70-3968-0656F17FAE78}"/>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EDC20AAA-C153-A34A-8164-41C516B9D4F2}"/>
              </a:ext>
            </a:extLst>
          </p:cNvPr>
          <p:cNvSpPr>
            <a:spLocks noGrp="1"/>
          </p:cNvSpPr>
          <p:nvPr>
            <p:ph type="body" idx="1"/>
          </p:nvPr>
        </p:nvSpPr>
        <p:spPr>
          <a:noFill/>
        </p:spPr>
        <p:txBody>
          <a:bodyPr/>
          <a:lstStyle/>
          <a:p>
            <a:endParaRPr lang="nl-NL" altLang="en-US"/>
          </a:p>
        </p:txBody>
      </p:sp>
      <p:sp>
        <p:nvSpPr>
          <p:cNvPr id="121860" name="Slide Number Placeholder 3">
            <a:extLst>
              <a:ext uri="{FF2B5EF4-FFF2-40B4-BE49-F238E27FC236}">
                <a16:creationId xmlns:a16="http://schemas.microsoft.com/office/drawing/2014/main" id="{D3FF4A0D-82C3-FA9C-40D6-D54F3B92A4C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AB6DB5-1420-468E-A360-3986F490FE9E}" type="slidenum">
              <a:rPr lang="en-US" altLang="en-US"/>
              <a:pPr eaLnBrk="1" hangingPunct="1">
                <a:spcBef>
                  <a:spcPct val="0"/>
                </a:spcBef>
              </a:pPr>
              <a:t>46</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C9B4299B-056E-665D-453F-DC22EB2C3E07}"/>
              </a:ext>
            </a:extLst>
          </p:cNvPr>
          <p:cNvSpPr>
            <a:spLocks noGrp="1" noRot="1" noChangeAspect="1" noTextEdit="1"/>
          </p:cNvSpPr>
          <p:nvPr>
            <p:ph type="sldImg"/>
          </p:nvPr>
        </p:nvSpPr>
        <p:spPr>
          <a:ln/>
        </p:spPr>
      </p:sp>
      <p:sp>
        <p:nvSpPr>
          <p:cNvPr id="122883" name="Notes Placeholder 2">
            <a:extLst>
              <a:ext uri="{FF2B5EF4-FFF2-40B4-BE49-F238E27FC236}">
                <a16:creationId xmlns:a16="http://schemas.microsoft.com/office/drawing/2014/main" id="{34E04F48-0366-A87C-C5CC-85251B0F70E7}"/>
              </a:ext>
            </a:extLst>
          </p:cNvPr>
          <p:cNvSpPr>
            <a:spLocks noGrp="1"/>
          </p:cNvSpPr>
          <p:nvPr>
            <p:ph type="body" idx="1"/>
          </p:nvPr>
        </p:nvSpPr>
        <p:spPr>
          <a:noFill/>
        </p:spPr>
        <p:txBody>
          <a:bodyPr/>
          <a:lstStyle/>
          <a:p>
            <a:endParaRPr lang="nl-NL" altLang="en-US"/>
          </a:p>
        </p:txBody>
      </p:sp>
      <p:sp>
        <p:nvSpPr>
          <p:cNvPr id="122884" name="Slide Number Placeholder 3">
            <a:extLst>
              <a:ext uri="{FF2B5EF4-FFF2-40B4-BE49-F238E27FC236}">
                <a16:creationId xmlns:a16="http://schemas.microsoft.com/office/drawing/2014/main" id="{26D9CB13-BECF-3317-51AC-30AF38D5389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D37531C-50EB-4412-8A22-B00861A5F6A7}" type="slidenum">
              <a:rPr lang="en-US" altLang="en-US"/>
              <a:pPr eaLnBrk="1" hangingPunct="1">
                <a:spcBef>
                  <a:spcPct val="0"/>
                </a:spcBef>
              </a:pPr>
              <a:t>47</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47A8DD9A-0EA2-5AD8-0ACE-275DBE123179}"/>
              </a:ext>
            </a:extLst>
          </p:cNvPr>
          <p:cNvSpPr>
            <a:spLocks noGrp="1" noRot="1" noChangeAspect="1" noTextEdit="1"/>
          </p:cNvSpPr>
          <p:nvPr>
            <p:ph type="sldImg"/>
          </p:nvPr>
        </p:nvSpPr>
        <p:spPr>
          <a:ln/>
        </p:spPr>
      </p:sp>
      <p:sp>
        <p:nvSpPr>
          <p:cNvPr id="123907" name="Notes Placeholder 2">
            <a:extLst>
              <a:ext uri="{FF2B5EF4-FFF2-40B4-BE49-F238E27FC236}">
                <a16:creationId xmlns:a16="http://schemas.microsoft.com/office/drawing/2014/main" id="{C5E77225-F202-AEE1-5325-63E4F328337D}"/>
              </a:ext>
            </a:extLst>
          </p:cNvPr>
          <p:cNvSpPr>
            <a:spLocks noGrp="1"/>
          </p:cNvSpPr>
          <p:nvPr>
            <p:ph type="body" idx="1"/>
          </p:nvPr>
        </p:nvSpPr>
        <p:spPr>
          <a:noFill/>
        </p:spPr>
        <p:txBody>
          <a:bodyPr/>
          <a:lstStyle/>
          <a:p>
            <a:endParaRPr lang="nl-NL" altLang="en-US"/>
          </a:p>
        </p:txBody>
      </p:sp>
      <p:sp>
        <p:nvSpPr>
          <p:cNvPr id="123908" name="Slide Number Placeholder 3">
            <a:extLst>
              <a:ext uri="{FF2B5EF4-FFF2-40B4-BE49-F238E27FC236}">
                <a16:creationId xmlns:a16="http://schemas.microsoft.com/office/drawing/2014/main" id="{0AA56A3C-321A-3C7F-502F-CC69781AD80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2FD4898-B6CA-470C-8E83-AE2B69223208}" type="slidenum">
              <a:rPr lang="en-US" altLang="en-US"/>
              <a:pPr eaLnBrk="1" hangingPunct="1">
                <a:spcBef>
                  <a:spcPct val="0"/>
                </a:spcBef>
              </a:pPr>
              <a:t>49</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EE8D3591-F47B-1978-57CA-3AA550BF147B}"/>
              </a:ext>
            </a:extLst>
          </p:cNvPr>
          <p:cNvSpPr>
            <a:spLocks noGrp="1" noRot="1" noChangeAspect="1" noTextEdit="1"/>
          </p:cNvSpPr>
          <p:nvPr>
            <p:ph type="sldImg"/>
          </p:nvPr>
        </p:nvSpPr>
        <p:spPr>
          <a:ln/>
        </p:spPr>
      </p:sp>
      <p:sp>
        <p:nvSpPr>
          <p:cNvPr id="124931" name="Notes Placeholder 2">
            <a:extLst>
              <a:ext uri="{FF2B5EF4-FFF2-40B4-BE49-F238E27FC236}">
                <a16:creationId xmlns:a16="http://schemas.microsoft.com/office/drawing/2014/main" id="{D54B475E-A293-FB4E-ABCC-19320ACAE8FE}"/>
              </a:ext>
            </a:extLst>
          </p:cNvPr>
          <p:cNvSpPr>
            <a:spLocks noGrp="1"/>
          </p:cNvSpPr>
          <p:nvPr>
            <p:ph type="body" idx="1"/>
          </p:nvPr>
        </p:nvSpPr>
        <p:spPr>
          <a:noFill/>
        </p:spPr>
        <p:txBody>
          <a:bodyPr/>
          <a:lstStyle/>
          <a:p>
            <a:endParaRPr lang="nl-NL" altLang="en-US"/>
          </a:p>
        </p:txBody>
      </p:sp>
      <p:sp>
        <p:nvSpPr>
          <p:cNvPr id="124932" name="Slide Number Placeholder 3">
            <a:extLst>
              <a:ext uri="{FF2B5EF4-FFF2-40B4-BE49-F238E27FC236}">
                <a16:creationId xmlns:a16="http://schemas.microsoft.com/office/drawing/2014/main" id="{31E5FAF7-BD26-7B1D-FA66-1223CCA6552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CB34E01-A188-4FD9-A44B-16C10B658566}" type="slidenum">
              <a:rPr lang="en-US" altLang="en-US"/>
              <a:pPr eaLnBrk="1" hangingPunct="1">
                <a:spcBef>
                  <a:spcPct val="0"/>
                </a:spcBef>
              </a:pPr>
              <a:t>50</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BD7A4D82-10EE-1BE0-789E-36E594ABC1C7}"/>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D2FDD5D4-0E26-1F24-0016-F30529173275}"/>
              </a:ext>
            </a:extLst>
          </p:cNvPr>
          <p:cNvSpPr>
            <a:spLocks noGrp="1"/>
          </p:cNvSpPr>
          <p:nvPr>
            <p:ph type="body" idx="1"/>
          </p:nvPr>
        </p:nvSpPr>
        <p:spPr>
          <a:noFill/>
        </p:spPr>
        <p:txBody>
          <a:bodyPr/>
          <a:lstStyle/>
          <a:p>
            <a:endParaRPr lang="nl-NL" altLang="en-US"/>
          </a:p>
        </p:txBody>
      </p:sp>
      <p:sp>
        <p:nvSpPr>
          <p:cNvPr id="125956" name="Slide Number Placeholder 3">
            <a:extLst>
              <a:ext uri="{FF2B5EF4-FFF2-40B4-BE49-F238E27FC236}">
                <a16:creationId xmlns:a16="http://schemas.microsoft.com/office/drawing/2014/main" id="{C265F857-0819-B227-3427-FD5C86AE054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4D80881-0C34-4E2D-AC18-4129EAF8D659}" type="slidenum">
              <a:rPr lang="en-US" altLang="en-US"/>
              <a:pPr eaLnBrk="1" hangingPunct="1">
                <a:spcBef>
                  <a:spcPct val="0"/>
                </a:spcBef>
              </a:pPr>
              <a:t>51</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9697B0D5-1585-D46F-63B9-8CA679F42944}"/>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405C8FD7-5C6C-F93A-5CC8-CE90F70C712D}"/>
              </a:ext>
            </a:extLst>
          </p:cNvPr>
          <p:cNvSpPr>
            <a:spLocks noGrp="1"/>
          </p:cNvSpPr>
          <p:nvPr>
            <p:ph type="body" idx="1"/>
          </p:nvPr>
        </p:nvSpPr>
        <p:spPr>
          <a:noFill/>
        </p:spPr>
        <p:txBody>
          <a:bodyPr/>
          <a:lstStyle/>
          <a:p>
            <a:endParaRPr lang="nl-NL" altLang="en-US"/>
          </a:p>
        </p:txBody>
      </p:sp>
      <p:sp>
        <p:nvSpPr>
          <p:cNvPr id="88068" name="Slide Number Placeholder 3">
            <a:extLst>
              <a:ext uri="{FF2B5EF4-FFF2-40B4-BE49-F238E27FC236}">
                <a16:creationId xmlns:a16="http://schemas.microsoft.com/office/drawing/2014/main" id="{CA8DE321-BCB1-62AC-C309-85710142C65F}"/>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54D8715-9C6F-47DE-99EF-71444AF0B6EC}" type="slidenum">
              <a:rPr lang="en-US" altLang="en-US"/>
              <a:pPr eaLnBrk="1" hangingPunct="1">
                <a:spcBef>
                  <a:spcPct val="0"/>
                </a:spcBef>
              </a:pPr>
              <a:t>5</a:t>
            </a:fld>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F454C49D-9F4B-DE72-616D-D160C4487E4D}"/>
              </a:ext>
            </a:extLst>
          </p:cNvPr>
          <p:cNvSpPr>
            <a:spLocks noGrp="1" noRot="1" noChangeAspect="1" noTextEdit="1"/>
          </p:cNvSpPr>
          <p:nvPr>
            <p:ph type="sldImg"/>
          </p:nvPr>
        </p:nvSpPr>
        <p:spPr>
          <a:ln/>
        </p:spPr>
      </p:sp>
      <p:sp>
        <p:nvSpPr>
          <p:cNvPr id="126979" name="Notes Placeholder 2">
            <a:extLst>
              <a:ext uri="{FF2B5EF4-FFF2-40B4-BE49-F238E27FC236}">
                <a16:creationId xmlns:a16="http://schemas.microsoft.com/office/drawing/2014/main" id="{54226F8A-7A88-FB12-E333-F3E4E6398B4F}"/>
              </a:ext>
            </a:extLst>
          </p:cNvPr>
          <p:cNvSpPr>
            <a:spLocks noGrp="1"/>
          </p:cNvSpPr>
          <p:nvPr>
            <p:ph type="body" idx="1"/>
          </p:nvPr>
        </p:nvSpPr>
        <p:spPr>
          <a:noFill/>
        </p:spPr>
        <p:txBody>
          <a:bodyPr/>
          <a:lstStyle/>
          <a:p>
            <a:endParaRPr lang="nl-NL" altLang="en-US"/>
          </a:p>
        </p:txBody>
      </p:sp>
      <p:sp>
        <p:nvSpPr>
          <p:cNvPr id="126980" name="Slide Number Placeholder 3">
            <a:extLst>
              <a:ext uri="{FF2B5EF4-FFF2-40B4-BE49-F238E27FC236}">
                <a16:creationId xmlns:a16="http://schemas.microsoft.com/office/drawing/2014/main" id="{1E99D142-0213-F627-4AD4-DFBDDAE577F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1931039-A2B8-42FE-B37C-16527713CDA8}" type="slidenum">
              <a:rPr lang="en-US" altLang="en-US"/>
              <a:pPr eaLnBrk="1" hangingPunct="1">
                <a:spcBef>
                  <a:spcPct val="0"/>
                </a:spcBef>
              </a:pPr>
              <a:t>52</a:t>
            </a:fld>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FC7C1F59-02A4-1365-86AE-189BE91F059B}"/>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183FF1C3-6BD5-B7C2-C9A2-071C19066BBA}"/>
              </a:ext>
            </a:extLst>
          </p:cNvPr>
          <p:cNvSpPr>
            <a:spLocks noGrp="1"/>
          </p:cNvSpPr>
          <p:nvPr>
            <p:ph type="body" idx="1"/>
          </p:nvPr>
        </p:nvSpPr>
        <p:spPr>
          <a:noFill/>
        </p:spPr>
        <p:txBody>
          <a:bodyPr/>
          <a:lstStyle/>
          <a:p>
            <a:endParaRPr lang="nl-NL" altLang="en-US"/>
          </a:p>
        </p:txBody>
      </p:sp>
      <p:sp>
        <p:nvSpPr>
          <p:cNvPr id="128004" name="Slide Number Placeholder 3">
            <a:extLst>
              <a:ext uri="{FF2B5EF4-FFF2-40B4-BE49-F238E27FC236}">
                <a16:creationId xmlns:a16="http://schemas.microsoft.com/office/drawing/2014/main" id="{6E62CCC8-9470-01D9-D9F0-F2DCE82F4BF7}"/>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91151FFD-E8D8-441D-B6C2-E2A5FAB2BC8F}" type="slidenum">
              <a:rPr lang="en-US" altLang="en-US"/>
              <a:pPr eaLnBrk="1" hangingPunct="1">
                <a:spcBef>
                  <a:spcPct val="0"/>
                </a:spcBef>
              </a:pPr>
              <a:t>53</a:t>
            </a:fld>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5D4BD768-D9B1-114C-31F0-3492F61B7F4E}"/>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1FAA5514-FA9D-544F-589E-D90B97A3175C}"/>
              </a:ext>
            </a:extLst>
          </p:cNvPr>
          <p:cNvSpPr>
            <a:spLocks noGrp="1"/>
          </p:cNvSpPr>
          <p:nvPr>
            <p:ph type="body" idx="1"/>
          </p:nvPr>
        </p:nvSpPr>
        <p:spPr>
          <a:noFill/>
        </p:spPr>
        <p:txBody>
          <a:bodyPr/>
          <a:lstStyle/>
          <a:p>
            <a:endParaRPr lang="nl-NL" altLang="en-US"/>
          </a:p>
        </p:txBody>
      </p:sp>
      <p:sp>
        <p:nvSpPr>
          <p:cNvPr id="129028" name="Slide Number Placeholder 3">
            <a:extLst>
              <a:ext uri="{FF2B5EF4-FFF2-40B4-BE49-F238E27FC236}">
                <a16:creationId xmlns:a16="http://schemas.microsoft.com/office/drawing/2014/main" id="{FB0D5361-37BD-2048-9A09-18D24DB4EAA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302F1D7-905D-42A0-B66E-3AADFBAB4264}" type="slidenum">
              <a:rPr lang="en-US" altLang="en-US"/>
              <a:pPr eaLnBrk="1" hangingPunct="1">
                <a:spcBef>
                  <a:spcPct val="0"/>
                </a:spcBef>
              </a:pPr>
              <a:t>54</a:t>
            </a:fld>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299EB4DD-7CF3-3236-2486-C176A45109B5}"/>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0FA8E630-8AD7-6551-B22B-6C49AD87D0D2}"/>
              </a:ext>
            </a:extLst>
          </p:cNvPr>
          <p:cNvSpPr>
            <a:spLocks noGrp="1"/>
          </p:cNvSpPr>
          <p:nvPr>
            <p:ph type="body" idx="1"/>
          </p:nvPr>
        </p:nvSpPr>
        <p:spPr>
          <a:noFill/>
        </p:spPr>
        <p:txBody>
          <a:bodyPr/>
          <a:lstStyle/>
          <a:p>
            <a:endParaRPr lang="nl-NL" altLang="en-US"/>
          </a:p>
        </p:txBody>
      </p:sp>
      <p:sp>
        <p:nvSpPr>
          <p:cNvPr id="130052" name="Slide Number Placeholder 3">
            <a:extLst>
              <a:ext uri="{FF2B5EF4-FFF2-40B4-BE49-F238E27FC236}">
                <a16:creationId xmlns:a16="http://schemas.microsoft.com/office/drawing/2014/main" id="{424D07C5-F7C6-78A6-58F2-79446668796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0A5B00F-8DD2-49DC-8541-812FCF80B019}" type="slidenum">
              <a:rPr lang="en-US" altLang="en-US"/>
              <a:pPr eaLnBrk="1" hangingPunct="1">
                <a:spcBef>
                  <a:spcPct val="0"/>
                </a:spcBef>
              </a:pPr>
              <a:t>55</a:t>
            </a:fld>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7A72E2D1-A214-CE06-D4CF-1730F9BF088D}"/>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A5CB84C7-4CF7-DA6E-A97B-A9DF16DA06A4}"/>
              </a:ext>
            </a:extLst>
          </p:cNvPr>
          <p:cNvSpPr>
            <a:spLocks noGrp="1"/>
          </p:cNvSpPr>
          <p:nvPr>
            <p:ph type="body" idx="1"/>
          </p:nvPr>
        </p:nvSpPr>
        <p:spPr>
          <a:noFill/>
        </p:spPr>
        <p:txBody>
          <a:bodyPr/>
          <a:lstStyle/>
          <a:p>
            <a:endParaRPr lang="nl-NL" altLang="en-US"/>
          </a:p>
        </p:txBody>
      </p:sp>
      <p:sp>
        <p:nvSpPr>
          <p:cNvPr id="131076" name="Slide Number Placeholder 3">
            <a:extLst>
              <a:ext uri="{FF2B5EF4-FFF2-40B4-BE49-F238E27FC236}">
                <a16:creationId xmlns:a16="http://schemas.microsoft.com/office/drawing/2014/main" id="{D9FD3F3C-0078-02A9-1A9A-8C6EC7BDFB8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ADDB5E0-2F46-4852-B1B2-BBB27794147F}" type="slidenum">
              <a:rPr lang="en-US" altLang="en-US"/>
              <a:pPr eaLnBrk="1" hangingPunct="1">
                <a:spcBef>
                  <a:spcPct val="0"/>
                </a:spcBef>
              </a:pPr>
              <a:t>56</a:t>
            </a:fld>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5A203935-4989-AFD0-6192-52FC7C57FFD5}"/>
              </a:ext>
            </a:extLst>
          </p:cNvPr>
          <p:cNvSpPr>
            <a:spLocks noGrp="1" noRot="1" noChangeAspect="1" noTextEdit="1"/>
          </p:cNvSpPr>
          <p:nvPr>
            <p:ph type="sldImg"/>
          </p:nvPr>
        </p:nvSpPr>
        <p:spPr>
          <a:ln/>
        </p:spPr>
      </p:sp>
      <p:sp>
        <p:nvSpPr>
          <p:cNvPr id="132099" name="Notes Placeholder 2">
            <a:extLst>
              <a:ext uri="{FF2B5EF4-FFF2-40B4-BE49-F238E27FC236}">
                <a16:creationId xmlns:a16="http://schemas.microsoft.com/office/drawing/2014/main" id="{B3C1AEBF-D068-8FB0-4D04-C490B6B70A3C}"/>
              </a:ext>
            </a:extLst>
          </p:cNvPr>
          <p:cNvSpPr>
            <a:spLocks noGrp="1"/>
          </p:cNvSpPr>
          <p:nvPr>
            <p:ph type="body" idx="1"/>
          </p:nvPr>
        </p:nvSpPr>
        <p:spPr>
          <a:noFill/>
        </p:spPr>
        <p:txBody>
          <a:bodyPr/>
          <a:lstStyle/>
          <a:p>
            <a:endParaRPr lang="nl-NL" altLang="en-US"/>
          </a:p>
        </p:txBody>
      </p:sp>
      <p:sp>
        <p:nvSpPr>
          <p:cNvPr id="132100" name="Slide Number Placeholder 3">
            <a:extLst>
              <a:ext uri="{FF2B5EF4-FFF2-40B4-BE49-F238E27FC236}">
                <a16:creationId xmlns:a16="http://schemas.microsoft.com/office/drawing/2014/main" id="{ED4CDD21-0E0D-0AB8-BCC4-2E93786F77B0}"/>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E088917-0B61-4D1B-BBE8-99771E5B4150}" type="slidenum">
              <a:rPr lang="en-US" altLang="en-US"/>
              <a:pPr eaLnBrk="1" hangingPunct="1">
                <a:spcBef>
                  <a:spcPct val="0"/>
                </a:spcBef>
              </a:pPr>
              <a:t>57</a:t>
            </a:fld>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a:extLst>
              <a:ext uri="{FF2B5EF4-FFF2-40B4-BE49-F238E27FC236}">
                <a16:creationId xmlns:a16="http://schemas.microsoft.com/office/drawing/2014/main" id="{5091C59E-49EE-8512-5994-149D64C25CCD}"/>
              </a:ext>
            </a:extLst>
          </p:cNvPr>
          <p:cNvSpPr>
            <a:spLocks noGrp="1" noRot="1" noChangeAspect="1" noTextEdit="1"/>
          </p:cNvSpPr>
          <p:nvPr>
            <p:ph type="sldImg"/>
          </p:nvPr>
        </p:nvSpPr>
        <p:spPr>
          <a:ln/>
        </p:spPr>
      </p:sp>
      <p:sp>
        <p:nvSpPr>
          <p:cNvPr id="133123" name="Notes Placeholder 2">
            <a:extLst>
              <a:ext uri="{FF2B5EF4-FFF2-40B4-BE49-F238E27FC236}">
                <a16:creationId xmlns:a16="http://schemas.microsoft.com/office/drawing/2014/main" id="{260F68F4-C788-4812-1013-9BB1A4552C62}"/>
              </a:ext>
            </a:extLst>
          </p:cNvPr>
          <p:cNvSpPr>
            <a:spLocks noGrp="1"/>
          </p:cNvSpPr>
          <p:nvPr>
            <p:ph type="body" idx="1"/>
          </p:nvPr>
        </p:nvSpPr>
        <p:spPr>
          <a:noFill/>
        </p:spPr>
        <p:txBody>
          <a:bodyPr/>
          <a:lstStyle/>
          <a:p>
            <a:endParaRPr lang="nl-NL" altLang="en-US"/>
          </a:p>
        </p:txBody>
      </p:sp>
      <p:sp>
        <p:nvSpPr>
          <p:cNvPr id="133124" name="Slide Number Placeholder 3">
            <a:extLst>
              <a:ext uri="{FF2B5EF4-FFF2-40B4-BE49-F238E27FC236}">
                <a16:creationId xmlns:a16="http://schemas.microsoft.com/office/drawing/2014/main" id="{29628E2F-BDD5-C158-51FB-04D2139360E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707424F-13AB-4A4C-BC6C-4DAAEEAC2167}" type="slidenum">
              <a:rPr lang="en-US" altLang="en-US"/>
              <a:pPr eaLnBrk="1" hangingPunct="1">
                <a:spcBef>
                  <a:spcPct val="0"/>
                </a:spcBef>
              </a:pPr>
              <a:t>58</a:t>
            </a:fld>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31CC0F3B-DE42-4BD3-CC31-8913F94462D7}"/>
              </a:ext>
            </a:extLst>
          </p:cNvPr>
          <p:cNvSpPr>
            <a:spLocks noGrp="1" noRot="1" noChangeAspect="1" noTextEdit="1"/>
          </p:cNvSpPr>
          <p:nvPr>
            <p:ph type="sldImg"/>
          </p:nvPr>
        </p:nvSpPr>
        <p:spPr>
          <a:ln/>
        </p:spPr>
      </p:sp>
      <p:sp>
        <p:nvSpPr>
          <p:cNvPr id="134147" name="Notes Placeholder 2">
            <a:extLst>
              <a:ext uri="{FF2B5EF4-FFF2-40B4-BE49-F238E27FC236}">
                <a16:creationId xmlns:a16="http://schemas.microsoft.com/office/drawing/2014/main" id="{A9A89434-B11A-A734-A108-6FB9C8978F70}"/>
              </a:ext>
            </a:extLst>
          </p:cNvPr>
          <p:cNvSpPr>
            <a:spLocks noGrp="1"/>
          </p:cNvSpPr>
          <p:nvPr>
            <p:ph type="body" idx="1"/>
          </p:nvPr>
        </p:nvSpPr>
        <p:spPr>
          <a:noFill/>
        </p:spPr>
        <p:txBody>
          <a:bodyPr/>
          <a:lstStyle/>
          <a:p>
            <a:endParaRPr lang="nl-NL" altLang="en-US"/>
          </a:p>
        </p:txBody>
      </p:sp>
      <p:sp>
        <p:nvSpPr>
          <p:cNvPr id="134148" name="Slide Number Placeholder 3">
            <a:extLst>
              <a:ext uri="{FF2B5EF4-FFF2-40B4-BE49-F238E27FC236}">
                <a16:creationId xmlns:a16="http://schemas.microsoft.com/office/drawing/2014/main" id="{57C8BB2B-55D0-31F3-9CD0-DACF96FE120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B90DA92-94A2-469E-AE7D-8EAE60FE33AC}" type="slidenum">
              <a:rPr lang="en-US" altLang="en-US"/>
              <a:pPr eaLnBrk="1" hangingPunct="1">
                <a:spcBef>
                  <a:spcPct val="0"/>
                </a:spcBef>
              </a:pPr>
              <a:t>59</a:t>
            </a:fld>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a:extLst>
              <a:ext uri="{FF2B5EF4-FFF2-40B4-BE49-F238E27FC236}">
                <a16:creationId xmlns:a16="http://schemas.microsoft.com/office/drawing/2014/main" id="{A5DD3CEA-9265-C3A6-E259-FFCDB294FAB8}"/>
              </a:ext>
            </a:extLst>
          </p:cNvPr>
          <p:cNvSpPr>
            <a:spLocks noGrp="1" noRot="1" noChangeAspect="1" noTextEdit="1"/>
          </p:cNvSpPr>
          <p:nvPr>
            <p:ph type="sldImg"/>
          </p:nvPr>
        </p:nvSpPr>
        <p:spPr>
          <a:ln/>
        </p:spPr>
      </p:sp>
      <p:sp>
        <p:nvSpPr>
          <p:cNvPr id="135171" name="Notes Placeholder 2">
            <a:extLst>
              <a:ext uri="{FF2B5EF4-FFF2-40B4-BE49-F238E27FC236}">
                <a16:creationId xmlns:a16="http://schemas.microsoft.com/office/drawing/2014/main" id="{5D5AE927-CB8F-4663-1453-FC9669EAEC6A}"/>
              </a:ext>
            </a:extLst>
          </p:cNvPr>
          <p:cNvSpPr>
            <a:spLocks noGrp="1"/>
          </p:cNvSpPr>
          <p:nvPr>
            <p:ph type="body" idx="1"/>
          </p:nvPr>
        </p:nvSpPr>
        <p:spPr>
          <a:noFill/>
        </p:spPr>
        <p:txBody>
          <a:bodyPr/>
          <a:lstStyle/>
          <a:p>
            <a:endParaRPr lang="nl-NL" altLang="en-US"/>
          </a:p>
        </p:txBody>
      </p:sp>
      <p:sp>
        <p:nvSpPr>
          <p:cNvPr id="135172" name="Slide Number Placeholder 3">
            <a:extLst>
              <a:ext uri="{FF2B5EF4-FFF2-40B4-BE49-F238E27FC236}">
                <a16:creationId xmlns:a16="http://schemas.microsoft.com/office/drawing/2014/main" id="{11DB28C0-05D4-850F-F36C-8EFE3F8B657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8E4F3EC-3821-439E-8C4F-AE5D47B7DD6E}" type="slidenum">
              <a:rPr lang="en-US" altLang="en-US"/>
              <a:pPr eaLnBrk="1" hangingPunct="1">
                <a:spcBef>
                  <a:spcPct val="0"/>
                </a:spcBef>
              </a:pPr>
              <a:t>60</a:t>
            </a:fld>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C5219377-95C9-6FFB-90FA-4DAB8C90A8FF}"/>
              </a:ext>
            </a:extLst>
          </p:cNvPr>
          <p:cNvSpPr>
            <a:spLocks noGrp="1" noRot="1" noChangeAspect="1" noTextEdit="1"/>
          </p:cNvSpPr>
          <p:nvPr>
            <p:ph type="sldImg"/>
          </p:nvPr>
        </p:nvSpPr>
        <p:spPr>
          <a:ln/>
        </p:spPr>
      </p:sp>
      <p:sp>
        <p:nvSpPr>
          <p:cNvPr id="136195" name="Notes Placeholder 2">
            <a:extLst>
              <a:ext uri="{FF2B5EF4-FFF2-40B4-BE49-F238E27FC236}">
                <a16:creationId xmlns:a16="http://schemas.microsoft.com/office/drawing/2014/main" id="{61B01DA6-454E-35FF-E657-8D130C2A81BD}"/>
              </a:ext>
            </a:extLst>
          </p:cNvPr>
          <p:cNvSpPr>
            <a:spLocks noGrp="1"/>
          </p:cNvSpPr>
          <p:nvPr>
            <p:ph type="body" idx="1"/>
          </p:nvPr>
        </p:nvSpPr>
        <p:spPr>
          <a:noFill/>
        </p:spPr>
        <p:txBody>
          <a:bodyPr/>
          <a:lstStyle/>
          <a:p>
            <a:endParaRPr lang="nl-NL" altLang="en-US"/>
          </a:p>
        </p:txBody>
      </p:sp>
      <p:sp>
        <p:nvSpPr>
          <p:cNvPr id="136196" name="Slide Number Placeholder 3">
            <a:extLst>
              <a:ext uri="{FF2B5EF4-FFF2-40B4-BE49-F238E27FC236}">
                <a16:creationId xmlns:a16="http://schemas.microsoft.com/office/drawing/2014/main" id="{C353A2C7-B0E3-0777-0F56-68ABB1108FE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DAA057AC-E122-421A-A318-F66E1A889AF4}" type="slidenum">
              <a:rPr lang="en-US" altLang="en-US"/>
              <a:pPr eaLnBrk="1" hangingPunct="1">
                <a:spcBef>
                  <a:spcPct val="0"/>
                </a:spcBef>
              </a:pPr>
              <a:t>61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EE19D57B-C9E7-EC87-B27F-92C590290AE2}"/>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4B841E0D-009D-D8FE-BF9A-7A242AAC56AB}"/>
              </a:ext>
            </a:extLst>
          </p:cNvPr>
          <p:cNvSpPr>
            <a:spLocks noGrp="1"/>
          </p:cNvSpPr>
          <p:nvPr>
            <p:ph type="body" idx="1"/>
          </p:nvPr>
        </p:nvSpPr>
        <p:spPr>
          <a:noFill/>
        </p:spPr>
        <p:txBody>
          <a:bodyPr/>
          <a:lstStyle/>
          <a:p>
            <a:endParaRPr lang="nl-NL" altLang="en-US"/>
          </a:p>
        </p:txBody>
      </p:sp>
      <p:sp>
        <p:nvSpPr>
          <p:cNvPr id="89092" name="Slide Number Placeholder 3">
            <a:extLst>
              <a:ext uri="{FF2B5EF4-FFF2-40B4-BE49-F238E27FC236}">
                <a16:creationId xmlns:a16="http://schemas.microsoft.com/office/drawing/2014/main" id="{261123B8-7E64-A99F-9ED6-C809115D976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763DAAD-BF46-42B1-82AB-79778BCF2292}" type="slidenum">
              <a:rPr lang="en-US" altLang="en-US"/>
              <a:pPr eaLnBrk="1" hangingPunct="1">
                <a:spcBef>
                  <a:spcPct val="0"/>
                </a:spcBef>
              </a:pPr>
              <a:t>6</a:t>
            </a:fld>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a:extLst>
              <a:ext uri="{FF2B5EF4-FFF2-40B4-BE49-F238E27FC236}">
                <a16:creationId xmlns:a16="http://schemas.microsoft.com/office/drawing/2014/main" id="{BA94DAFE-8303-D60A-E888-37180FA280D5}"/>
              </a:ext>
            </a:extLst>
          </p:cNvPr>
          <p:cNvSpPr>
            <a:spLocks noGrp="1" noRot="1" noChangeAspect="1" noTextEdit="1"/>
          </p:cNvSpPr>
          <p:nvPr>
            <p:ph type="sldImg"/>
          </p:nvPr>
        </p:nvSpPr>
        <p:spPr>
          <a:ln/>
        </p:spPr>
      </p:sp>
      <p:sp>
        <p:nvSpPr>
          <p:cNvPr id="137219" name="Notes Placeholder 2">
            <a:extLst>
              <a:ext uri="{FF2B5EF4-FFF2-40B4-BE49-F238E27FC236}">
                <a16:creationId xmlns:a16="http://schemas.microsoft.com/office/drawing/2014/main" id="{4F8E90D9-F3A9-C29E-C0A7-C1FABC9C4EBE}"/>
              </a:ext>
            </a:extLst>
          </p:cNvPr>
          <p:cNvSpPr>
            <a:spLocks noGrp="1"/>
          </p:cNvSpPr>
          <p:nvPr>
            <p:ph type="body" idx="1"/>
          </p:nvPr>
        </p:nvSpPr>
        <p:spPr>
          <a:noFill/>
        </p:spPr>
        <p:txBody>
          <a:bodyPr/>
          <a:lstStyle/>
          <a:p>
            <a:endParaRPr lang="nl-NL" altLang="en-US"/>
          </a:p>
        </p:txBody>
      </p:sp>
      <p:sp>
        <p:nvSpPr>
          <p:cNvPr id="137220" name="Slide Number Placeholder 3">
            <a:extLst>
              <a:ext uri="{FF2B5EF4-FFF2-40B4-BE49-F238E27FC236}">
                <a16:creationId xmlns:a16="http://schemas.microsoft.com/office/drawing/2014/main" id="{B7526152-7416-5B3D-9FB0-0B7D3719341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EC4AE7A-20FF-44F8-9841-154645DDE9DE}" type="slidenum">
              <a:rPr lang="en-US" altLang="en-US"/>
              <a:pPr eaLnBrk="1" hangingPunct="1">
                <a:spcBef>
                  <a:spcPct val="0"/>
                </a:spcBef>
              </a:pPr>
              <a:t>62</a:t>
            </a:fld>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82BCEFC3-1F3C-842D-B6E8-CAF24067C735}"/>
              </a:ext>
            </a:extLst>
          </p:cNvPr>
          <p:cNvSpPr>
            <a:spLocks noGrp="1" noRot="1" noChangeAspect="1" noTextEdit="1"/>
          </p:cNvSpPr>
          <p:nvPr>
            <p:ph type="sldImg"/>
          </p:nvPr>
        </p:nvSpPr>
        <p:spPr>
          <a:ln/>
        </p:spPr>
      </p:sp>
      <p:sp>
        <p:nvSpPr>
          <p:cNvPr id="138243" name="Notes Placeholder 2">
            <a:extLst>
              <a:ext uri="{FF2B5EF4-FFF2-40B4-BE49-F238E27FC236}">
                <a16:creationId xmlns:a16="http://schemas.microsoft.com/office/drawing/2014/main" id="{1C72B00F-FFAB-0912-E1C2-79E4BE55400F}"/>
              </a:ext>
            </a:extLst>
          </p:cNvPr>
          <p:cNvSpPr>
            <a:spLocks noGrp="1"/>
          </p:cNvSpPr>
          <p:nvPr>
            <p:ph type="body" idx="1"/>
          </p:nvPr>
        </p:nvSpPr>
        <p:spPr>
          <a:noFill/>
        </p:spPr>
        <p:txBody>
          <a:bodyPr/>
          <a:lstStyle/>
          <a:p>
            <a:endParaRPr lang="nl-NL" altLang="en-US"/>
          </a:p>
        </p:txBody>
      </p:sp>
      <p:sp>
        <p:nvSpPr>
          <p:cNvPr id="138244" name="Slide Number Placeholder 3">
            <a:extLst>
              <a:ext uri="{FF2B5EF4-FFF2-40B4-BE49-F238E27FC236}">
                <a16:creationId xmlns:a16="http://schemas.microsoft.com/office/drawing/2014/main" id="{F9B89CC8-FA7D-78F8-F3AC-918715CD7244}"/>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4AFFC804-D51C-4E76-85F6-A82C928A5A65}" type="slidenum">
              <a:rPr lang="en-US" altLang="en-US"/>
              <a:pPr eaLnBrk="1" hangingPunct="1">
                <a:spcBef>
                  <a:spcPct val="0"/>
                </a:spcBef>
              </a:pPr>
              <a:t>63</a:t>
            </a:fld>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a:extLst>
              <a:ext uri="{FF2B5EF4-FFF2-40B4-BE49-F238E27FC236}">
                <a16:creationId xmlns:a16="http://schemas.microsoft.com/office/drawing/2014/main" id="{F01E650D-A97E-3EF4-E38F-9D5A88BFA837}"/>
              </a:ext>
            </a:extLst>
          </p:cNvPr>
          <p:cNvSpPr>
            <a:spLocks noGrp="1" noRot="1" noChangeAspect="1" noTextEdit="1"/>
          </p:cNvSpPr>
          <p:nvPr>
            <p:ph type="sldImg"/>
          </p:nvPr>
        </p:nvSpPr>
        <p:spPr>
          <a:ln/>
        </p:spPr>
      </p:sp>
      <p:sp>
        <p:nvSpPr>
          <p:cNvPr id="139267" name="Notes Placeholder 2">
            <a:extLst>
              <a:ext uri="{FF2B5EF4-FFF2-40B4-BE49-F238E27FC236}">
                <a16:creationId xmlns:a16="http://schemas.microsoft.com/office/drawing/2014/main" id="{C26C2DC4-6E94-807F-1AC0-374C8F9A8862}"/>
              </a:ext>
            </a:extLst>
          </p:cNvPr>
          <p:cNvSpPr>
            <a:spLocks noGrp="1"/>
          </p:cNvSpPr>
          <p:nvPr>
            <p:ph type="body" idx="1"/>
          </p:nvPr>
        </p:nvSpPr>
        <p:spPr>
          <a:noFill/>
        </p:spPr>
        <p:txBody>
          <a:bodyPr/>
          <a:lstStyle/>
          <a:p>
            <a:endParaRPr lang="nl-NL" altLang="en-US"/>
          </a:p>
        </p:txBody>
      </p:sp>
      <p:sp>
        <p:nvSpPr>
          <p:cNvPr id="139268" name="Slide Number Placeholder 3">
            <a:extLst>
              <a:ext uri="{FF2B5EF4-FFF2-40B4-BE49-F238E27FC236}">
                <a16:creationId xmlns:a16="http://schemas.microsoft.com/office/drawing/2014/main" id="{BED480C9-7A93-ABF2-9537-2C510EB018B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E46D9587-7C39-43FB-9BB3-514CE8FDB6C1}" type="slidenum">
              <a:rPr lang="en-US" altLang="en-US"/>
              <a:pPr eaLnBrk="1" hangingPunct="1">
                <a:spcBef>
                  <a:spcPct val="0"/>
                </a:spcBef>
              </a:pPr>
              <a:t>64</a:t>
            </a:fld>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CD6F283D-C5FA-B16B-48C4-B96DBCABEC35}"/>
              </a:ext>
            </a:extLst>
          </p:cNvPr>
          <p:cNvSpPr>
            <a:spLocks noGrp="1" noRot="1" noChangeAspect="1" noTextEdit="1"/>
          </p:cNvSpPr>
          <p:nvPr>
            <p:ph type="sldImg"/>
          </p:nvPr>
        </p:nvSpPr>
        <p:spPr>
          <a:ln/>
        </p:spPr>
      </p:sp>
      <p:sp>
        <p:nvSpPr>
          <p:cNvPr id="140291" name="Notes Placeholder 2">
            <a:extLst>
              <a:ext uri="{FF2B5EF4-FFF2-40B4-BE49-F238E27FC236}">
                <a16:creationId xmlns:a16="http://schemas.microsoft.com/office/drawing/2014/main" id="{4CB34B2C-5AA7-703B-E071-36F2788DE3B4}"/>
              </a:ext>
            </a:extLst>
          </p:cNvPr>
          <p:cNvSpPr>
            <a:spLocks noGrp="1"/>
          </p:cNvSpPr>
          <p:nvPr>
            <p:ph type="body" idx="1"/>
          </p:nvPr>
        </p:nvSpPr>
        <p:spPr>
          <a:noFill/>
        </p:spPr>
        <p:txBody>
          <a:bodyPr/>
          <a:lstStyle/>
          <a:p>
            <a:endParaRPr lang="nl-NL" altLang="en-US"/>
          </a:p>
        </p:txBody>
      </p:sp>
      <p:sp>
        <p:nvSpPr>
          <p:cNvPr id="140292" name="Slide Number Placeholder 3">
            <a:extLst>
              <a:ext uri="{FF2B5EF4-FFF2-40B4-BE49-F238E27FC236}">
                <a16:creationId xmlns:a16="http://schemas.microsoft.com/office/drawing/2014/main" id="{CA7C3D1C-37D0-720D-FC83-88C6E9D1F458}"/>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5B3EBFD-1E05-4013-88E3-0966B487EEE6}" type="slidenum">
              <a:rPr lang="en-US" altLang="en-US"/>
              <a:pPr eaLnBrk="1" hangingPunct="1">
                <a:spcBef>
                  <a:spcPct val="0"/>
                </a:spcBef>
              </a:pPr>
              <a:t>65</a:t>
            </a:fld>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a:extLst>
              <a:ext uri="{FF2B5EF4-FFF2-40B4-BE49-F238E27FC236}">
                <a16:creationId xmlns:a16="http://schemas.microsoft.com/office/drawing/2014/main" id="{1283A534-5291-BC84-55A9-D18640D91E49}"/>
              </a:ext>
            </a:extLst>
          </p:cNvPr>
          <p:cNvSpPr>
            <a:spLocks noGrp="1" noRot="1" noChangeAspect="1" noTextEdit="1"/>
          </p:cNvSpPr>
          <p:nvPr>
            <p:ph type="sldImg"/>
          </p:nvPr>
        </p:nvSpPr>
        <p:spPr>
          <a:ln/>
        </p:spPr>
      </p:sp>
      <p:sp>
        <p:nvSpPr>
          <p:cNvPr id="141315" name="Notes Placeholder 2">
            <a:extLst>
              <a:ext uri="{FF2B5EF4-FFF2-40B4-BE49-F238E27FC236}">
                <a16:creationId xmlns:a16="http://schemas.microsoft.com/office/drawing/2014/main" id="{B469A937-E555-9539-C630-9738E2C69D96}"/>
              </a:ext>
            </a:extLst>
          </p:cNvPr>
          <p:cNvSpPr>
            <a:spLocks noGrp="1"/>
          </p:cNvSpPr>
          <p:nvPr>
            <p:ph type="body" idx="1"/>
          </p:nvPr>
        </p:nvSpPr>
        <p:spPr>
          <a:noFill/>
        </p:spPr>
        <p:txBody>
          <a:bodyPr/>
          <a:lstStyle/>
          <a:p>
            <a:endParaRPr lang="nl-NL" altLang="en-US"/>
          </a:p>
        </p:txBody>
      </p:sp>
      <p:sp>
        <p:nvSpPr>
          <p:cNvPr id="141316" name="Slide Number Placeholder 3">
            <a:extLst>
              <a:ext uri="{FF2B5EF4-FFF2-40B4-BE49-F238E27FC236}">
                <a16:creationId xmlns:a16="http://schemas.microsoft.com/office/drawing/2014/main" id="{35319F93-D82B-78D7-A2F4-69B411F0D04C}"/>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11578A98-9BDD-4E21-867F-BB3510BB6D67}" type="slidenum">
              <a:rPr lang="en-US" altLang="en-US"/>
              <a:pPr eaLnBrk="1" hangingPunct="1">
                <a:spcBef>
                  <a:spcPct val="0"/>
                </a:spcBef>
              </a:pPr>
              <a:t>66</a:t>
            </a:fld>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0C5C477-93EF-935A-9E89-2872BBBC8FFC}"/>
              </a:ext>
            </a:extLst>
          </p:cNvPr>
          <p:cNvSpPr>
            <a:spLocks noGrp="1" noRot="1" noChangeAspect="1" noTextEdit="1"/>
          </p:cNvSpPr>
          <p:nvPr>
            <p:ph type="sldImg"/>
          </p:nvPr>
        </p:nvSpPr>
        <p:spPr>
          <a:ln/>
        </p:spPr>
      </p:sp>
      <p:sp>
        <p:nvSpPr>
          <p:cNvPr id="144387" name="Notes Placeholder 2">
            <a:extLst>
              <a:ext uri="{FF2B5EF4-FFF2-40B4-BE49-F238E27FC236}">
                <a16:creationId xmlns:a16="http://schemas.microsoft.com/office/drawing/2014/main" id="{24439B3C-A52A-F7A0-C33B-8C62551FF55A}"/>
              </a:ext>
            </a:extLst>
          </p:cNvPr>
          <p:cNvSpPr>
            <a:spLocks noGrp="1"/>
          </p:cNvSpPr>
          <p:nvPr>
            <p:ph type="body" idx="1"/>
          </p:nvPr>
        </p:nvSpPr>
        <p:spPr>
          <a:noFill/>
        </p:spPr>
        <p:txBody>
          <a:bodyPr/>
          <a:lstStyle/>
          <a:p>
            <a:endParaRPr lang="nl-NL" altLang="en-US"/>
          </a:p>
        </p:txBody>
      </p:sp>
      <p:sp>
        <p:nvSpPr>
          <p:cNvPr id="144388" name="Slide Number Placeholder 3">
            <a:extLst>
              <a:ext uri="{FF2B5EF4-FFF2-40B4-BE49-F238E27FC236}">
                <a16:creationId xmlns:a16="http://schemas.microsoft.com/office/drawing/2014/main" id="{E6A9EDCA-48AB-1AB6-13C0-3FB3B049CC5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CACF98D-CB4D-4A88-89B9-BF5923F7C524}" type="slidenum">
              <a:rPr lang="en-US" altLang="en-US"/>
              <a:pPr eaLnBrk="1" hangingPunct="1">
                <a:spcBef>
                  <a:spcPct val="0"/>
                </a:spcBef>
              </a:pPr>
              <a:t>67</a:t>
            </a:fld>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BEF5E-4243-4F37-9A28-A7635A7FCC41}" type="slidenum">
              <a:rPr lang="nl-NL" smtClean="0"/>
              <a:t>68</a:t>
            </a:fld>
            <a:endParaRPr lang="nl-NL"/>
          </a:p>
        </p:txBody>
      </p:sp>
    </p:spTree>
    <p:extLst>
      <p:ext uri="{BB962C8B-B14F-4D97-AF65-F5344CB8AC3E}">
        <p14:creationId xmlns:p14="http://schemas.microsoft.com/office/powerpoint/2010/main" val="25366443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a:extLst>
              <a:ext uri="{FF2B5EF4-FFF2-40B4-BE49-F238E27FC236}">
                <a16:creationId xmlns:a16="http://schemas.microsoft.com/office/drawing/2014/main" id="{7A72E2D1-A214-CE06-D4CF-1730F9BF088D}"/>
              </a:ext>
            </a:extLst>
          </p:cNvPr>
          <p:cNvSpPr>
            <a:spLocks noGrp="1" noRot="1" noChangeAspect="1" noTextEdit="1"/>
          </p:cNvSpPr>
          <p:nvPr>
            <p:ph type="sldImg"/>
          </p:nvPr>
        </p:nvSpPr>
        <p:spPr>
          <a:ln/>
        </p:spPr>
      </p:sp>
      <p:sp>
        <p:nvSpPr>
          <p:cNvPr id="131075" name="Notes Placeholder 2">
            <a:extLst>
              <a:ext uri="{FF2B5EF4-FFF2-40B4-BE49-F238E27FC236}">
                <a16:creationId xmlns:a16="http://schemas.microsoft.com/office/drawing/2014/main" id="{A5CB84C7-4CF7-DA6E-A97B-A9DF16DA06A4}"/>
              </a:ext>
            </a:extLst>
          </p:cNvPr>
          <p:cNvSpPr>
            <a:spLocks noGrp="1"/>
          </p:cNvSpPr>
          <p:nvPr>
            <p:ph type="body" idx="1"/>
          </p:nvPr>
        </p:nvSpPr>
        <p:spPr>
          <a:noFill/>
        </p:spPr>
        <p:txBody>
          <a:bodyPr/>
          <a:lstStyle/>
          <a:p>
            <a:endParaRPr lang="nl-NL" altLang="en-US"/>
          </a:p>
        </p:txBody>
      </p:sp>
      <p:sp>
        <p:nvSpPr>
          <p:cNvPr id="131076" name="Slide Number Placeholder 3">
            <a:extLst>
              <a:ext uri="{FF2B5EF4-FFF2-40B4-BE49-F238E27FC236}">
                <a16:creationId xmlns:a16="http://schemas.microsoft.com/office/drawing/2014/main" id="{D9FD3F3C-0078-02A9-1A9A-8C6EC7BDFB8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AADDB5E0-2F46-4852-B1B2-BBB27794147F}" type="slidenum">
              <a:rPr lang="en-US" altLang="en-US"/>
              <a:pPr eaLnBrk="1" hangingPunct="1">
                <a:spcBef>
                  <a:spcPct val="0"/>
                </a:spcBef>
              </a:pPr>
              <a:t>69</a:t>
            </a:fld>
            <a:endParaRPr lang="en-US" altLang="en-US"/>
          </a:p>
        </p:txBody>
      </p:sp>
    </p:spTree>
    <p:extLst>
      <p:ext uri="{BB962C8B-B14F-4D97-AF65-F5344CB8AC3E}">
        <p14:creationId xmlns:p14="http://schemas.microsoft.com/office/powerpoint/2010/main" val="34803387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8ACD644-5302-CD70-3968-0656F17FAE78}"/>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EDC20AAA-C153-A34A-8164-41C516B9D4F2}"/>
              </a:ext>
            </a:extLst>
          </p:cNvPr>
          <p:cNvSpPr>
            <a:spLocks noGrp="1"/>
          </p:cNvSpPr>
          <p:nvPr>
            <p:ph type="body" idx="1"/>
          </p:nvPr>
        </p:nvSpPr>
        <p:spPr>
          <a:noFill/>
        </p:spPr>
        <p:txBody>
          <a:bodyPr/>
          <a:lstStyle/>
          <a:p>
            <a:endParaRPr lang="nl-NL" altLang="en-US"/>
          </a:p>
        </p:txBody>
      </p:sp>
      <p:sp>
        <p:nvSpPr>
          <p:cNvPr id="121860" name="Slide Number Placeholder 3">
            <a:extLst>
              <a:ext uri="{FF2B5EF4-FFF2-40B4-BE49-F238E27FC236}">
                <a16:creationId xmlns:a16="http://schemas.microsoft.com/office/drawing/2014/main" id="{D3FF4A0D-82C3-FA9C-40D6-D54F3B92A4C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AB6DB5-1420-468E-A360-3986F490FE9E}" type="slidenum">
              <a:rPr lang="en-US" altLang="en-US"/>
              <a:pPr eaLnBrk="1" hangingPunct="1">
                <a:spcBef>
                  <a:spcPct val="0"/>
                </a:spcBef>
              </a:pPr>
              <a:t>70</a:t>
            </a:fld>
            <a:endParaRPr lang="en-US" altLang="en-US"/>
          </a:p>
        </p:txBody>
      </p:sp>
    </p:spTree>
    <p:extLst>
      <p:ext uri="{BB962C8B-B14F-4D97-AF65-F5344CB8AC3E}">
        <p14:creationId xmlns:p14="http://schemas.microsoft.com/office/powerpoint/2010/main" val="13148761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28ACD644-5302-CD70-3968-0656F17FAE78}"/>
              </a:ext>
            </a:extLst>
          </p:cNvPr>
          <p:cNvSpPr>
            <a:spLocks noGrp="1" noRot="1" noChangeAspect="1" noTextEdit="1"/>
          </p:cNvSpPr>
          <p:nvPr>
            <p:ph type="sldImg"/>
          </p:nvPr>
        </p:nvSpPr>
        <p:spPr>
          <a:ln/>
        </p:spPr>
      </p:sp>
      <p:sp>
        <p:nvSpPr>
          <p:cNvPr id="121859" name="Notes Placeholder 2">
            <a:extLst>
              <a:ext uri="{FF2B5EF4-FFF2-40B4-BE49-F238E27FC236}">
                <a16:creationId xmlns:a16="http://schemas.microsoft.com/office/drawing/2014/main" id="{EDC20AAA-C153-A34A-8164-41C516B9D4F2}"/>
              </a:ext>
            </a:extLst>
          </p:cNvPr>
          <p:cNvSpPr>
            <a:spLocks noGrp="1"/>
          </p:cNvSpPr>
          <p:nvPr>
            <p:ph type="body" idx="1"/>
          </p:nvPr>
        </p:nvSpPr>
        <p:spPr>
          <a:noFill/>
        </p:spPr>
        <p:txBody>
          <a:bodyPr/>
          <a:lstStyle/>
          <a:p>
            <a:endParaRPr lang="nl-NL" altLang="en-US"/>
          </a:p>
        </p:txBody>
      </p:sp>
      <p:sp>
        <p:nvSpPr>
          <p:cNvPr id="121860" name="Slide Number Placeholder 3">
            <a:extLst>
              <a:ext uri="{FF2B5EF4-FFF2-40B4-BE49-F238E27FC236}">
                <a16:creationId xmlns:a16="http://schemas.microsoft.com/office/drawing/2014/main" id="{D3FF4A0D-82C3-FA9C-40D6-D54F3B92A4CD}"/>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7BAB6DB5-1420-468E-A360-3986F490FE9E}" type="slidenum">
              <a:rPr lang="en-US" altLang="en-US"/>
              <a:pPr eaLnBrk="1" hangingPunct="1">
                <a:spcBef>
                  <a:spcPct val="0"/>
                </a:spcBef>
              </a:pPr>
              <a:t>71</a:t>
            </a:fld>
            <a:endParaRPr lang="en-US" altLang="en-US"/>
          </a:p>
        </p:txBody>
      </p:sp>
    </p:spTree>
    <p:extLst>
      <p:ext uri="{BB962C8B-B14F-4D97-AF65-F5344CB8AC3E}">
        <p14:creationId xmlns:p14="http://schemas.microsoft.com/office/powerpoint/2010/main" val="32765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917DCB6E-5BB3-14FA-AE38-075D51CE5489}"/>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338D5E9A-2C3A-EB08-1325-45A59EC30933}"/>
              </a:ext>
            </a:extLst>
          </p:cNvPr>
          <p:cNvSpPr>
            <a:spLocks noGrp="1"/>
          </p:cNvSpPr>
          <p:nvPr>
            <p:ph type="body" idx="1"/>
          </p:nvPr>
        </p:nvSpPr>
        <p:spPr>
          <a:noFill/>
        </p:spPr>
        <p:txBody>
          <a:bodyPr/>
          <a:lstStyle/>
          <a:p>
            <a:endParaRPr lang="nl-NL" altLang="en-US"/>
          </a:p>
        </p:txBody>
      </p:sp>
      <p:sp>
        <p:nvSpPr>
          <p:cNvPr id="90116" name="Slide Number Placeholder 3">
            <a:extLst>
              <a:ext uri="{FF2B5EF4-FFF2-40B4-BE49-F238E27FC236}">
                <a16:creationId xmlns:a16="http://schemas.microsoft.com/office/drawing/2014/main" id="{884DF715-9CA4-BC15-DC07-42E368194D0B}"/>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998DF83-2547-4046-88CE-055310EAED87}" type="slidenum">
              <a:rPr lang="en-US" altLang="en-US"/>
              <a:pPr eaLnBrk="1" hangingPunct="1">
                <a:spcBef>
                  <a:spcPct val="0"/>
                </a:spcBef>
              </a:pPr>
              <a:t>7</a:t>
            </a:fld>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E0C5C477-93EF-935A-9E89-2872BBBC8FFC}"/>
              </a:ext>
            </a:extLst>
          </p:cNvPr>
          <p:cNvSpPr>
            <a:spLocks noGrp="1" noRot="1" noChangeAspect="1" noTextEdit="1"/>
          </p:cNvSpPr>
          <p:nvPr>
            <p:ph type="sldImg"/>
          </p:nvPr>
        </p:nvSpPr>
        <p:spPr>
          <a:ln/>
        </p:spPr>
      </p:sp>
      <p:sp>
        <p:nvSpPr>
          <p:cNvPr id="144387" name="Notes Placeholder 2">
            <a:extLst>
              <a:ext uri="{FF2B5EF4-FFF2-40B4-BE49-F238E27FC236}">
                <a16:creationId xmlns:a16="http://schemas.microsoft.com/office/drawing/2014/main" id="{24439B3C-A52A-F7A0-C33B-8C62551FF55A}"/>
              </a:ext>
            </a:extLst>
          </p:cNvPr>
          <p:cNvSpPr>
            <a:spLocks noGrp="1"/>
          </p:cNvSpPr>
          <p:nvPr>
            <p:ph type="body" idx="1"/>
          </p:nvPr>
        </p:nvSpPr>
        <p:spPr>
          <a:noFill/>
        </p:spPr>
        <p:txBody>
          <a:bodyPr/>
          <a:lstStyle/>
          <a:p>
            <a:endParaRPr lang="nl-NL" altLang="en-US"/>
          </a:p>
        </p:txBody>
      </p:sp>
      <p:sp>
        <p:nvSpPr>
          <p:cNvPr id="144388" name="Slide Number Placeholder 3">
            <a:extLst>
              <a:ext uri="{FF2B5EF4-FFF2-40B4-BE49-F238E27FC236}">
                <a16:creationId xmlns:a16="http://schemas.microsoft.com/office/drawing/2014/main" id="{E6A9EDCA-48AB-1AB6-13C0-3FB3B049CC56}"/>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2CACF98D-CB4D-4A88-89B9-BF5923F7C524}" type="slidenum">
              <a:rPr lang="en-US" altLang="en-US"/>
              <a:pPr eaLnBrk="1" hangingPunct="1">
                <a:spcBef>
                  <a:spcPct val="0"/>
                </a:spcBef>
              </a:pPr>
              <a:t>73</a:t>
            </a:fld>
            <a:endParaRPr lang="en-US" altLang="en-US"/>
          </a:p>
        </p:txBody>
      </p:sp>
    </p:spTree>
    <p:extLst>
      <p:ext uri="{BB962C8B-B14F-4D97-AF65-F5344CB8AC3E}">
        <p14:creationId xmlns:p14="http://schemas.microsoft.com/office/powerpoint/2010/main" val="28237920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a:extLst>
              <a:ext uri="{FF2B5EF4-FFF2-40B4-BE49-F238E27FC236}">
                <a16:creationId xmlns:a16="http://schemas.microsoft.com/office/drawing/2014/main" id="{10881252-5B42-5488-12E6-E3C466BAFAF3}"/>
              </a:ext>
            </a:extLst>
          </p:cNvPr>
          <p:cNvSpPr>
            <a:spLocks noGrp="1" noRot="1" noChangeAspect="1" noTextEdit="1"/>
          </p:cNvSpPr>
          <p:nvPr>
            <p:ph type="sldImg"/>
          </p:nvPr>
        </p:nvSpPr>
        <p:spPr>
          <a:ln/>
        </p:spPr>
      </p:sp>
      <p:sp>
        <p:nvSpPr>
          <p:cNvPr id="145411" name="Notes Placeholder 2">
            <a:extLst>
              <a:ext uri="{FF2B5EF4-FFF2-40B4-BE49-F238E27FC236}">
                <a16:creationId xmlns:a16="http://schemas.microsoft.com/office/drawing/2014/main" id="{3753D2BF-3A62-8F99-969D-98847F6EA355}"/>
              </a:ext>
            </a:extLst>
          </p:cNvPr>
          <p:cNvSpPr>
            <a:spLocks noGrp="1"/>
          </p:cNvSpPr>
          <p:nvPr>
            <p:ph type="body" idx="1"/>
          </p:nvPr>
        </p:nvSpPr>
        <p:spPr>
          <a:noFill/>
        </p:spPr>
        <p:txBody>
          <a:bodyPr/>
          <a:lstStyle/>
          <a:p>
            <a:endParaRPr lang="nl-NL" altLang="en-US"/>
          </a:p>
        </p:txBody>
      </p:sp>
      <p:sp>
        <p:nvSpPr>
          <p:cNvPr id="145412" name="Slide Number Placeholder 3">
            <a:extLst>
              <a:ext uri="{FF2B5EF4-FFF2-40B4-BE49-F238E27FC236}">
                <a16:creationId xmlns:a16="http://schemas.microsoft.com/office/drawing/2014/main" id="{C39F9077-125B-FA5A-36BB-7F396F2BB40E}"/>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6E0E29F-2C00-43D4-911A-E7096CBF2FE8}" type="slidenum">
              <a:rPr lang="en-US" altLang="en-US"/>
              <a:pPr eaLnBrk="1" hangingPunct="1">
                <a:spcBef>
                  <a:spcPct val="0"/>
                </a:spcBef>
              </a:pPr>
              <a:t>75</a:t>
            </a:fld>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DD32ED9D-E1C4-C9BC-9EB5-CB622290C000}"/>
              </a:ext>
            </a:extLst>
          </p:cNvPr>
          <p:cNvSpPr>
            <a:spLocks noGrp="1" noRot="1" noChangeAspect="1" noTextEdit="1"/>
          </p:cNvSpPr>
          <p:nvPr>
            <p:ph type="sldImg"/>
          </p:nvPr>
        </p:nvSpPr>
        <p:spPr>
          <a:ln/>
        </p:spPr>
      </p:sp>
      <p:sp>
        <p:nvSpPr>
          <p:cNvPr id="146435" name="Notes Placeholder 2">
            <a:extLst>
              <a:ext uri="{FF2B5EF4-FFF2-40B4-BE49-F238E27FC236}">
                <a16:creationId xmlns:a16="http://schemas.microsoft.com/office/drawing/2014/main" id="{CDB1F0C6-85CD-95D5-B768-5B7FE481269F}"/>
              </a:ext>
            </a:extLst>
          </p:cNvPr>
          <p:cNvSpPr>
            <a:spLocks noGrp="1"/>
          </p:cNvSpPr>
          <p:nvPr>
            <p:ph type="body" idx="1"/>
          </p:nvPr>
        </p:nvSpPr>
        <p:spPr>
          <a:noFill/>
        </p:spPr>
        <p:txBody>
          <a:bodyPr/>
          <a:lstStyle/>
          <a:p>
            <a:endParaRPr lang="nl-NL" altLang="en-US"/>
          </a:p>
        </p:txBody>
      </p:sp>
      <p:sp>
        <p:nvSpPr>
          <p:cNvPr id="146436" name="Slide Number Placeholder 3">
            <a:extLst>
              <a:ext uri="{FF2B5EF4-FFF2-40B4-BE49-F238E27FC236}">
                <a16:creationId xmlns:a16="http://schemas.microsoft.com/office/drawing/2014/main" id="{58C27970-E7D8-BEDD-9BC4-F4D6DC738E20}"/>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B8583719-E5A3-469D-B58D-FE4351602A68}" type="slidenum">
              <a:rPr lang="en-US" altLang="en-US"/>
              <a:pPr eaLnBrk="1" hangingPunct="1">
                <a:spcBef>
                  <a:spcPct val="0"/>
                </a:spcBef>
              </a:pPr>
              <a:t>76</a:t>
            </a:fld>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a:extLst>
              <a:ext uri="{FF2B5EF4-FFF2-40B4-BE49-F238E27FC236}">
                <a16:creationId xmlns:a16="http://schemas.microsoft.com/office/drawing/2014/main" id="{F01EF1C3-B839-AA51-9B7F-75DF142888AD}"/>
              </a:ext>
            </a:extLst>
          </p:cNvPr>
          <p:cNvSpPr>
            <a:spLocks noGrp="1" noRot="1" noChangeAspect="1" noTextEdit="1"/>
          </p:cNvSpPr>
          <p:nvPr>
            <p:ph type="sldImg"/>
          </p:nvPr>
        </p:nvSpPr>
        <p:spPr>
          <a:ln/>
        </p:spPr>
      </p:sp>
      <p:sp>
        <p:nvSpPr>
          <p:cNvPr id="147459" name="Notes Placeholder 2">
            <a:extLst>
              <a:ext uri="{FF2B5EF4-FFF2-40B4-BE49-F238E27FC236}">
                <a16:creationId xmlns:a16="http://schemas.microsoft.com/office/drawing/2014/main" id="{B2F12C74-AE1E-21B8-A5BD-8119D64C555C}"/>
              </a:ext>
            </a:extLst>
          </p:cNvPr>
          <p:cNvSpPr>
            <a:spLocks noGrp="1"/>
          </p:cNvSpPr>
          <p:nvPr>
            <p:ph type="body" idx="1"/>
          </p:nvPr>
        </p:nvSpPr>
        <p:spPr>
          <a:noFill/>
        </p:spPr>
        <p:txBody>
          <a:bodyPr/>
          <a:lstStyle/>
          <a:p>
            <a:endParaRPr lang="nl-NL" altLang="en-US"/>
          </a:p>
        </p:txBody>
      </p:sp>
      <p:sp>
        <p:nvSpPr>
          <p:cNvPr id="147460" name="Slide Number Placeholder 3">
            <a:extLst>
              <a:ext uri="{FF2B5EF4-FFF2-40B4-BE49-F238E27FC236}">
                <a16:creationId xmlns:a16="http://schemas.microsoft.com/office/drawing/2014/main" id="{809BD32B-7068-F1BC-1988-67DE81E3A06A}"/>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C32FE44E-A0C5-45A2-885D-0B96CBC56761}" type="slidenum">
              <a:rPr lang="en-US" altLang="en-US"/>
              <a:pPr eaLnBrk="1" hangingPunct="1">
                <a:spcBef>
                  <a:spcPct val="0"/>
                </a:spcBef>
              </a:pPr>
              <a:t>77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04004366-901E-60AB-C4FE-06F9ECEF16F0}"/>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8A23FCDC-429A-9BE2-8692-0BBCBB8FCA87}"/>
              </a:ext>
            </a:extLst>
          </p:cNvPr>
          <p:cNvSpPr>
            <a:spLocks noGrp="1"/>
          </p:cNvSpPr>
          <p:nvPr>
            <p:ph type="body" idx="1"/>
          </p:nvPr>
        </p:nvSpPr>
        <p:spPr>
          <a:noFill/>
        </p:spPr>
        <p:txBody>
          <a:bodyPr/>
          <a:lstStyle/>
          <a:p>
            <a:endParaRPr lang="nl-NL" altLang="en-US"/>
          </a:p>
        </p:txBody>
      </p:sp>
      <p:sp>
        <p:nvSpPr>
          <p:cNvPr id="91140" name="Slide Number Placeholder 3">
            <a:extLst>
              <a:ext uri="{FF2B5EF4-FFF2-40B4-BE49-F238E27FC236}">
                <a16:creationId xmlns:a16="http://schemas.microsoft.com/office/drawing/2014/main" id="{212D70D2-CF62-46EC-FBA6-1862FBBA6EE3}"/>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308B80E9-A908-48B3-ABA6-20C5E534B3B6}" type="slidenum">
              <a:rPr lang="en-US" altLang="en-US"/>
              <a:pPr eaLnBrk="1" hangingPunct="1">
                <a:spcBef>
                  <a:spcPct val="0"/>
                </a:spcBef>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04BF028F-2486-D7B7-5D9D-A507D0DDC1F5}"/>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A93D5F94-F023-76A7-345E-E5F65E2116E3}"/>
              </a:ext>
            </a:extLst>
          </p:cNvPr>
          <p:cNvSpPr>
            <a:spLocks noGrp="1"/>
          </p:cNvSpPr>
          <p:nvPr>
            <p:ph type="body" idx="1"/>
          </p:nvPr>
        </p:nvSpPr>
        <p:spPr>
          <a:noFill/>
        </p:spPr>
        <p:txBody>
          <a:bodyPr/>
          <a:lstStyle/>
          <a:p>
            <a:endParaRPr lang="nl-NL" altLang="en-US"/>
          </a:p>
        </p:txBody>
      </p:sp>
      <p:sp>
        <p:nvSpPr>
          <p:cNvPr id="92164" name="Slide Number Placeholder 3">
            <a:extLst>
              <a:ext uri="{FF2B5EF4-FFF2-40B4-BE49-F238E27FC236}">
                <a16:creationId xmlns:a16="http://schemas.microsoft.com/office/drawing/2014/main" id="{36F631D8-8C0F-85B0-29E6-7ED61CE79D79}"/>
              </a:ext>
            </a:extLst>
          </p:cNvPr>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defRPr>
            </a:lvl1pPr>
            <a:lvl2pPr marL="742950" indent="-285750" eaLnBrk="0" hangingPunct="0">
              <a:spcBef>
                <a:spcPct val="30000"/>
              </a:spcBef>
              <a:defRPr sz="1200">
                <a:solidFill>
                  <a:schemeClr val="tx1"/>
                </a:solidFill>
                <a:latin typeface="Arial" panose="020B0604020202020204" pitchFamily="34" charset="0"/>
              </a:defRPr>
            </a:lvl2pPr>
            <a:lvl3pPr marL="1143000" indent="-228600" eaLnBrk="0" hangingPunct="0">
              <a:spcBef>
                <a:spcPct val="30000"/>
              </a:spcBef>
              <a:defRPr sz="1200">
                <a:solidFill>
                  <a:schemeClr val="tx1"/>
                </a:solidFill>
                <a:latin typeface="Arial" panose="020B0604020202020204" pitchFamily="34" charset="0"/>
              </a:defRPr>
            </a:lvl3pPr>
            <a:lvl4pPr marL="1600200" indent="-228600" eaLnBrk="0" hangingPunct="0">
              <a:spcBef>
                <a:spcPct val="30000"/>
              </a:spcBef>
              <a:defRPr sz="1200">
                <a:solidFill>
                  <a:schemeClr val="tx1"/>
                </a:solidFill>
                <a:latin typeface="Arial" panose="020B0604020202020204" pitchFamily="34" charset="0"/>
              </a:defRPr>
            </a:lvl4pPr>
            <a:lvl5pPr marL="2057400" indent="-228600" eaLnBrk="0" hangingPunct="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eaLnBrk="1" hangingPunct="1">
              <a:spcBef>
                <a:spcPct val="0"/>
              </a:spcBef>
            </a:pPr>
            <a:fld id="{54358CEF-F6C4-4879-BD2B-668B69517685}" type="slidenum">
              <a:rPr lang="en-US" altLang="en-US"/>
              <a:pPr eaLnBrk="1" hangingPunct="1">
                <a:spcBef>
                  <a:spcPct val="0"/>
                </a:spcBef>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79713"/>
            <a:ext cx="7772400"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pic>
        <p:nvPicPr>
          <p:cNvPr id="5" name="Picture 9" descr="Via het zegel op deze website komt u terug op de homepage van de Universiteit Leiden"/>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40650" y="1484313"/>
            <a:ext cx="1282700" cy="13684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Rectangle 10"/>
          <p:cNvSpPr>
            <a:spLocks noChangeArrowheads="1"/>
          </p:cNvSpPr>
          <p:nvPr userDrawn="1"/>
        </p:nvSpPr>
        <p:spPr bwMode="auto">
          <a:xfrm>
            <a:off x="0" y="-26988"/>
            <a:ext cx="684213" cy="6884988"/>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68610" name="Rectangle 2"/>
          <p:cNvSpPr>
            <a:spLocks noGrp="1" noChangeArrowheads="1"/>
          </p:cNvSpPr>
          <p:nvPr>
            <p:ph type="ctrTitle"/>
          </p:nvPr>
        </p:nvSpPr>
        <p:spPr>
          <a:xfrm>
            <a:off x="1187450" y="333375"/>
            <a:ext cx="7270750" cy="1943100"/>
          </a:xfrm>
        </p:spPr>
        <p:txBody>
          <a:bodyPr/>
          <a:lstStyle>
            <a:lvl1pPr>
              <a:defRPr sz="4000"/>
            </a:lvl1pPr>
          </a:lstStyle>
          <a:p>
            <a:pPr lvl="0"/>
            <a:r>
              <a:rPr lang="en-US" noProof="0"/>
              <a:t>Click to edit Master title style</a:t>
            </a:r>
          </a:p>
        </p:txBody>
      </p:sp>
      <p:sp>
        <p:nvSpPr>
          <p:cNvPr id="68611"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600"/>
            </a:lvl1pPr>
          </a:lstStyle>
          <a:p>
            <a:pPr lvl="0"/>
            <a:r>
              <a:rPr lang="en-US" noProof="0"/>
              <a:t>Click to edit Master subtitle style</a:t>
            </a:r>
          </a:p>
        </p:txBody>
      </p:sp>
    </p:spTree>
    <p:extLst>
      <p:ext uri="{BB962C8B-B14F-4D97-AF65-F5344CB8AC3E}">
        <p14:creationId xmlns:p14="http://schemas.microsoft.com/office/powerpoint/2010/main" val="2001293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03BC14E-3A46-4DB4-89E2-69A992435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7426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2200" y="304800"/>
            <a:ext cx="1755775" cy="5715000"/>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900113" y="304800"/>
            <a:ext cx="511968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F4F435D-6D88-42BB-AB43-4A25B6F64E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2962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00113" y="304800"/>
            <a:ext cx="7027862" cy="1216025"/>
          </a:xfrm>
        </p:spPr>
        <p:txBody>
          <a:bodyPr/>
          <a:lstStyle/>
          <a:p>
            <a:r>
              <a:rPr lang="en-US"/>
              <a:t>Click to edit Master title style</a:t>
            </a:r>
            <a:endParaRPr lang="nl-NL"/>
          </a:p>
        </p:txBody>
      </p:sp>
      <p:sp>
        <p:nvSpPr>
          <p:cNvPr id="3" name="Text Placeholder 2"/>
          <p:cNvSpPr>
            <a:spLocks noGrp="1"/>
          </p:cNvSpPr>
          <p:nvPr>
            <p:ph type="body" sz="half" idx="1"/>
          </p:nvPr>
        </p:nvSpPr>
        <p:spPr>
          <a:xfrm>
            <a:off x="900113" y="1752600"/>
            <a:ext cx="3433762"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7ABDC2A2-765F-4890-9C5B-024293F2B0C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5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43666F9-A5E1-4D41-8255-785CAE34DAA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95575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F2BA5501-9369-46B8-A325-DED10D0BB44A}"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7240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900113" y="1752600"/>
            <a:ext cx="3433762"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4486275" y="1752600"/>
            <a:ext cx="3433763"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B0857E8-F0D4-4FF5-8B66-60EE2F9E1AC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4837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8"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D9EA4AE7-002A-4461-AA2A-F7AAA42839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99253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07C5FAD3-C144-4284-AD30-7A59EC8EEA9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1642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92F267EC-EEF5-4748-8B88-AE321CD5E90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96090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8C24BA76-714A-430B-BE83-16C34EDE155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335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sz="1400"/>
            </a:lvl1pPr>
          </a:lstStyle>
          <a:p>
            <a:pPr>
              <a:defRPr/>
            </a:pPr>
            <a:r>
              <a:rPr lang="nl-NL" dirty="0" err="1">
                <a:solidFill>
                  <a:srgbClr val="000000"/>
                </a:solidFill>
              </a:rPr>
              <a:t>Psychometrics</a:t>
            </a:r>
            <a:r>
              <a:rPr lang="nl-NL" dirty="0">
                <a:solidFill>
                  <a:srgbClr val="000000"/>
                </a:solidFill>
              </a:rPr>
              <a:t> 2015-2016, </a:t>
            </a:r>
            <a:r>
              <a:rPr lang="nl-NL" dirty="0" err="1">
                <a:solidFill>
                  <a:srgbClr val="000000"/>
                </a:solidFill>
              </a:rPr>
              <a:t>lecture</a:t>
            </a:r>
            <a:r>
              <a:rPr lang="nl-NL" dirty="0">
                <a:solidFill>
                  <a:srgbClr val="000000"/>
                </a:solidFill>
              </a:rPr>
              <a:t> 1: </a:t>
            </a:r>
            <a:r>
              <a:rPr lang="nl-NL" dirty="0" err="1">
                <a:solidFill>
                  <a:srgbClr val="000000"/>
                </a:solidFill>
              </a:rPr>
              <a:t>Measurement</a:t>
            </a:r>
            <a:r>
              <a:rPr lang="nl-NL" dirty="0">
                <a:solidFill>
                  <a:srgbClr val="000000"/>
                </a:solidFill>
              </a:rPr>
              <a:t>, </a:t>
            </a:r>
            <a:r>
              <a:rPr lang="nl-NL" dirty="0" err="1">
                <a:solidFill>
                  <a:srgbClr val="000000"/>
                </a:solidFill>
              </a:rPr>
              <a:t>Scaling</a:t>
            </a:r>
            <a:r>
              <a:rPr lang="nl-NL" dirty="0">
                <a:solidFill>
                  <a:srgbClr val="000000"/>
                </a:solidFill>
              </a:rPr>
              <a:t>, </a:t>
            </a:r>
            <a:r>
              <a:rPr lang="nl-NL" dirty="0" err="1">
                <a:solidFill>
                  <a:srgbClr val="000000"/>
                </a:solidFill>
              </a:rPr>
              <a:t>Norms</a:t>
            </a:r>
            <a:endParaRPr lang="en-US" dirty="0">
              <a:solidFill>
                <a:srgbClr val="000000"/>
              </a:solidFill>
            </a:endParaRPr>
          </a:p>
          <a:p>
            <a:pPr>
              <a:defRPr/>
            </a:pPr>
            <a:r>
              <a:rPr lang="en-US" sz="1200" dirty="0">
                <a:solidFill>
                  <a:srgbClr val="000000"/>
                </a:solidFill>
              </a:rPr>
              <a:t>© Leiden University</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solidFill>
                  <a:srgbClr val="000000"/>
                </a:solidFill>
              </a:rPr>
              <a:t>p. </a:t>
            </a:r>
            <a:fld id="{C331987F-89A5-41AC-A6E4-E04AC03AE2F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398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00113" y="304800"/>
            <a:ext cx="7027862" cy="121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nl-NL"/>
              <a:t>Click to edit Master title style</a:t>
            </a:r>
          </a:p>
        </p:txBody>
      </p:sp>
      <p:sp>
        <p:nvSpPr>
          <p:cNvPr id="1027" name="Rectangle 3"/>
          <p:cNvSpPr>
            <a:spLocks noGrp="1" noChangeArrowheads="1"/>
          </p:cNvSpPr>
          <p:nvPr>
            <p:ph type="body" idx="1"/>
          </p:nvPr>
        </p:nvSpPr>
        <p:spPr bwMode="auto">
          <a:xfrm>
            <a:off x="900113" y="1752600"/>
            <a:ext cx="7019925"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dirty="0"/>
              <a:t>blabla</a:t>
            </a:r>
          </a:p>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7 w 1000"/>
              <a:gd name="T3" fmla="*/ 0 h 1000"/>
              <a:gd name="T4" fmla="*/ 2147483647 w 1000"/>
              <a:gd name="T5" fmla="*/ 1314263702 h 1000"/>
              <a:gd name="T6" fmla="*/ 0 w 1000"/>
              <a:gd name="T7" fmla="*/ 1314263702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base">
              <a:spcBef>
                <a:spcPct val="20000"/>
              </a:spcBef>
              <a:spcAft>
                <a:spcPct val="0"/>
              </a:spcAft>
              <a:buFontTx/>
              <a:buChar char="•"/>
            </a:pPr>
            <a:endParaRPr lang="nl-NL" sz="2400">
              <a:solidFill>
                <a:srgbClr val="000000"/>
              </a:solidFill>
            </a:endParaRPr>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20000"/>
              </a:spcBef>
              <a:spcAft>
                <a:spcPct val="0"/>
              </a:spcAft>
              <a:buFontTx/>
              <a:buChar char="•"/>
            </a:pPr>
            <a:endParaRPr lang="nl-NL" sz="2400">
              <a:solidFill>
                <a:srgbClr val="000000"/>
              </a:solidFill>
            </a:endParaRPr>
          </a:p>
        </p:txBody>
      </p:sp>
      <p:pic>
        <p:nvPicPr>
          <p:cNvPr id="1030" name="Picture 10" descr="Via het zegel op deze website komt u terug op de homepage van de Universiteit Leiden"/>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16913" y="115888"/>
            <a:ext cx="742950" cy="7921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1" name="Rectangle 11"/>
          <p:cNvSpPr>
            <a:spLocks noChangeArrowheads="1"/>
          </p:cNvSpPr>
          <p:nvPr userDrawn="1"/>
        </p:nvSpPr>
        <p:spPr bwMode="auto">
          <a:xfrm>
            <a:off x="0" y="0"/>
            <a:ext cx="611188" cy="6858000"/>
          </a:xfrm>
          <a:prstGeom prst="rect">
            <a:avLst/>
          </a:prstGeom>
          <a:solidFill>
            <a:schemeClr val="tx2"/>
          </a:solidFill>
          <a:ln w="12700" algn="ctr">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fontAlgn="base" hangingPunct="0">
              <a:spcBef>
                <a:spcPct val="0"/>
              </a:spcBef>
              <a:spcAft>
                <a:spcPct val="0"/>
              </a:spcAft>
            </a:pPr>
            <a:endParaRPr lang="nl-NL" sz="2400">
              <a:solidFill>
                <a:srgbClr val="000000"/>
              </a:solidFill>
            </a:endParaRPr>
          </a:p>
        </p:txBody>
      </p:sp>
      <p:sp>
        <p:nvSpPr>
          <p:cNvPr id="13" name="Rectangle 5"/>
          <p:cNvSpPr>
            <a:spLocks noGrp="1" noChangeArrowheads="1"/>
          </p:cNvSpPr>
          <p:nvPr>
            <p:ph type="ftr" sz="quarter" idx="3"/>
          </p:nvPr>
        </p:nvSpPr>
        <p:spPr bwMode="auto">
          <a:xfrm>
            <a:off x="827088" y="6165850"/>
            <a:ext cx="3529012"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spcBef>
                <a:spcPct val="0"/>
              </a:spcBef>
              <a:buFontTx/>
              <a:buNone/>
              <a:defRPr sz="1200"/>
            </a:lvl1pPr>
          </a:lstStyle>
          <a:p>
            <a:pPr fontAlgn="base">
              <a:spcAft>
                <a:spcPct val="0"/>
              </a:spcAft>
              <a:defRPr/>
            </a:pPr>
            <a:r>
              <a:rPr lang="nl-NL" sz="1400" dirty="0" err="1">
                <a:solidFill>
                  <a:srgbClr val="000000"/>
                </a:solidFill>
              </a:rPr>
              <a:t>Psychometrics</a:t>
            </a:r>
            <a:r>
              <a:rPr lang="nl-NL" sz="1400" dirty="0">
                <a:solidFill>
                  <a:srgbClr val="000000"/>
                </a:solidFill>
              </a:rPr>
              <a:t> 2015-2016, </a:t>
            </a:r>
            <a:r>
              <a:rPr lang="nl-NL" sz="1400" dirty="0" err="1">
                <a:solidFill>
                  <a:srgbClr val="000000"/>
                </a:solidFill>
              </a:rPr>
              <a:t>lecture</a:t>
            </a:r>
            <a:r>
              <a:rPr lang="nl-NL" sz="1400" dirty="0">
                <a:solidFill>
                  <a:srgbClr val="000000"/>
                </a:solidFill>
              </a:rPr>
              <a:t> 1: </a:t>
            </a:r>
            <a:r>
              <a:rPr lang="nl-NL" sz="1400" dirty="0" err="1">
                <a:solidFill>
                  <a:srgbClr val="000000"/>
                </a:solidFill>
              </a:rPr>
              <a:t>Measurement</a:t>
            </a:r>
            <a:r>
              <a:rPr lang="nl-NL" sz="1400" dirty="0">
                <a:solidFill>
                  <a:srgbClr val="000000"/>
                </a:solidFill>
              </a:rPr>
              <a:t>, </a:t>
            </a:r>
            <a:r>
              <a:rPr lang="nl-NL" sz="1400" dirty="0" err="1">
                <a:solidFill>
                  <a:srgbClr val="000000"/>
                </a:solidFill>
              </a:rPr>
              <a:t>Scaling</a:t>
            </a:r>
            <a:r>
              <a:rPr lang="nl-NL" sz="1400" dirty="0">
                <a:solidFill>
                  <a:srgbClr val="000000"/>
                </a:solidFill>
              </a:rPr>
              <a:t>, </a:t>
            </a:r>
            <a:r>
              <a:rPr lang="nl-NL" sz="1400" dirty="0" err="1">
                <a:solidFill>
                  <a:srgbClr val="000000"/>
                </a:solidFill>
              </a:rPr>
              <a:t>Norms</a:t>
            </a:r>
            <a:endParaRPr lang="en-US" sz="1400" dirty="0">
              <a:solidFill>
                <a:srgbClr val="000000"/>
              </a:solidFill>
            </a:endParaRPr>
          </a:p>
          <a:p>
            <a:pPr fontAlgn="base">
              <a:spcAft>
                <a:spcPct val="0"/>
              </a:spcAft>
              <a:defRPr/>
            </a:pPr>
            <a:r>
              <a:rPr lang="en-US" dirty="0">
                <a:solidFill>
                  <a:srgbClr val="000000"/>
                </a:solidFill>
              </a:rPr>
              <a:t>© Leiden University</a:t>
            </a:r>
          </a:p>
        </p:txBody>
      </p:sp>
      <p:sp>
        <p:nvSpPr>
          <p:cNvPr id="14" name="Rectangle 6"/>
          <p:cNvSpPr>
            <a:spLocks noGrp="1" noChangeArrowheads="1"/>
          </p:cNvSpPr>
          <p:nvPr>
            <p:ph type="sldNum" sz="quarter" idx="4"/>
          </p:nvPr>
        </p:nvSpPr>
        <p:spPr bwMode="auto">
          <a:xfrm>
            <a:off x="7059613" y="6165850"/>
            <a:ext cx="19050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spcBef>
                <a:spcPct val="0"/>
              </a:spcBef>
              <a:buFontTx/>
              <a:buNone/>
              <a:defRPr sz="1400"/>
            </a:lvl1pPr>
          </a:lstStyle>
          <a:p>
            <a:pPr fontAlgn="base">
              <a:spcAft>
                <a:spcPct val="0"/>
              </a:spcAft>
              <a:defRPr/>
            </a:pPr>
            <a:r>
              <a:rPr lang="en-US">
                <a:solidFill>
                  <a:srgbClr val="000000"/>
                </a:solidFill>
              </a:rPr>
              <a:t>p. </a:t>
            </a:r>
            <a:fld id="{2534340B-F60C-4536-AE43-35C87B6F925E}" type="slidenum">
              <a:rPr lang="en-US">
                <a:solidFill>
                  <a:srgbClr val="000000"/>
                </a:solidFill>
              </a:rPr>
              <a:pPr fontAlgn="base">
                <a:spcAft>
                  <a:spcPct val="0"/>
                </a:spcAft>
                <a:defRPr/>
              </a:pPr>
              <a:t>‹#›</a:t>
            </a:fld>
            <a:endParaRPr lang="en-US">
              <a:solidFill>
                <a:srgbClr val="000000"/>
              </a:solidFill>
            </a:endParaRPr>
          </a:p>
        </p:txBody>
      </p:sp>
    </p:spTree>
    <p:extLst>
      <p:ext uri="{BB962C8B-B14F-4D97-AF65-F5344CB8AC3E}">
        <p14:creationId xmlns:p14="http://schemas.microsoft.com/office/powerpoint/2010/main" val="6010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sz="34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p:titleStyle>
    <p:bodyStyle>
      <a:lvl1pPr marL="469900" indent="-469900" algn="l" rtl="0" eaLnBrk="0" fontAlgn="base" hangingPunct="0">
        <a:spcBef>
          <a:spcPct val="50000"/>
        </a:spcBef>
        <a:spcAft>
          <a:spcPct val="0"/>
        </a:spcAft>
        <a:buClr>
          <a:srgbClr val="E9200B"/>
        </a:buClr>
        <a:buFont typeface="Wingdings" pitchFamily="2" charset="2"/>
        <a:buChar char="§"/>
        <a:defRPr sz="28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Char char="•"/>
        <a:defRPr sz="2400">
          <a:solidFill>
            <a:schemeClr val="tx1"/>
          </a:solidFill>
          <a:latin typeface="+mn-lt"/>
        </a:defRPr>
      </a:lvl2pPr>
      <a:lvl3pPr marL="1304925" indent="-395288" algn="l" rtl="0" eaLnBrk="0" fontAlgn="base" hangingPunct="0">
        <a:spcBef>
          <a:spcPct val="20000"/>
        </a:spcBef>
        <a:spcAft>
          <a:spcPct val="0"/>
        </a:spcAft>
        <a:buClr>
          <a:schemeClr val="accent2"/>
        </a:buClr>
        <a:buSzPct val="50000"/>
        <a:buFont typeface="Wingdings" pitchFamily="2" charset="2"/>
        <a:buChar char="q"/>
        <a:defRPr sz="20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defRPr sz="2000">
          <a:solidFill>
            <a:schemeClr val="tx1"/>
          </a:solidFill>
          <a:latin typeface="Verdana" pitchFamily="34" charset="0"/>
        </a:defRPr>
      </a:lvl4pPr>
      <a:lvl5pPr marL="2093913" indent="-398463" algn="l" rtl="0" eaLnBrk="0" fontAlgn="base" hangingPunct="0">
        <a:spcBef>
          <a:spcPct val="20000"/>
        </a:spcBef>
        <a:spcAft>
          <a:spcPct val="0"/>
        </a:spcAft>
        <a:buClr>
          <a:schemeClr val="accent2"/>
        </a:buClr>
        <a:buFont typeface="Wingdings" pitchFamily="2" charset="2"/>
        <a:buChar char="§"/>
        <a:defRPr sz="2000">
          <a:solidFill>
            <a:schemeClr val="tx1"/>
          </a:solidFill>
          <a:latin typeface="Verdana" pitchFamily="34" charset="0"/>
        </a:defRPr>
      </a:lvl5pPr>
      <a:lvl6pPr marL="25511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6pPr>
      <a:lvl7pPr marL="30083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7pPr>
      <a:lvl8pPr marL="34655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8pPr>
      <a:lvl9pPr marL="3922713" indent="-398463" algn="l" rtl="0" fontAlgn="base">
        <a:spcBef>
          <a:spcPct val="20000"/>
        </a:spcBef>
        <a:spcAft>
          <a:spcPct val="0"/>
        </a:spcAft>
        <a:buClr>
          <a:schemeClr val="accent2"/>
        </a:buClr>
        <a:buFont typeface="Wingdings" pitchFamily="2" charset="2"/>
        <a:buChar char="§"/>
        <a:defRPr sz="2000">
          <a:solidFill>
            <a:schemeClr val="tx1"/>
          </a:solidFill>
          <a:latin typeface="Verdana" pitchFamily="34" charset="0"/>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8.bin"/><Relationship Id="rId4" Type="http://schemas.openxmlformats.org/officeDocument/2006/relationships/image" Target="../media/image6.w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A76C-F476-C2AE-7DE3-23962285D60C}"/>
              </a:ext>
            </a:extLst>
          </p:cNvPr>
          <p:cNvSpPr txBox="1">
            <a:spLocks/>
          </p:cNvSpPr>
          <p:nvPr/>
        </p:nvSpPr>
        <p:spPr bwMode="auto">
          <a:xfrm>
            <a:off x="1187450" y="333375"/>
            <a:ext cx="7270750"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3400" b="1">
                <a:solidFill>
                  <a:schemeClr val="tx2"/>
                </a:solidFill>
                <a:latin typeface="Calibri" pitchFamily="34" charset="0"/>
              </a:defRPr>
            </a:lvl2pPr>
            <a:lvl3pPr algn="l" rtl="0" eaLnBrk="0" fontAlgn="base" hangingPunct="0">
              <a:spcBef>
                <a:spcPct val="0"/>
              </a:spcBef>
              <a:spcAft>
                <a:spcPct val="0"/>
              </a:spcAft>
              <a:defRPr sz="3400" b="1">
                <a:solidFill>
                  <a:schemeClr val="tx2"/>
                </a:solidFill>
                <a:latin typeface="Calibri" pitchFamily="34" charset="0"/>
              </a:defRPr>
            </a:lvl3pPr>
            <a:lvl4pPr algn="l" rtl="0" eaLnBrk="0" fontAlgn="base" hangingPunct="0">
              <a:spcBef>
                <a:spcPct val="0"/>
              </a:spcBef>
              <a:spcAft>
                <a:spcPct val="0"/>
              </a:spcAft>
              <a:defRPr sz="3400" b="1">
                <a:solidFill>
                  <a:schemeClr val="tx2"/>
                </a:solidFill>
                <a:latin typeface="Calibri" pitchFamily="34" charset="0"/>
              </a:defRPr>
            </a:lvl4pPr>
            <a:lvl5pPr algn="l" rtl="0" eaLnBrk="0" fontAlgn="base" hangingPunct="0">
              <a:spcBef>
                <a:spcPct val="0"/>
              </a:spcBef>
              <a:spcAft>
                <a:spcPct val="0"/>
              </a:spcAft>
              <a:defRPr sz="3400" b="1">
                <a:solidFill>
                  <a:schemeClr val="tx2"/>
                </a:solidFill>
                <a:latin typeface="Calibri" pitchFamily="34" charset="0"/>
              </a:defRPr>
            </a:lvl5pPr>
            <a:lvl6pPr marL="457200" algn="l" rtl="0" fontAlgn="base">
              <a:spcBef>
                <a:spcPct val="0"/>
              </a:spcBef>
              <a:spcAft>
                <a:spcPct val="0"/>
              </a:spcAft>
              <a:defRPr sz="3400" b="1">
                <a:solidFill>
                  <a:schemeClr val="tx2"/>
                </a:solidFill>
                <a:latin typeface="Calibri" pitchFamily="34" charset="0"/>
              </a:defRPr>
            </a:lvl6pPr>
            <a:lvl7pPr marL="914400" algn="l" rtl="0" fontAlgn="base">
              <a:spcBef>
                <a:spcPct val="0"/>
              </a:spcBef>
              <a:spcAft>
                <a:spcPct val="0"/>
              </a:spcAft>
              <a:defRPr sz="3400" b="1">
                <a:solidFill>
                  <a:schemeClr val="tx2"/>
                </a:solidFill>
                <a:latin typeface="Calibri" pitchFamily="34" charset="0"/>
              </a:defRPr>
            </a:lvl7pPr>
            <a:lvl8pPr marL="1371600" algn="l" rtl="0" fontAlgn="base">
              <a:spcBef>
                <a:spcPct val="0"/>
              </a:spcBef>
              <a:spcAft>
                <a:spcPct val="0"/>
              </a:spcAft>
              <a:defRPr sz="3400" b="1">
                <a:solidFill>
                  <a:schemeClr val="tx2"/>
                </a:solidFill>
                <a:latin typeface="Calibri" pitchFamily="34" charset="0"/>
              </a:defRPr>
            </a:lvl8pPr>
            <a:lvl9pPr marL="1828800" algn="l" rtl="0" fontAlgn="base">
              <a:spcBef>
                <a:spcPct val="0"/>
              </a:spcBef>
              <a:spcAft>
                <a:spcPct val="0"/>
              </a:spcAft>
              <a:defRPr sz="3400" b="1">
                <a:solidFill>
                  <a:schemeClr val="tx2"/>
                </a:solidFill>
                <a:latin typeface="Calibri" pitchFamily="34" charset="0"/>
              </a:defRPr>
            </a:lvl9pPr>
          </a:lstStyle>
          <a:p>
            <a:r>
              <a:rPr lang="nl-NL" kern="0"/>
              <a:t>Latent Variable Modeling</a:t>
            </a:r>
            <a:endParaRPr lang="nl-NL" kern="0" dirty="0"/>
          </a:p>
        </p:txBody>
      </p:sp>
      <p:sp>
        <p:nvSpPr>
          <p:cNvPr id="3" name="Subtitle 2">
            <a:extLst>
              <a:ext uri="{FF2B5EF4-FFF2-40B4-BE49-F238E27FC236}">
                <a16:creationId xmlns:a16="http://schemas.microsoft.com/office/drawing/2014/main" id="{0D6F7B7A-55AB-A72B-809E-43409AD4010C}"/>
              </a:ext>
            </a:extLst>
          </p:cNvPr>
          <p:cNvSpPr>
            <a:spLocks noGrp="1"/>
          </p:cNvSpPr>
          <p:nvPr>
            <p:ph type="subTitle" idx="1"/>
          </p:nvPr>
        </p:nvSpPr>
        <p:spPr>
          <a:xfrm>
            <a:off x="1447800" y="3429000"/>
            <a:ext cx="7010400" cy="1600200"/>
          </a:xfrm>
        </p:spPr>
        <p:txBody>
          <a:bodyPr/>
          <a:lstStyle/>
          <a:p>
            <a:r>
              <a:rPr lang="nl-NL" dirty="0" err="1"/>
              <a:t>Longitudinal</a:t>
            </a:r>
            <a:r>
              <a:rPr lang="nl-NL" dirty="0"/>
              <a:t> </a:t>
            </a:r>
            <a:r>
              <a:rPr lang="nl-NL" dirty="0" err="1"/>
              <a:t>modeling</a:t>
            </a:r>
            <a:endParaRPr lang="nl-NL" dirty="0"/>
          </a:p>
        </p:txBody>
      </p:sp>
      <p:pic>
        <p:nvPicPr>
          <p:cNvPr id="4" name="Picture 3">
            <a:extLst>
              <a:ext uri="{FF2B5EF4-FFF2-40B4-BE49-F238E27FC236}">
                <a16:creationId xmlns:a16="http://schemas.microsoft.com/office/drawing/2014/main" id="{CC8D4DFB-B4CD-9E3F-AFBD-8950B1B0A8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2" y="4275832"/>
            <a:ext cx="7419189" cy="21763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B9B2D19-4B05-B030-2F8F-345609343801}"/>
              </a:ext>
            </a:extLst>
          </p:cNvPr>
          <p:cNvSpPr>
            <a:spLocks noGrp="1"/>
          </p:cNvSpPr>
          <p:nvPr>
            <p:ph type="title"/>
          </p:nvPr>
        </p:nvSpPr>
        <p:spPr/>
        <p:txBody>
          <a:bodyPr/>
          <a:lstStyle/>
          <a:p>
            <a:r>
              <a:rPr lang="nl-NL" altLang="en-US"/>
              <a:t>Weak factorial invariance</a:t>
            </a:r>
            <a:endParaRPr lang="en-US" altLang="en-US"/>
          </a:p>
        </p:txBody>
      </p:sp>
      <p:sp>
        <p:nvSpPr>
          <p:cNvPr id="13315" name="Slide Number Placeholder 3">
            <a:extLst>
              <a:ext uri="{FF2B5EF4-FFF2-40B4-BE49-F238E27FC236}">
                <a16:creationId xmlns:a16="http://schemas.microsoft.com/office/drawing/2014/main" id="{4B406D66-039A-DD78-9D84-5392A4C1D02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925F70B-AE41-49B0-BF4F-67E0FCCAFC21}" type="slidenum">
              <a:rPr lang="en-US" altLang="en-US" sz="1000">
                <a:solidFill>
                  <a:srgbClr val="BC0031"/>
                </a:solidFill>
                <a:latin typeface="Arial" panose="020B0604020202020204" pitchFamily="34" charset="0"/>
              </a:rPr>
              <a:pPr eaLnBrk="1" hangingPunct="1">
                <a:spcBef>
                  <a:spcPct val="0"/>
                </a:spcBef>
                <a:buSzTx/>
                <a:buFontTx/>
                <a:buNone/>
              </a:pPr>
              <a:t>10</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8776299E-4E18-FA1A-78CE-CE68CA2D845F}"/>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in </a:t>
            </a:r>
            <a:r>
              <a:rPr lang="nl-NL" altLang="en-US" dirty="0" err="1"/>
              <a:t>the</a:t>
            </a:r>
            <a:r>
              <a:rPr lang="nl-NL" altLang="en-US" dirty="0"/>
              <a:t> </a:t>
            </a:r>
            <a:r>
              <a:rPr lang="nl-NL" altLang="en-US" dirty="0" err="1"/>
              <a:t>same</a:t>
            </a:r>
            <a:r>
              <a:rPr lang="nl-NL" altLang="en-US" dirty="0"/>
              <a:t> way </a:t>
            </a:r>
            <a:r>
              <a:rPr lang="nl-NL" altLang="en-US" dirty="0" err="1"/>
              <a:t>by</a:t>
            </a:r>
            <a:r>
              <a:rPr lang="nl-NL" altLang="en-US" dirty="0"/>
              <a:t> </a:t>
            </a:r>
            <a:r>
              <a:rPr lang="nl-NL" altLang="en-US" dirty="0" err="1"/>
              <a:t>the</a:t>
            </a:r>
            <a:r>
              <a:rPr lang="nl-NL" altLang="en-US" dirty="0"/>
              <a:t> </a:t>
            </a:r>
            <a:r>
              <a:rPr lang="nl-NL" altLang="en-US" dirty="0" err="1"/>
              <a:t>observed</a:t>
            </a:r>
            <a:r>
              <a:rPr lang="nl-NL" altLang="en-US" dirty="0"/>
              <a:t> variables?</a:t>
            </a:r>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3317" name="Rectangle 10">
            <a:extLst>
              <a:ext uri="{FF2B5EF4-FFF2-40B4-BE49-F238E27FC236}">
                <a16:creationId xmlns:a16="http://schemas.microsoft.com/office/drawing/2014/main" id="{2630AA0E-F190-5AAE-F75E-E54C7D8E6E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3318" name="Rectangle 25">
            <a:extLst>
              <a:ext uri="{FF2B5EF4-FFF2-40B4-BE49-F238E27FC236}">
                <a16:creationId xmlns:a16="http://schemas.microsoft.com/office/drawing/2014/main" id="{2C2D3954-8175-CB6C-D78D-D2E5BDAAE09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cxnSp>
        <p:nvCxnSpPr>
          <p:cNvPr id="7" name="Straight Connector 6">
            <a:extLst>
              <a:ext uri="{FF2B5EF4-FFF2-40B4-BE49-F238E27FC236}">
                <a16:creationId xmlns:a16="http://schemas.microsoft.com/office/drawing/2014/main" id="{B72F0CD2-A24A-9EA2-D981-CF64BC17E105}"/>
              </a:ext>
            </a:extLst>
          </p:cNvPr>
          <p:cNvCxnSpPr/>
          <p:nvPr/>
        </p:nvCxnSpPr>
        <p:spPr>
          <a:xfrm>
            <a:off x="1042988" y="3830638"/>
            <a:ext cx="0" cy="237648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BDEFC58-9C69-2910-7F68-F6CE8AE885A1}"/>
              </a:ext>
            </a:extLst>
          </p:cNvPr>
          <p:cNvCxnSpPr/>
          <p:nvPr/>
        </p:nvCxnSpPr>
        <p:spPr>
          <a:xfrm flipH="1">
            <a:off x="1042988" y="6221413"/>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69D729-B1AB-BA2C-8228-859E531D796C}"/>
              </a:ext>
            </a:extLst>
          </p:cNvPr>
          <p:cNvCxnSpPr/>
          <p:nvPr/>
        </p:nvCxnSpPr>
        <p:spPr>
          <a:xfrm flipH="1">
            <a:off x="1042988" y="4048125"/>
            <a:ext cx="2592387" cy="144621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10640F-6219-A540-BFA8-07B39B59CCCE}"/>
              </a:ext>
            </a:extLst>
          </p:cNvPr>
          <p:cNvCxnSpPr/>
          <p:nvPr/>
        </p:nvCxnSpPr>
        <p:spPr>
          <a:xfrm flipH="1">
            <a:off x="1042988" y="5019675"/>
            <a:ext cx="2881312" cy="474663"/>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323" name="TextBox 1">
            <a:extLst>
              <a:ext uri="{FF2B5EF4-FFF2-40B4-BE49-F238E27FC236}">
                <a16:creationId xmlns:a16="http://schemas.microsoft.com/office/drawing/2014/main" id="{79F9A341-E9F2-DFC3-5C3A-C4D93BC37662}"/>
              </a:ext>
            </a:extLst>
          </p:cNvPr>
          <p:cNvSpPr txBox="1">
            <a:spLocks noChangeArrowheads="1"/>
          </p:cNvSpPr>
          <p:nvPr/>
        </p:nvSpPr>
        <p:spPr bwMode="auto">
          <a:xfrm>
            <a:off x="2124075" y="6273800"/>
            <a:ext cx="2662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common factor</a:t>
            </a:r>
            <a:endParaRPr lang="en-US" altLang="en-US" sz="1800"/>
          </a:p>
        </p:txBody>
      </p:sp>
      <p:sp>
        <p:nvSpPr>
          <p:cNvPr id="13324" name="TextBox 12">
            <a:extLst>
              <a:ext uri="{FF2B5EF4-FFF2-40B4-BE49-F238E27FC236}">
                <a16:creationId xmlns:a16="http://schemas.microsoft.com/office/drawing/2014/main" id="{67547386-657E-A4C7-BF1A-B3F3B6685C40}"/>
              </a:ext>
            </a:extLst>
          </p:cNvPr>
          <p:cNvSpPr txBox="1">
            <a:spLocks noChangeArrowheads="1"/>
          </p:cNvSpPr>
          <p:nvPr/>
        </p:nvSpPr>
        <p:spPr bwMode="auto">
          <a:xfrm>
            <a:off x="179388" y="4508500"/>
            <a:ext cx="2662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a:t>
            </a:r>
          </a:p>
          <a:p>
            <a:pPr eaLnBrk="1" hangingPunct="1">
              <a:spcBef>
                <a:spcPct val="0"/>
              </a:spcBef>
              <a:buSzTx/>
              <a:buFontTx/>
              <a:buNone/>
            </a:pPr>
            <a:r>
              <a:rPr lang="nl-NL" altLang="en-US" sz="1800"/>
              <a:t>Item 1</a:t>
            </a:r>
            <a:endParaRPr lang="en-US" altLang="en-US" sz="1800"/>
          </a:p>
        </p:txBody>
      </p:sp>
      <p:sp>
        <p:nvSpPr>
          <p:cNvPr id="13325" name="TextBox 13">
            <a:extLst>
              <a:ext uri="{FF2B5EF4-FFF2-40B4-BE49-F238E27FC236}">
                <a16:creationId xmlns:a16="http://schemas.microsoft.com/office/drawing/2014/main" id="{9CADFC9E-92F5-7FD7-BAEA-9CD40C54F4CD}"/>
              </a:ext>
            </a:extLst>
          </p:cNvPr>
          <p:cNvSpPr txBox="1">
            <a:spLocks noChangeArrowheads="1"/>
          </p:cNvSpPr>
          <p:nvPr/>
        </p:nvSpPr>
        <p:spPr bwMode="auto">
          <a:xfrm>
            <a:off x="3784600" y="3830638"/>
            <a:ext cx="2662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 / Girls</a:t>
            </a:r>
            <a:endParaRPr lang="en-US" altLang="en-US" sz="1800"/>
          </a:p>
        </p:txBody>
      </p:sp>
      <p:sp>
        <p:nvSpPr>
          <p:cNvPr id="13326" name="TextBox 14">
            <a:extLst>
              <a:ext uri="{FF2B5EF4-FFF2-40B4-BE49-F238E27FC236}">
                <a16:creationId xmlns:a16="http://schemas.microsoft.com/office/drawing/2014/main" id="{5D9D1DA4-708C-0004-2AA2-966578C50E4B}"/>
              </a:ext>
            </a:extLst>
          </p:cNvPr>
          <p:cNvSpPr txBox="1">
            <a:spLocks noChangeArrowheads="1"/>
          </p:cNvSpPr>
          <p:nvPr/>
        </p:nvSpPr>
        <p:spPr bwMode="auto">
          <a:xfrm>
            <a:off x="3995738" y="4814888"/>
            <a:ext cx="2662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 / Boys</a:t>
            </a:r>
            <a:endParaRPr lang="en-US" alt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9F4FC9D-BF3D-E3CA-E8CC-1E0D1D6BEB92}"/>
              </a:ext>
            </a:extLst>
          </p:cNvPr>
          <p:cNvSpPr>
            <a:spLocks noGrp="1"/>
          </p:cNvSpPr>
          <p:nvPr>
            <p:ph type="title"/>
          </p:nvPr>
        </p:nvSpPr>
        <p:spPr/>
        <p:txBody>
          <a:bodyPr/>
          <a:lstStyle/>
          <a:p>
            <a:r>
              <a:rPr lang="nl-NL" altLang="en-US"/>
              <a:t>Weak factorial invariance</a:t>
            </a:r>
            <a:endParaRPr lang="en-US" altLang="en-US"/>
          </a:p>
        </p:txBody>
      </p:sp>
      <p:sp>
        <p:nvSpPr>
          <p:cNvPr id="14339" name="Slide Number Placeholder 3">
            <a:extLst>
              <a:ext uri="{FF2B5EF4-FFF2-40B4-BE49-F238E27FC236}">
                <a16:creationId xmlns:a16="http://schemas.microsoft.com/office/drawing/2014/main" id="{D55942A5-0E9D-4B59-3C33-733EECB7533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A77DCFD-B1E5-4943-B739-E749ABD66560}" type="slidenum">
              <a:rPr lang="en-US" altLang="en-US" sz="1000">
                <a:solidFill>
                  <a:srgbClr val="BC0031"/>
                </a:solidFill>
                <a:latin typeface="Arial" panose="020B0604020202020204" pitchFamily="34" charset="0"/>
              </a:rPr>
              <a:pPr eaLnBrk="1" hangingPunct="1">
                <a:spcBef>
                  <a:spcPct val="0"/>
                </a:spcBef>
                <a:buSzTx/>
                <a:buFontTx/>
                <a:buNone/>
              </a:pPr>
              <a:t>11</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7EB4FE5E-22AB-0307-6D53-BB4DBD0B3F4A}"/>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in </a:t>
            </a:r>
            <a:r>
              <a:rPr lang="nl-NL" altLang="en-US" dirty="0" err="1"/>
              <a:t>the</a:t>
            </a:r>
            <a:r>
              <a:rPr lang="nl-NL" altLang="en-US" dirty="0"/>
              <a:t> </a:t>
            </a:r>
            <a:r>
              <a:rPr lang="nl-NL" altLang="en-US" dirty="0" err="1"/>
              <a:t>same</a:t>
            </a:r>
            <a:r>
              <a:rPr lang="nl-NL" altLang="en-US" dirty="0"/>
              <a:t> way </a:t>
            </a:r>
            <a:r>
              <a:rPr lang="nl-NL" altLang="en-US" dirty="0" err="1"/>
              <a:t>by</a:t>
            </a:r>
            <a:r>
              <a:rPr lang="nl-NL" altLang="en-US" dirty="0"/>
              <a:t> </a:t>
            </a:r>
            <a:r>
              <a:rPr lang="nl-NL" altLang="en-US" dirty="0" err="1"/>
              <a:t>the</a:t>
            </a:r>
            <a:r>
              <a:rPr lang="nl-NL" altLang="en-US" dirty="0"/>
              <a:t> </a:t>
            </a:r>
            <a:r>
              <a:rPr lang="nl-NL" altLang="en-US" dirty="0" err="1"/>
              <a:t>observed</a:t>
            </a:r>
            <a:r>
              <a:rPr lang="nl-NL" altLang="en-US" dirty="0"/>
              <a:t> variables?</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differences in  observed covariances across occasions or groups do not to the same extent reflect differences in common factor variances </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4341" name="Rectangle 10">
            <a:extLst>
              <a:ext uri="{FF2B5EF4-FFF2-40B4-BE49-F238E27FC236}">
                <a16:creationId xmlns:a16="http://schemas.microsoft.com/office/drawing/2014/main" id="{EE01A53D-9689-BC37-977B-960C44C18C5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4342" name="Rectangle 25">
            <a:extLst>
              <a:ext uri="{FF2B5EF4-FFF2-40B4-BE49-F238E27FC236}">
                <a16:creationId xmlns:a16="http://schemas.microsoft.com/office/drawing/2014/main" id="{87FB883C-685C-1559-7348-2559BB76A9B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8C0E0DA-6955-7A16-4203-99D4E7608791}"/>
              </a:ext>
            </a:extLst>
          </p:cNvPr>
          <p:cNvSpPr>
            <a:spLocks noGrp="1"/>
          </p:cNvSpPr>
          <p:nvPr>
            <p:ph type="title"/>
          </p:nvPr>
        </p:nvSpPr>
        <p:spPr/>
        <p:txBody>
          <a:bodyPr/>
          <a:lstStyle/>
          <a:p>
            <a:r>
              <a:rPr lang="nl-NL" altLang="en-US"/>
              <a:t>Strong factorial invariance</a:t>
            </a:r>
            <a:endParaRPr lang="en-US" altLang="en-US"/>
          </a:p>
        </p:txBody>
      </p:sp>
      <p:sp>
        <p:nvSpPr>
          <p:cNvPr id="15363" name="Slide Number Placeholder 3">
            <a:extLst>
              <a:ext uri="{FF2B5EF4-FFF2-40B4-BE49-F238E27FC236}">
                <a16:creationId xmlns:a16="http://schemas.microsoft.com/office/drawing/2014/main" id="{52A9A391-DCE9-FFC7-FC99-1E4AC216EDE3}"/>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08D6BCB-E835-462C-B9A4-3E0F931444A2}" type="slidenum">
              <a:rPr lang="en-US" altLang="en-US" sz="1000">
                <a:solidFill>
                  <a:srgbClr val="BC0031"/>
                </a:solidFill>
                <a:latin typeface="Arial" panose="020B0604020202020204" pitchFamily="34" charset="0"/>
              </a:rPr>
              <a:pPr eaLnBrk="1" hangingPunct="1">
                <a:spcBef>
                  <a:spcPct val="0"/>
                </a:spcBef>
                <a:buSzTx/>
                <a:buFontTx/>
                <a:buNone/>
              </a:pPr>
              <a:t>12</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91226246-AD6D-A828-B1BF-2783A1D4C0A6}"/>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underlying</a:t>
            </a:r>
            <a:r>
              <a:rPr lang="nl-NL" altLang="en-US" dirty="0"/>
              <a:t> factor?</a:t>
            </a:r>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5365" name="Rectangle 10">
            <a:extLst>
              <a:ext uri="{FF2B5EF4-FFF2-40B4-BE49-F238E27FC236}">
                <a16:creationId xmlns:a16="http://schemas.microsoft.com/office/drawing/2014/main" id="{63AF2D42-6C3D-7138-B09B-CCE97E4B5C0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5366" name="Rectangle 25">
            <a:extLst>
              <a:ext uri="{FF2B5EF4-FFF2-40B4-BE49-F238E27FC236}">
                <a16:creationId xmlns:a16="http://schemas.microsoft.com/office/drawing/2014/main" id="{5135686B-F29A-3D67-6CF0-0BA977560EB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cxnSp>
        <p:nvCxnSpPr>
          <p:cNvPr id="7" name="Straight Connector 6">
            <a:extLst>
              <a:ext uri="{FF2B5EF4-FFF2-40B4-BE49-F238E27FC236}">
                <a16:creationId xmlns:a16="http://schemas.microsoft.com/office/drawing/2014/main" id="{DA2F80EA-4FFC-FF9C-D59B-04BDAC7D1992}"/>
              </a:ext>
            </a:extLst>
          </p:cNvPr>
          <p:cNvCxnSpPr/>
          <p:nvPr/>
        </p:nvCxnSpPr>
        <p:spPr>
          <a:xfrm>
            <a:off x="1042988" y="3830638"/>
            <a:ext cx="0" cy="2376487"/>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EB8704-133B-DB2B-E2AE-01F57AC9FD11}"/>
              </a:ext>
            </a:extLst>
          </p:cNvPr>
          <p:cNvCxnSpPr/>
          <p:nvPr/>
        </p:nvCxnSpPr>
        <p:spPr>
          <a:xfrm flipH="1">
            <a:off x="1042988" y="6221413"/>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6CE9D95-619E-49F4-0C6B-739A54931494}"/>
              </a:ext>
            </a:extLst>
          </p:cNvPr>
          <p:cNvCxnSpPr/>
          <p:nvPr/>
        </p:nvCxnSpPr>
        <p:spPr>
          <a:xfrm flipH="1">
            <a:off x="1042988" y="4048125"/>
            <a:ext cx="2592387" cy="1446213"/>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E8F7663-D987-E1EF-93D0-7C679352874D}"/>
              </a:ext>
            </a:extLst>
          </p:cNvPr>
          <p:cNvCxnSpPr/>
          <p:nvPr/>
        </p:nvCxnSpPr>
        <p:spPr>
          <a:xfrm flipH="1">
            <a:off x="1042988" y="4832350"/>
            <a:ext cx="2881312" cy="1374775"/>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5371" name="TextBox 1">
            <a:extLst>
              <a:ext uri="{FF2B5EF4-FFF2-40B4-BE49-F238E27FC236}">
                <a16:creationId xmlns:a16="http://schemas.microsoft.com/office/drawing/2014/main" id="{DDC5922B-743F-3EAC-9E46-D93A3F8BD500}"/>
              </a:ext>
            </a:extLst>
          </p:cNvPr>
          <p:cNvSpPr txBox="1">
            <a:spLocks noChangeArrowheads="1"/>
          </p:cNvSpPr>
          <p:nvPr/>
        </p:nvSpPr>
        <p:spPr bwMode="auto">
          <a:xfrm>
            <a:off x="2124075" y="6273800"/>
            <a:ext cx="2662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common factor</a:t>
            </a:r>
            <a:endParaRPr lang="en-US" altLang="en-US" sz="1800"/>
          </a:p>
        </p:txBody>
      </p:sp>
      <p:sp>
        <p:nvSpPr>
          <p:cNvPr id="15372" name="TextBox 12">
            <a:extLst>
              <a:ext uri="{FF2B5EF4-FFF2-40B4-BE49-F238E27FC236}">
                <a16:creationId xmlns:a16="http://schemas.microsoft.com/office/drawing/2014/main" id="{660C6FC9-B0B5-2626-C7FD-2DBB8FAC357C}"/>
              </a:ext>
            </a:extLst>
          </p:cNvPr>
          <p:cNvSpPr txBox="1">
            <a:spLocks noChangeArrowheads="1"/>
          </p:cNvSpPr>
          <p:nvPr/>
        </p:nvSpPr>
        <p:spPr bwMode="auto">
          <a:xfrm>
            <a:off x="179388" y="4508500"/>
            <a:ext cx="26622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Mean </a:t>
            </a:r>
          </a:p>
          <a:p>
            <a:pPr eaLnBrk="1" hangingPunct="1">
              <a:spcBef>
                <a:spcPct val="0"/>
              </a:spcBef>
              <a:buSzTx/>
              <a:buFontTx/>
              <a:buNone/>
            </a:pPr>
            <a:r>
              <a:rPr lang="nl-NL" altLang="en-US" sz="1800"/>
              <a:t>Item 1</a:t>
            </a:r>
            <a:endParaRPr lang="en-US" altLang="en-US" sz="1800"/>
          </a:p>
        </p:txBody>
      </p:sp>
      <p:sp>
        <p:nvSpPr>
          <p:cNvPr id="15373" name="TextBox 13">
            <a:extLst>
              <a:ext uri="{FF2B5EF4-FFF2-40B4-BE49-F238E27FC236}">
                <a16:creationId xmlns:a16="http://schemas.microsoft.com/office/drawing/2014/main" id="{6908E089-9AC3-049E-17DB-DD823F649CA9}"/>
              </a:ext>
            </a:extLst>
          </p:cNvPr>
          <p:cNvSpPr txBox="1">
            <a:spLocks noChangeArrowheads="1"/>
          </p:cNvSpPr>
          <p:nvPr/>
        </p:nvSpPr>
        <p:spPr bwMode="auto">
          <a:xfrm>
            <a:off x="3784600" y="3830638"/>
            <a:ext cx="2662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 / Girls</a:t>
            </a:r>
            <a:endParaRPr lang="en-US" altLang="en-US" sz="1800"/>
          </a:p>
        </p:txBody>
      </p:sp>
      <p:sp>
        <p:nvSpPr>
          <p:cNvPr id="15374" name="TextBox 14">
            <a:extLst>
              <a:ext uri="{FF2B5EF4-FFF2-40B4-BE49-F238E27FC236}">
                <a16:creationId xmlns:a16="http://schemas.microsoft.com/office/drawing/2014/main" id="{5CB67790-D79D-D196-5A5D-7C5265C1E629}"/>
              </a:ext>
            </a:extLst>
          </p:cNvPr>
          <p:cNvSpPr txBox="1">
            <a:spLocks noChangeArrowheads="1"/>
          </p:cNvSpPr>
          <p:nvPr/>
        </p:nvSpPr>
        <p:spPr bwMode="auto">
          <a:xfrm>
            <a:off x="3995738" y="4581525"/>
            <a:ext cx="26622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 / Boys</a:t>
            </a: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1043F23-6AA6-56C0-F4EC-EA25DB2C1D78}"/>
              </a:ext>
            </a:extLst>
          </p:cNvPr>
          <p:cNvSpPr>
            <a:spLocks noGrp="1"/>
          </p:cNvSpPr>
          <p:nvPr>
            <p:ph type="title"/>
          </p:nvPr>
        </p:nvSpPr>
        <p:spPr/>
        <p:txBody>
          <a:bodyPr/>
          <a:lstStyle/>
          <a:p>
            <a:r>
              <a:rPr lang="nl-NL" altLang="en-US"/>
              <a:t>Strong factorial invariance</a:t>
            </a:r>
            <a:endParaRPr lang="en-US" altLang="en-US"/>
          </a:p>
        </p:txBody>
      </p:sp>
      <p:sp>
        <p:nvSpPr>
          <p:cNvPr id="16387" name="Slide Number Placeholder 3">
            <a:extLst>
              <a:ext uri="{FF2B5EF4-FFF2-40B4-BE49-F238E27FC236}">
                <a16:creationId xmlns:a16="http://schemas.microsoft.com/office/drawing/2014/main" id="{27453F74-FB9F-6900-8691-6C214F5DB31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1DCF2A75-B9FA-4F28-BA07-AA0F0D4138E2}" type="slidenum">
              <a:rPr lang="en-US" altLang="en-US" sz="1000">
                <a:solidFill>
                  <a:srgbClr val="BC0031"/>
                </a:solidFill>
                <a:latin typeface="Arial" panose="020B0604020202020204" pitchFamily="34" charset="0"/>
              </a:rPr>
              <a:pPr eaLnBrk="1" hangingPunct="1">
                <a:spcBef>
                  <a:spcPct val="0"/>
                </a:spcBef>
                <a:buSzTx/>
                <a:buFontTx/>
                <a:buNone/>
              </a:pPr>
              <a:t>13</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46EADECB-1178-B688-7F9A-B705928B7F18}"/>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underlying</a:t>
            </a:r>
            <a:r>
              <a:rPr lang="nl-NL" altLang="en-US" dirty="0"/>
              <a:t> factor?</a:t>
            </a:r>
          </a:p>
          <a:p>
            <a:pPr marL="0" indent="0">
              <a:buSzPct val="100000"/>
              <a:buFont typeface="Wingdings 2" pitchFamily="18" charset="2"/>
              <a:buNone/>
              <a:defRPr/>
            </a:pPr>
            <a:endParaRPr lang="nl-NL" altLang="en-US" dirty="0"/>
          </a:p>
          <a:p>
            <a:pPr marL="0" lvl="1" indent="0">
              <a:lnSpc>
                <a:spcPct val="100000"/>
              </a:lnSpc>
              <a:spcBef>
                <a:spcPct val="20000"/>
              </a:spcBef>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differences in observed means across occasions or  groups do not to the same extent reflect differences in common factor means</a:t>
            </a:r>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6389" name="Rectangle 10">
            <a:extLst>
              <a:ext uri="{FF2B5EF4-FFF2-40B4-BE49-F238E27FC236}">
                <a16:creationId xmlns:a16="http://schemas.microsoft.com/office/drawing/2014/main" id="{F8D346C8-CC85-ABCB-A5D0-5A49BEDB29F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6390" name="Rectangle 25">
            <a:extLst>
              <a:ext uri="{FF2B5EF4-FFF2-40B4-BE49-F238E27FC236}">
                <a16:creationId xmlns:a16="http://schemas.microsoft.com/office/drawing/2014/main" id="{ADCF2FD5-ADBD-DF71-FF8F-C02925F7379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721818E-5602-CB49-4851-6A27F45E8A76}"/>
              </a:ext>
            </a:extLst>
          </p:cNvPr>
          <p:cNvSpPr>
            <a:spLocks noGrp="1"/>
          </p:cNvSpPr>
          <p:nvPr>
            <p:ph type="title"/>
          </p:nvPr>
        </p:nvSpPr>
        <p:spPr/>
        <p:txBody>
          <a:bodyPr/>
          <a:lstStyle/>
          <a:p>
            <a:r>
              <a:rPr lang="nl-NL" altLang="en-US"/>
              <a:t>Strict factorial invariance</a:t>
            </a:r>
            <a:endParaRPr lang="en-US" altLang="en-US"/>
          </a:p>
        </p:txBody>
      </p:sp>
      <p:sp>
        <p:nvSpPr>
          <p:cNvPr id="31" name="Content Placeholder 2">
            <a:extLst>
              <a:ext uri="{FF2B5EF4-FFF2-40B4-BE49-F238E27FC236}">
                <a16:creationId xmlns:a16="http://schemas.microsoft.com/office/drawing/2014/main" id="{6FE86351-788D-856B-8EFD-30FCD8364405}"/>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Are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observed</a:t>
            </a:r>
            <a:r>
              <a:rPr lang="nl-NL" altLang="en-US" dirty="0"/>
              <a:t> variables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underlying</a:t>
            </a:r>
            <a:r>
              <a:rPr lang="nl-NL" altLang="en-US" dirty="0"/>
              <a:t> factor?</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nl-NL" altLang="en-US" dirty="0" err="1"/>
              <a:t>then</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observed</a:t>
            </a:r>
            <a:r>
              <a:rPr lang="nl-NL" altLang="en-US" dirty="0"/>
              <a:t> variables are (</a:t>
            </a:r>
            <a:r>
              <a:rPr lang="nl-NL" altLang="en-US" dirty="0" err="1"/>
              <a:t>partly</a:t>
            </a:r>
            <a:r>
              <a:rPr lang="nl-NL" altLang="en-US" dirty="0"/>
              <a:t>) </a:t>
            </a:r>
            <a:r>
              <a:rPr lang="nl-NL" altLang="en-US" dirty="0" err="1"/>
              <a:t>due</a:t>
            </a:r>
            <a:r>
              <a:rPr lang="nl-NL" altLang="en-US" dirty="0"/>
              <a:t> </a:t>
            </a:r>
            <a:r>
              <a:rPr lang="nl-NL" altLang="en-US" dirty="0" err="1"/>
              <a:t>to</a:t>
            </a:r>
            <a:r>
              <a:rPr lang="nl-NL" altLang="en-US" dirty="0"/>
              <a:t> </a:t>
            </a:r>
            <a:r>
              <a:rPr lang="nl-NL" altLang="en-US" dirty="0" err="1"/>
              <a:t>differences</a:t>
            </a:r>
            <a:r>
              <a:rPr lang="nl-NL" altLang="en-US" dirty="0"/>
              <a:t> in </a:t>
            </a:r>
            <a:r>
              <a:rPr lang="nl-NL" altLang="en-US" dirty="0" err="1"/>
              <a:t>the</a:t>
            </a:r>
            <a:r>
              <a:rPr lang="nl-NL" altLang="en-US" dirty="0"/>
              <a:t> </a:t>
            </a:r>
            <a:r>
              <a:rPr lang="nl-NL" altLang="en-US" dirty="0" err="1"/>
              <a:t>variances</a:t>
            </a:r>
            <a:r>
              <a:rPr lang="nl-NL" altLang="en-US" dirty="0"/>
              <a:t> of </a:t>
            </a:r>
            <a:r>
              <a:rPr lang="nl-NL" altLang="en-US" dirty="0" err="1"/>
              <a:t>the</a:t>
            </a:r>
            <a:r>
              <a:rPr lang="nl-NL" altLang="en-US" dirty="0"/>
              <a:t> </a:t>
            </a:r>
            <a:r>
              <a:rPr lang="nl-NL" altLang="en-US" dirty="0" err="1"/>
              <a:t>residual</a:t>
            </a:r>
            <a:r>
              <a:rPr lang="nl-NL" altLang="en-US" dirty="0"/>
              <a:t> factors (e.g., </a:t>
            </a:r>
            <a:r>
              <a:rPr lang="nl-NL" altLang="en-US" dirty="0" err="1"/>
              <a:t>reliability</a:t>
            </a:r>
            <a:r>
              <a:rPr lang="nl-NL" altLang="en-US" dirty="0"/>
              <a:t>) </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a:t>But: </a:t>
            </a:r>
            <a:r>
              <a:rPr lang="nl-NL" altLang="en-US" dirty="0" err="1"/>
              <a:t>not</a:t>
            </a:r>
            <a:r>
              <a:rPr lang="nl-NL" altLang="en-US" dirty="0"/>
              <a:t> </a:t>
            </a:r>
            <a:r>
              <a:rPr lang="nl-NL" altLang="en-US" dirty="0" err="1"/>
              <a:t>required</a:t>
            </a:r>
            <a:r>
              <a:rPr lang="nl-NL" altLang="en-US" dirty="0"/>
              <a:t> </a:t>
            </a:r>
            <a:r>
              <a:rPr lang="nl-NL" altLang="en-US" dirty="0" err="1"/>
              <a:t>for</a:t>
            </a:r>
            <a:r>
              <a:rPr lang="nl-NL" altLang="en-US" dirty="0"/>
              <a:t> </a:t>
            </a:r>
            <a:r>
              <a:rPr lang="nl-NL" altLang="en-US" dirty="0" err="1"/>
              <a:t>comparison</a:t>
            </a:r>
            <a:r>
              <a:rPr lang="nl-NL" altLang="en-US" dirty="0"/>
              <a:t> of means.</a:t>
            </a:r>
          </a:p>
          <a:p>
            <a:pPr marL="0" indent="0">
              <a:buSzPct val="100000"/>
              <a:buFont typeface="Wingdings 2" pitchFamily="18" charset="2"/>
              <a:buNone/>
              <a:defRPr/>
            </a:pPr>
            <a:endParaRPr lang="nl-NL" altLang="en-US" b="1" dirty="0"/>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7412" name="Rectangle 10">
            <a:extLst>
              <a:ext uri="{FF2B5EF4-FFF2-40B4-BE49-F238E27FC236}">
                <a16:creationId xmlns:a16="http://schemas.microsoft.com/office/drawing/2014/main" id="{FA5E6DB8-FA7A-E61D-007D-9C7B8469246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7413" name="Rectangle 25">
            <a:extLst>
              <a:ext uri="{FF2B5EF4-FFF2-40B4-BE49-F238E27FC236}">
                <a16:creationId xmlns:a16="http://schemas.microsoft.com/office/drawing/2014/main" id="{B2444ED1-27D8-0ADE-8766-DEFF298342B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CFAB47E-3554-E5E0-1F3A-6BE633B2CCDE}"/>
              </a:ext>
            </a:extLst>
          </p:cNvPr>
          <p:cNvSpPr>
            <a:spLocks noGrp="1"/>
          </p:cNvSpPr>
          <p:nvPr>
            <p:ph type="title"/>
          </p:nvPr>
        </p:nvSpPr>
        <p:spPr/>
        <p:txBody>
          <a:bodyPr/>
          <a:lstStyle/>
          <a:p>
            <a:r>
              <a:rPr lang="nl-NL" altLang="en-US"/>
              <a:t>Alternative to multigroup models</a:t>
            </a:r>
            <a:endParaRPr lang="en-US" altLang="en-US"/>
          </a:p>
        </p:txBody>
      </p:sp>
      <p:sp>
        <p:nvSpPr>
          <p:cNvPr id="18435" name="Slide Number Placeholder 3">
            <a:extLst>
              <a:ext uri="{FF2B5EF4-FFF2-40B4-BE49-F238E27FC236}">
                <a16:creationId xmlns:a16="http://schemas.microsoft.com/office/drawing/2014/main" id="{8681EE13-5D6F-B9A5-3556-BF3A99816B9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7A58ACC-92B2-455F-8077-78B1BF55D6ED}" type="slidenum">
              <a:rPr lang="en-US" altLang="en-US" sz="1000">
                <a:solidFill>
                  <a:srgbClr val="BC0031"/>
                </a:solidFill>
                <a:latin typeface="Arial" panose="020B0604020202020204" pitchFamily="34" charset="0"/>
              </a:rPr>
              <a:pPr eaLnBrk="1" hangingPunct="1">
                <a:spcBef>
                  <a:spcPct val="0"/>
                </a:spcBef>
                <a:buSzTx/>
                <a:buFontTx/>
                <a:buNone/>
              </a:pPr>
              <a:t>15</a:t>
            </a:fld>
            <a:endParaRPr lang="en-US" altLang="en-US" sz="1000">
              <a:latin typeface="Arial" panose="020B0604020202020204" pitchFamily="34" charset="0"/>
            </a:endParaRPr>
          </a:p>
        </p:txBody>
      </p:sp>
      <p:sp>
        <p:nvSpPr>
          <p:cNvPr id="18436" name="Rectangle 10">
            <a:extLst>
              <a:ext uri="{FF2B5EF4-FFF2-40B4-BE49-F238E27FC236}">
                <a16:creationId xmlns:a16="http://schemas.microsoft.com/office/drawing/2014/main" id="{ABE15075-788E-6173-1F07-D07DED7757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8437" name="Rectangle 25">
            <a:extLst>
              <a:ext uri="{FF2B5EF4-FFF2-40B4-BE49-F238E27FC236}">
                <a16:creationId xmlns:a16="http://schemas.microsoft.com/office/drawing/2014/main" id="{385E93BA-91C9-B042-A7CF-BDC304FCB8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55" name="Content Placeholder 2">
            <a:extLst>
              <a:ext uri="{FF2B5EF4-FFF2-40B4-BE49-F238E27FC236}">
                <a16:creationId xmlns:a16="http://schemas.microsoft.com/office/drawing/2014/main" id="{3A9C3510-D67F-854E-7FF7-6F31D26884EB}"/>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RFA</a:t>
            </a:r>
          </a:p>
          <a:p>
            <a:pPr marL="0" indent="0">
              <a:buSzPct val="100000"/>
              <a:buFont typeface="Wingdings 2" pitchFamily="18" charset="2"/>
              <a:buNone/>
              <a:defRPr/>
            </a:pPr>
            <a:r>
              <a:rPr lang="nl-NL" altLang="en-US" dirty="0"/>
              <a:t>MIMIC</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What</a:t>
            </a:r>
            <a:r>
              <a:rPr lang="nl-NL" altLang="en-US" dirty="0"/>
              <a:t> is </a:t>
            </a:r>
            <a:r>
              <a:rPr lang="nl-NL" altLang="en-US" dirty="0" err="1"/>
              <a:t>the</a:t>
            </a:r>
            <a:r>
              <a:rPr lang="nl-NL" altLang="en-US" dirty="0"/>
              <a:t> </a:t>
            </a:r>
            <a:r>
              <a:rPr lang="nl-NL" altLang="en-US" dirty="0" err="1"/>
              <a:t>difference</a:t>
            </a:r>
            <a:r>
              <a:rPr lang="nl-NL" altLang="en-US" dirty="0"/>
              <a:t>?</a:t>
            </a:r>
          </a:p>
          <a:p>
            <a:pPr marL="0" indent="0">
              <a:buSzPct val="100000"/>
              <a:buFont typeface="Wingdings 2" pitchFamily="18" charset="2"/>
              <a:buNone/>
              <a:defRPr/>
            </a:pPr>
            <a:endParaRPr lang="nl-NL" altLang="en-US" b="1" dirty="0"/>
          </a:p>
          <a:p>
            <a:pPr marL="0" indent="0">
              <a:buSzPct val="100000"/>
              <a:buFont typeface="Wingdings 2" pitchFamily="18" charset="2"/>
              <a:buNone/>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8EB9325-8053-AB9A-01E3-8DAC4838B4D7}"/>
              </a:ext>
            </a:extLst>
          </p:cNvPr>
          <p:cNvSpPr>
            <a:spLocks noGrp="1"/>
          </p:cNvSpPr>
          <p:nvPr>
            <p:ph type="title"/>
          </p:nvPr>
        </p:nvSpPr>
        <p:spPr/>
        <p:txBody>
          <a:bodyPr/>
          <a:lstStyle/>
          <a:p>
            <a:r>
              <a:rPr lang="nl-NL" altLang="en-US"/>
              <a:t>Multigroup model</a:t>
            </a:r>
            <a:endParaRPr lang="en-US" altLang="en-US"/>
          </a:p>
        </p:txBody>
      </p:sp>
      <p:sp>
        <p:nvSpPr>
          <p:cNvPr id="19459" name="Slide Number Placeholder 3">
            <a:extLst>
              <a:ext uri="{FF2B5EF4-FFF2-40B4-BE49-F238E27FC236}">
                <a16:creationId xmlns:a16="http://schemas.microsoft.com/office/drawing/2014/main" id="{180C5584-DF70-6B4F-9E79-A9188BB61B1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4BBBB5A-D2D2-43A6-9C07-DE60E29016AD}" type="slidenum">
              <a:rPr lang="en-US" altLang="en-US" sz="1000">
                <a:solidFill>
                  <a:srgbClr val="BC0031"/>
                </a:solidFill>
                <a:latin typeface="Arial" panose="020B0604020202020204" pitchFamily="34" charset="0"/>
              </a:rPr>
              <a:pPr eaLnBrk="1" hangingPunct="1">
                <a:spcBef>
                  <a:spcPct val="0"/>
                </a:spcBef>
                <a:buSzTx/>
                <a:buFontTx/>
                <a:buNone/>
              </a:pPr>
              <a:t>16</a:t>
            </a:fld>
            <a:endParaRPr lang="en-US" altLang="en-US" sz="1000">
              <a:latin typeface="Arial" panose="020B0604020202020204" pitchFamily="34" charset="0"/>
            </a:endParaRPr>
          </a:p>
        </p:txBody>
      </p:sp>
      <p:sp>
        <p:nvSpPr>
          <p:cNvPr id="19460" name="Rectangle 10">
            <a:extLst>
              <a:ext uri="{FF2B5EF4-FFF2-40B4-BE49-F238E27FC236}">
                <a16:creationId xmlns:a16="http://schemas.microsoft.com/office/drawing/2014/main" id="{86D86400-254C-6581-9242-80DBD49A4FF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9461" name="Rectangle 25">
            <a:extLst>
              <a:ext uri="{FF2B5EF4-FFF2-40B4-BE49-F238E27FC236}">
                <a16:creationId xmlns:a16="http://schemas.microsoft.com/office/drawing/2014/main" id="{BC2AB8D9-9F9E-3F51-B9B7-6686875756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348B1B73-950E-8E9E-1C32-CE13DB52DB42}"/>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E44461BD-2644-A7C0-C920-EFAA24E43D20}"/>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33A33CF-211E-9691-D82E-06029EFE101E}"/>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443FD4B7-617D-D712-E585-D1DB2D143C2A}"/>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D6204D70-06C0-7410-439D-31E63F59CDA7}"/>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A32C79-A4F4-C810-BFCD-1CDA1FBF2FE6}"/>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E06A269F-F25F-D6B0-635D-EBCDCC6E07AD}"/>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851BDBC8-508A-1833-909C-9DC1176D8D99}"/>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17523E8-0D69-D2B3-CBAE-0E744193E84F}"/>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B21AE36B-53AB-9FA7-852D-F1CE2868588F}"/>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5CB5FC3E-3653-4EB8-3A26-AB2898E0542A}"/>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A2765A8-50F2-CA72-18A3-2627288F9A1A}"/>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A450B56D-C9A6-ADD8-CAA6-DD9BF032D5A4}"/>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5BE63820-291B-DC1D-4699-F752E442D5FD}"/>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BB9B8CF-1030-09CB-5F99-A056FA52D084}"/>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ABCCA9D-F85C-80FB-73B1-832A627653BD}"/>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A6EC33B-389D-09E0-EAA5-20359C2F8174}"/>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81E3DBF-FD26-5C9E-FB6C-1616996722C4}"/>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47469EEF-6E68-3F0E-EA29-0336947E4270}"/>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60E6C2A6-B4D1-B857-1EDC-32756D5E5DEA}"/>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5E9C6BCA-FE04-E6F3-A093-4D1B5ED86B1E}"/>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B906D452-62EF-99BD-D6EC-A4342483E7D4}"/>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DC7F753-DD0F-9DC6-ACBD-25316A096E46}"/>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377B6B6A-30CB-740C-8969-E78EE78D7667}"/>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D7961F8C-4F0B-00A9-0BFC-2C2C18B80F2C}"/>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4C953DC-1ECB-9AC5-0ED9-B2520B6B4FAB}"/>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2D293685-4A11-2874-97D3-56973F6D32DA}"/>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15864579-5AAD-12C6-36B1-CB0415DF4717}"/>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3B99F0B-209F-1F72-992E-51A8234DEAAA}"/>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1C9D266E-EE11-072E-83D3-6ABAA608CDD1}"/>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A59582F2-CD0B-F292-2B1D-3386264B111B}"/>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8C83476-2A4A-2687-9DAD-76E67892158B}"/>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ED7504A-3602-3305-A1A1-BAA715CF6561}"/>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8807DBE7-CB1C-AFE5-96E4-B4E116FEDB94}"/>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8CA83E28-59F1-DA6B-3B1E-F5AF103709CD}"/>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355960AD-BA59-FDA0-15A8-8A7D47EA9B33}"/>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498" name="TextBox 7171">
            <a:extLst>
              <a:ext uri="{FF2B5EF4-FFF2-40B4-BE49-F238E27FC236}">
                <a16:creationId xmlns:a16="http://schemas.microsoft.com/office/drawing/2014/main" id="{795FDF1D-9688-93C2-66E4-769A004FEE6F}"/>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19499" name="TextBox 61">
            <a:extLst>
              <a:ext uri="{FF2B5EF4-FFF2-40B4-BE49-F238E27FC236}">
                <a16:creationId xmlns:a16="http://schemas.microsoft.com/office/drawing/2014/main" id="{8B0AE367-E49A-1CB6-4832-A13A6CFC16F0}"/>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9D2C269-9DC7-F735-1B4E-A56D25FE9594}"/>
              </a:ext>
            </a:extLst>
          </p:cNvPr>
          <p:cNvSpPr>
            <a:spLocks noGrp="1"/>
          </p:cNvSpPr>
          <p:nvPr>
            <p:ph type="title"/>
          </p:nvPr>
        </p:nvSpPr>
        <p:spPr/>
        <p:txBody>
          <a:bodyPr/>
          <a:lstStyle/>
          <a:p>
            <a:r>
              <a:rPr lang="nl-NL" altLang="en-US"/>
              <a:t>RFA</a:t>
            </a:r>
            <a:endParaRPr lang="en-US" altLang="en-US"/>
          </a:p>
        </p:txBody>
      </p:sp>
      <p:sp>
        <p:nvSpPr>
          <p:cNvPr id="20483" name="Slide Number Placeholder 3">
            <a:extLst>
              <a:ext uri="{FF2B5EF4-FFF2-40B4-BE49-F238E27FC236}">
                <a16:creationId xmlns:a16="http://schemas.microsoft.com/office/drawing/2014/main" id="{758E4645-6AF8-3BAD-7A44-19C753697E3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15557475-E7E2-44A1-A0FD-C176070D9070}" type="slidenum">
              <a:rPr lang="en-US" altLang="en-US" sz="1000">
                <a:solidFill>
                  <a:srgbClr val="BC0031"/>
                </a:solidFill>
                <a:latin typeface="Arial" panose="020B0604020202020204" pitchFamily="34" charset="0"/>
              </a:rPr>
              <a:pPr eaLnBrk="1" hangingPunct="1">
                <a:spcBef>
                  <a:spcPct val="0"/>
                </a:spcBef>
                <a:buSzTx/>
                <a:buFontTx/>
                <a:buNone/>
              </a:pPr>
              <a:t>17</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A55832B5-F0E4-3BBA-A073-89D720E0B7E9}"/>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DF96B131-F16A-537B-D119-7DEFC8008363}"/>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E821ED3-ECDD-3A2F-AA92-EA640DADF325}"/>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4E28DBF2-7A4F-E7AF-ECB3-0EE9D4174243}"/>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47E4CE6C-7B29-2373-762C-2539019FD9F8}"/>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9AC7D96-2632-DDC8-B74D-983849C6395C}"/>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80869A1A-986A-B877-731F-14FBEA25A4CA}"/>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2AFF7053-942C-78DE-BFC1-6BFECBE1C2D8}"/>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80EA3D0-451A-8A99-2C6F-AECF22924880}"/>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A4B13920-122F-93DA-1A99-5FB21113F661}"/>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C64B386C-8A31-7C5F-EFE9-0A54EDE7FA32}"/>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880B621-947A-712E-3A48-8632C504E149}"/>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AB996379-764C-299C-29FF-D56468E9CDA4}"/>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0CD0C896-DC81-C3B2-DBE2-3F2840C5BBCA}"/>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8D64609-B722-BFFD-F289-9FBF4E964ABC}"/>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375B460-AC30-8594-BA65-D34AB65CDF73}"/>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51B2A4-3258-5793-3F63-CE49CDC03316}"/>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624FAFD-85DC-C26D-FB38-5F8ED15754CE}"/>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cxnSp>
        <p:nvCxnSpPr>
          <p:cNvPr id="25" name="Curved Connector 24">
            <a:extLst>
              <a:ext uri="{FF2B5EF4-FFF2-40B4-BE49-F238E27FC236}">
                <a16:creationId xmlns:a16="http://schemas.microsoft.com/office/drawing/2014/main" id="{2EE7A5B0-4100-054E-42E0-91CD59C7F20B}"/>
              </a:ext>
            </a:extLst>
          </p:cNvPr>
          <p:cNvCxnSpPr>
            <a:stCxn id="7" idx="0"/>
            <a:endCxn id="23" idx="0"/>
          </p:cNvCxnSpPr>
          <p:nvPr/>
        </p:nvCxnSpPr>
        <p:spPr>
          <a:xfrm rot="16200000" flipH="1">
            <a:off x="5435600" y="1087438"/>
            <a:ext cx="111125" cy="2635250"/>
          </a:xfrm>
          <a:prstGeom prst="curvedConnector3">
            <a:avLst>
              <a:gd name="adj1" fmla="val -20571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1F666A2B-A578-3F83-7CED-C7AA35F1D1E0}"/>
              </a:ext>
            </a:extLst>
          </p:cNvPr>
          <p:cNvSpPr>
            <a:spLocks noGrp="1"/>
          </p:cNvSpPr>
          <p:nvPr>
            <p:ph type="title"/>
          </p:nvPr>
        </p:nvSpPr>
        <p:spPr/>
        <p:txBody>
          <a:bodyPr/>
          <a:lstStyle/>
          <a:p>
            <a:r>
              <a:rPr lang="nl-NL" altLang="en-US"/>
              <a:t>RFA</a:t>
            </a:r>
            <a:endParaRPr lang="en-US" altLang="en-US"/>
          </a:p>
        </p:txBody>
      </p:sp>
      <p:sp>
        <p:nvSpPr>
          <p:cNvPr id="21507" name="Slide Number Placeholder 3">
            <a:extLst>
              <a:ext uri="{FF2B5EF4-FFF2-40B4-BE49-F238E27FC236}">
                <a16:creationId xmlns:a16="http://schemas.microsoft.com/office/drawing/2014/main" id="{EE46710C-889C-6331-DAF4-1CB41A0D39A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E69736E-6056-45FF-BEFC-FE7D7BFDEFC4}" type="slidenum">
              <a:rPr lang="en-US" altLang="en-US" sz="1000">
                <a:solidFill>
                  <a:srgbClr val="BC0031"/>
                </a:solidFill>
                <a:latin typeface="Arial" panose="020B0604020202020204" pitchFamily="34" charset="0"/>
              </a:rPr>
              <a:pPr eaLnBrk="1" hangingPunct="1">
                <a:spcBef>
                  <a:spcPct val="0"/>
                </a:spcBef>
                <a:buSzTx/>
                <a:buFontTx/>
                <a:buNone/>
              </a:pPr>
              <a:t>18</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6AE05368-697B-132A-0E4D-5DE1B94884D9}"/>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C7919AA8-8AD8-30C8-7E00-4FD18D727F9E}"/>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6A854920-8239-85B2-C5C7-CABCF3A19D1B}"/>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06A6BED3-E97D-D225-9778-7AE98AB41EFD}"/>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D1C57740-7EB2-E5E8-DD25-6303A3A99715}"/>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804BD14-FF85-FB28-E1D0-A4A31F6CFA6E}"/>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383B4FC8-3697-3955-A056-636599601B5B}"/>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949201F9-EEDD-6F31-08C0-98178BCEB637}"/>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6D6A00F-B558-56D3-2101-8A3B1FE1986D}"/>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26A68C9E-093F-E96C-4CF5-A9846D8F42E5}"/>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00848538-B3DB-5632-33F7-D5CE759E309F}"/>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E2C4A05-30BF-60AF-0329-BC8939689E67}"/>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50D676C4-B56A-A707-71C0-F80C3C004023}"/>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65431C77-7D48-B894-BC07-976911EFCD11}"/>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CD692D-B3C0-EDEB-D97B-5154C03AF60E}"/>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840C63-CC7E-D1A0-B4B9-2A23D0450562}"/>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CE1A52E-A9A3-FA34-69A7-FD67A082D4DA}"/>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94767204-10B0-4A43-BD97-BFC7A8B8F1A8}"/>
              </a:ext>
            </a:extLst>
          </p:cNvPr>
          <p:cNvCxnSpPr>
            <a:stCxn id="7" idx="0"/>
          </p:cNvCxnSpPr>
          <p:nvPr/>
        </p:nvCxnSpPr>
        <p:spPr>
          <a:xfrm rot="16200000" flipH="1">
            <a:off x="5435600" y="1087438"/>
            <a:ext cx="111125" cy="2635250"/>
          </a:xfrm>
          <a:prstGeom prst="curvedConnector3">
            <a:avLst>
              <a:gd name="adj1" fmla="val -20571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433E73-BB56-A321-DBCB-23D1B622D08E}"/>
              </a:ext>
            </a:extLst>
          </p:cNvPr>
          <p:cNvCxnSpPr>
            <a:cxnSpLocks noChangeAspect="1"/>
            <a:endCxn id="17" idx="0"/>
          </p:cNvCxnSpPr>
          <p:nvPr/>
        </p:nvCxnSpPr>
        <p:spPr>
          <a:xfrm flipH="1">
            <a:off x="5791200" y="3189288"/>
            <a:ext cx="1017588"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8A28AF-7DA6-77ED-D784-242C87EA00C1}"/>
              </a:ext>
            </a:extLst>
          </p:cNvPr>
          <p:cNvCxnSpPr>
            <a:cxnSpLocks noChangeAspect="1"/>
            <a:endCxn id="5" idx="0"/>
          </p:cNvCxnSpPr>
          <p:nvPr/>
        </p:nvCxnSpPr>
        <p:spPr>
          <a:xfrm flipH="1">
            <a:off x="2560638" y="3189288"/>
            <a:ext cx="4248150"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E93BDA2-D6B4-FEA6-695E-62FEC394F651}"/>
              </a:ext>
            </a:extLst>
          </p:cNvPr>
          <p:cNvCxnSpPr>
            <a:cxnSpLocks noChangeAspect="1"/>
            <a:endCxn id="10" idx="0"/>
          </p:cNvCxnSpPr>
          <p:nvPr/>
        </p:nvCxnSpPr>
        <p:spPr>
          <a:xfrm flipH="1">
            <a:off x="3630613" y="3189288"/>
            <a:ext cx="31781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A9340EF-ED6C-306D-729D-7CAFF26128A0}"/>
              </a:ext>
            </a:extLst>
          </p:cNvPr>
          <p:cNvCxnSpPr>
            <a:cxnSpLocks noChangeAspect="1"/>
            <a:endCxn id="14" idx="0"/>
          </p:cNvCxnSpPr>
          <p:nvPr/>
        </p:nvCxnSpPr>
        <p:spPr>
          <a:xfrm flipH="1">
            <a:off x="4710113" y="3189288"/>
            <a:ext cx="20986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10407F4-4BE5-0576-E626-C0F77539B959}"/>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76A3524-264A-6289-3E49-E58168364E55}"/>
              </a:ext>
            </a:extLst>
          </p:cNvPr>
          <p:cNvSpPr>
            <a:spLocks noGrp="1"/>
          </p:cNvSpPr>
          <p:nvPr>
            <p:ph type="title"/>
          </p:nvPr>
        </p:nvSpPr>
        <p:spPr/>
        <p:txBody>
          <a:bodyPr/>
          <a:lstStyle/>
          <a:p>
            <a:r>
              <a:rPr lang="nl-NL" altLang="en-US"/>
              <a:t>MIMIC</a:t>
            </a:r>
            <a:endParaRPr lang="en-US" altLang="en-US"/>
          </a:p>
        </p:txBody>
      </p:sp>
      <p:sp>
        <p:nvSpPr>
          <p:cNvPr id="22531" name="Slide Number Placeholder 3">
            <a:extLst>
              <a:ext uri="{FF2B5EF4-FFF2-40B4-BE49-F238E27FC236}">
                <a16:creationId xmlns:a16="http://schemas.microsoft.com/office/drawing/2014/main" id="{4DA307B6-FB77-B115-60B7-7CEEB943D23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6125790-BE57-425F-8E54-5DFACBAFF1CC}" type="slidenum">
              <a:rPr lang="en-US" altLang="en-US" sz="1000">
                <a:solidFill>
                  <a:srgbClr val="BC0031"/>
                </a:solidFill>
                <a:latin typeface="Arial" panose="020B0604020202020204" pitchFamily="34" charset="0"/>
              </a:rPr>
              <a:pPr eaLnBrk="1" hangingPunct="1">
                <a:spcBef>
                  <a:spcPct val="0"/>
                </a:spcBef>
                <a:buSzTx/>
                <a:buFontTx/>
                <a:buNone/>
              </a:pPr>
              <a:t>19</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7EDF2259-34C8-59F5-6B1D-76CBA62FB023}"/>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5E7115C8-8B47-625E-A25D-B185F578E529}"/>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0607D8FF-9452-DFA8-EFCF-EA997A053B5C}"/>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41EE9FC3-CAD1-CD0B-B649-4096D02FC63B}"/>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D974800C-81C2-439B-21B6-31BDB7417DE6}"/>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4B98DBA-4B9E-8F8D-B59B-324FFE1AD0D5}"/>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48C836FA-A6C1-72F3-B9FB-9E35B1ABF622}"/>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DB173C5E-A0C3-B3A2-DF08-0D0AC9FEBF56}"/>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BEFFCFA-1C8A-8018-378D-4515EBBB7DFD}"/>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F483BE8B-5E98-EE12-ED54-F52E10FE0505}"/>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E3EDB6F9-64B1-C428-394C-7C9D67723CD4}"/>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D7D7EC5-93F6-6930-43E8-264B49E21C95}"/>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490AAD66-E17F-F6C0-25FF-40CE1F375424}"/>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FA9597C3-7BA1-15E7-CE51-DC3569F27943}"/>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30C784-3F20-E879-7E2B-DD0A5D5F0609}"/>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CE5D3D8-A842-1EE7-8291-66FB4FB96C81}"/>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E29EB51-84B6-71CC-B6FE-F03B27892394}"/>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7EBDDE-F98A-DBD4-344F-1A7409B5FF84}"/>
              </a:ext>
            </a:extLst>
          </p:cNvPr>
          <p:cNvCxnSpPr>
            <a:cxnSpLocks noChangeAspect="1"/>
            <a:endCxn id="7" idx="6"/>
          </p:cNvCxnSpPr>
          <p:nvPr/>
        </p:nvCxnSpPr>
        <p:spPr>
          <a:xfrm flipH="1">
            <a:off x="4648200" y="2825750"/>
            <a:ext cx="1795463"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B94F036-7334-E146-49C4-C84EDCD2B30C}"/>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54E5F27-5BAA-D380-E200-BB5A1B5A5D88}"/>
              </a:ext>
            </a:extLst>
          </p:cNvPr>
          <p:cNvSpPr>
            <a:spLocks noGrp="1"/>
          </p:cNvSpPr>
          <p:nvPr>
            <p:ph type="title"/>
          </p:nvPr>
        </p:nvSpPr>
        <p:spPr/>
        <p:txBody>
          <a:bodyPr/>
          <a:lstStyle/>
          <a:p>
            <a:r>
              <a:rPr lang="nl-NL" altLang="en-US"/>
              <a:t>Class of today</a:t>
            </a:r>
            <a:endParaRPr lang="en-US" altLang="en-US"/>
          </a:p>
        </p:txBody>
      </p:sp>
      <p:sp>
        <p:nvSpPr>
          <p:cNvPr id="4099" name="Content Placeholder 2">
            <a:extLst>
              <a:ext uri="{FF2B5EF4-FFF2-40B4-BE49-F238E27FC236}">
                <a16:creationId xmlns:a16="http://schemas.microsoft.com/office/drawing/2014/main" id="{9DD8D203-711D-0841-0B9F-0CDC7C90C745}"/>
              </a:ext>
            </a:extLst>
          </p:cNvPr>
          <p:cNvSpPr>
            <a:spLocks noGrp="1"/>
          </p:cNvSpPr>
          <p:nvPr>
            <p:ph idx="1"/>
          </p:nvPr>
        </p:nvSpPr>
        <p:spPr>
          <a:xfrm>
            <a:off x="684213" y="2133600"/>
            <a:ext cx="7391400" cy="3352800"/>
          </a:xfrm>
        </p:spPr>
        <p:txBody>
          <a:bodyPr/>
          <a:lstStyle/>
          <a:p>
            <a:r>
              <a:rPr lang="nl-NL" altLang="en-US" dirty="0" err="1"/>
              <a:t>Recap</a:t>
            </a:r>
            <a:r>
              <a:rPr lang="nl-NL" altLang="en-US" dirty="0"/>
              <a:t> of last week</a:t>
            </a:r>
          </a:p>
          <a:p>
            <a:pPr lvl="1"/>
            <a:r>
              <a:rPr lang="nl-NL" altLang="en-US" dirty="0" err="1"/>
              <a:t>Multigroup</a:t>
            </a:r>
            <a:r>
              <a:rPr lang="nl-NL" altLang="en-US" dirty="0"/>
              <a:t> </a:t>
            </a:r>
            <a:r>
              <a:rPr lang="nl-NL" altLang="en-US" dirty="0" err="1"/>
              <a:t>models</a:t>
            </a:r>
            <a:r>
              <a:rPr lang="nl-NL" altLang="en-US" dirty="0"/>
              <a:t> </a:t>
            </a:r>
          </a:p>
          <a:p>
            <a:pPr lvl="1"/>
            <a:r>
              <a:rPr lang="nl-NL" altLang="en-US" dirty="0" err="1"/>
              <a:t>Measurement</a:t>
            </a:r>
            <a:r>
              <a:rPr lang="nl-NL" altLang="en-US" dirty="0"/>
              <a:t> </a:t>
            </a:r>
            <a:r>
              <a:rPr lang="nl-NL" altLang="en-US" dirty="0" err="1"/>
              <a:t>invariance</a:t>
            </a:r>
            <a:endParaRPr lang="nl-NL" altLang="en-US" dirty="0"/>
          </a:p>
          <a:p>
            <a:r>
              <a:rPr lang="nl-NL" altLang="en-US" dirty="0" err="1"/>
              <a:t>Models</a:t>
            </a:r>
            <a:r>
              <a:rPr lang="nl-NL" altLang="en-US" dirty="0"/>
              <a:t> </a:t>
            </a:r>
            <a:r>
              <a:rPr lang="nl-NL" altLang="en-US" dirty="0" err="1"/>
              <a:t>for</a:t>
            </a:r>
            <a:r>
              <a:rPr lang="nl-NL" altLang="en-US" dirty="0"/>
              <a:t> </a:t>
            </a:r>
            <a:r>
              <a:rPr lang="nl-NL" altLang="en-US" dirty="0" err="1"/>
              <a:t>longitudinal</a:t>
            </a:r>
            <a:r>
              <a:rPr lang="nl-NL" altLang="en-US" dirty="0"/>
              <a:t> data</a:t>
            </a:r>
          </a:p>
          <a:p>
            <a:pPr lvl="1"/>
            <a:r>
              <a:rPr lang="nl-NL" altLang="en-US" dirty="0" err="1"/>
              <a:t>Autoregression</a:t>
            </a:r>
            <a:r>
              <a:rPr lang="nl-NL" altLang="en-US" dirty="0"/>
              <a:t> </a:t>
            </a:r>
            <a:r>
              <a:rPr lang="nl-NL" altLang="en-US" dirty="0" err="1"/>
              <a:t>models</a:t>
            </a:r>
            <a:endParaRPr lang="nl-NL" altLang="en-US" dirty="0"/>
          </a:p>
          <a:p>
            <a:pPr lvl="1"/>
            <a:r>
              <a:rPr lang="nl-NL" altLang="en-US" dirty="0"/>
              <a:t>Latent curve </a:t>
            </a:r>
            <a:r>
              <a:rPr lang="nl-NL" altLang="en-US" dirty="0" err="1"/>
              <a:t>models</a:t>
            </a:r>
            <a:endParaRPr lang="nl-NL" altLang="en-US" dirty="0"/>
          </a:p>
          <a:p>
            <a:endParaRPr lang="nl-NL" altLang="en-US" dirty="0"/>
          </a:p>
          <a:p>
            <a:endParaRPr lang="nl-NL" altLang="en-US" dirty="0"/>
          </a:p>
          <a:p>
            <a:endParaRPr lang="en-US" altLang="en-US" dirty="0"/>
          </a:p>
        </p:txBody>
      </p:sp>
      <p:sp>
        <p:nvSpPr>
          <p:cNvPr id="4100" name="Slide Number Placeholder 3">
            <a:extLst>
              <a:ext uri="{FF2B5EF4-FFF2-40B4-BE49-F238E27FC236}">
                <a16:creationId xmlns:a16="http://schemas.microsoft.com/office/drawing/2014/main" id="{BB739E4B-4CA5-BDB6-F107-2DDE5188626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BC91FB0-C341-4A08-B3EB-1B1EE919EE6A}" type="slidenum">
              <a:rPr lang="en-US" altLang="en-US" sz="1000">
                <a:solidFill>
                  <a:srgbClr val="BC0031"/>
                </a:solidFill>
                <a:latin typeface="Arial" panose="020B0604020202020204" pitchFamily="34" charset="0"/>
              </a:rPr>
              <a:pPr eaLnBrk="1" hangingPunct="1">
                <a:spcBef>
                  <a:spcPct val="0"/>
                </a:spcBef>
                <a:buSzTx/>
                <a:buFontTx/>
                <a:buNone/>
              </a:pPr>
              <a:t>2</a:t>
            </a:fld>
            <a:endParaRPr lang="en-US" altLang="en-US" sz="10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1A0D467B-4E41-EE75-D8C9-ED11C449C8A9}"/>
              </a:ext>
            </a:extLst>
          </p:cNvPr>
          <p:cNvSpPr>
            <a:spLocks noGrp="1"/>
          </p:cNvSpPr>
          <p:nvPr>
            <p:ph type="title"/>
          </p:nvPr>
        </p:nvSpPr>
        <p:spPr/>
        <p:txBody>
          <a:bodyPr/>
          <a:lstStyle/>
          <a:p>
            <a:r>
              <a:rPr lang="nl-NL" altLang="en-US"/>
              <a:t>MIMIC</a:t>
            </a:r>
            <a:endParaRPr lang="en-US" altLang="en-US"/>
          </a:p>
        </p:txBody>
      </p:sp>
      <p:sp>
        <p:nvSpPr>
          <p:cNvPr id="23555" name="Slide Number Placeholder 3">
            <a:extLst>
              <a:ext uri="{FF2B5EF4-FFF2-40B4-BE49-F238E27FC236}">
                <a16:creationId xmlns:a16="http://schemas.microsoft.com/office/drawing/2014/main" id="{8B6DD997-5CCA-C13F-65B1-32705745F58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FD67F14-9EE6-4DB9-94F2-E6138E6F5F3B}" type="slidenum">
              <a:rPr lang="en-US" altLang="en-US" sz="1000">
                <a:solidFill>
                  <a:srgbClr val="BC0031"/>
                </a:solidFill>
                <a:latin typeface="Arial" panose="020B0604020202020204" pitchFamily="34" charset="0"/>
              </a:rPr>
              <a:pPr eaLnBrk="1" hangingPunct="1">
                <a:spcBef>
                  <a:spcPct val="0"/>
                </a:spcBef>
                <a:buSzTx/>
                <a:buFontTx/>
                <a:buNone/>
              </a:pPr>
              <a:t>20</a:t>
            </a:fld>
            <a:endParaRPr lang="en-US" altLang="en-US" sz="1000">
              <a:latin typeface="Arial" panose="020B0604020202020204" pitchFamily="34" charset="0"/>
            </a:endParaRPr>
          </a:p>
        </p:txBody>
      </p:sp>
      <p:sp>
        <p:nvSpPr>
          <p:cNvPr id="5" name="Rectangle 4">
            <a:extLst>
              <a:ext uri="{FF2B5EF4-FFF2-40B4-BE49-F238E27FC236}">
                <a16:creationId xmlns:a16="http://schemas.microsoft.com/office/drawing/2014/main" id="{AA19C110-331E-C245-E942-B29BCB4B8FB0}"/>
              </a:ext>
            </a:extLst>
          </p:cNvPr>
          <p:cNvSpPr>
            <a:spLocks noChangeAspect="1"/>
          </p:cNvSpPr>
          <p:nvPr/>
        </p:nvSpPr>
        <p:spPr>
          <a:xfrm>
            <a:off x="2195513"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6" name="Straight Arrow Connector 5">
            <a:extLst>
              <a:ext uri="{FF2B5EF4-FFF2-40B4-BE49-F238E27FC236}">
                <a16:creationId xmlns:a16="http://schemas.microsoft.com/office/drawing/2014/main" id="{FDEF3E86-47F2-D33F-EB3F-32A9ED7D0384}"/>
              </a:ext>
            </a:extLst>
          </p:cNvPr>
          <p:cNvCxnSpPr>
            <a:cxnSpLocks noChangeAspect="1"/>
            <a:stCxn id="7" idx="4"/>
            <a:endCxn id="5" idx="0"/>
          </p:cNvCxnSpPr>
          <p:nvPr/>
        </p:nvCxnSpPr>
        <p:spPr>
          <a:xfrm flipH="1">
            <a:off x="2560638" y="3300413"/>
            <a:ext cx="1612900"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9FDF338-9108-1F97-63F1-4402F395754C}"/>
              </a:ext>
            </a:extLst>
          </p:cNvPr>
          <p:cNvSpPr>
            <a:spLocks noChangeAspect="1"/>
          </p:cNvSpPr>
          <p:nvPr/>
        </p:nvSpPr>
        <p:spPr>
          <a:xfrm>
            <a:off x="3697288" y="2349500"/>
            <a:ext cx="950912" cy="9509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8" name="Oval 7">
            <a:extLst>
              <a:ext uri="{FF2B5EF4-FFF2-40B4-BE49-F238E27FC236}">
                <a16:creationId xmlns:a16="http://schemas.microsoft.com/office/drawing/2014/main" id="{58069A6E-4247-A5CC-5A9F-E589609CD999}"/>
              </a:ext>
            </a:extLst>
          </p:cNvPr>
          <p:cNvSpPr>
            <a:spLocks noChangeAspect="1"/>
          </p:cNvSpPr>
          <p:nvPr/>
        </p:nvSpPr>
        <p:spPr>
          <a:xfrm>
            <a:off x="2273300"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9" name="Straight Arrow Connector 8">
            <a:extLst>
              <a:ext uri="{FF2B5EF4-FFF2-40B4-BE49-F238E27FC236}">
                <a16:creationId xmlns:a16="http://schemas.microsoft.com/office/drawing/2014/main" id="{8ED717DF-2B30-F948-577D-913B22DCCD4A}"/>
              </a:ext>
            </a:extLst>
          </p:cNvPr>
          <p:cNvCxnSpPr>
            <a:cxnSpLocks noChangeAspect="1"/>
            <a:stCxn id="8" idx="0"/>
            <a:endCxn id="5" idx="2"/>
          </p:cNvCxnSpPr>
          <p:nvPr/>
        </p:nvCxnSpPr>
        <p:spPr>
          <a:xfrm flipV="1">
            <a:off x="2559050"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610BC02-5B01-26F1-6FD3-6D65548677F1}"/>
              </a:ext>
            </a:extLst>
          </p:cNvPr>
          <p:cNvSpPr>
            <a:spLocks noChangeAspect="1"/>
          </p:cNvSpPr>
          <p:nvPr/>
        </p:nvSpPr>
        <p:spPr>
          <a:xfrm>
            <a:off x="3265488" y="4159250"/>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1" name="Oval 10">
            <a:extLst>
              <a:ext uri="{FF2B5EF4-FFF2-40B4-BE49-F238E27FC236}">
                <a16:creationId xmlns:a16="http://schemas.microsoft.com/office/drawing/2014/main" id="{3DBF9687-7EA3-BEE8-F491-B22D94781DB2}"/>
              </a:ext>
            </a:extLst>
          </p:cNvPr>
          <p:cNvSpPr>
            <a:spLocks noChangeAspect="1"/>
          </p:cNvSpPr>
          <p:nvPr/>
        </p:nvSpPr>
        <p:spPr>
          <a:xfrm>
            <a:off x="33432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2" name="Straight Arrow Connector 11">
            <a:extLst>
              <a:ext uri="{FF2B5EF4-FFF2-40B4-BE49-F238E27FC236}">
                <a16:creationId xmlns:a16="http://schemas.microsoft.com/office/drawing/2014/main" id="{D94CB80D-CEA2-556F-339A-F607444242CD}"/>
              </a:ext>
            </a:extLst>
          </p:cNvPr>
          <p:cNvCxnSpPr>
            <a:cxnSpLocks noChangeAspect="1"/>
            <a:stCxn id="11" idx="0"/>
            <a:endCxn id="10" idx="2"/>
          </p:cNvCxnSpPr>
          <p:nvPr/>
        </p:nvCxnSpPr>
        <p:spPr>
          <a:xfrm flipV="1">
            <a:off x="36306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6915B3-0CFE-6389-3EC1-8F2B561691B4}"/>
              </a:ext>
            </a:extLst>
          </p:cNvPr>
          <p:cNvSpPr>
            <a:spLocks noChangeAspect="1"/>
          </p:cNvSpPr>
          <p:nvPr/>
        </p:nvSpPr>
        <p:spPr>
          <a:xfrm>
            <a:off x="4344988" y="4159250"/>
            <a:ext cx="730250"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5" name="Oval 14">
            <a:extLst>
              <a:ext uri="{FF2B5EF4-FFF2-40B4-BE49-F238E27FC236}">
                <a16:creationId xmlns:a16="http://schemas.microsoft.com/office/drawing/2014/main" id="{A4368CD6-4166-9182-7D1A-9C6B02E36F4D}"/>
              </a:ext>
            </a:extLst>
          </p:cNvPr>
          <p:cNvSpPr>
            <a:spLocks noChangeAspect="1"/>
          </p:cNvSpPr>
          <p:nvPr/>
        </p:nvSpPr>
        <p:spPr>
          <a:xfrm>
            <a:off x="4422775" y="5453063"/>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6" name="Straight Arrow Connector 15">
            <a:extLst>
              <a:ext uri="{FF2B5EF4-FFF2-40B4-BE49-F238E27FC236}">
                <a16:creationId xmlns:a16="http://schemas.microsoft.com/office/drawing/2014/main" id="{DD7AE8EC-3361-44B3-E67F-051E43C4F15C}"/>
              </a:ext>
            </a:extLst>
          </p:cNvPr>
          <p:cNvCxnSpPr>
            <a:cxnSpLocks noChangeAspect="1"/>
            <a:stCxn id="15" idx="0"/>
            <a:endCxn id="14" idx="2"/>
          </p:cNvCxnSpPr>
          <p:nvPr/>
        </p:nvCxnSpPr>
        <p:spPr>
          <a:xfrm flipV="1">
            <a:off x="4710113" y="4887913"/>
            <a:ext cx="0" cy="56515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3C0A54D-5037-8045-3879-445557BF903A}"/>
              </a:ext>
            </a:extLst>
          </p:cNvPr>
          <p:cNvSpPr>
            <a:spLocks noChangeAspect="1"/>
          </p:cNvSpPr>
          <p:nvPr/>
        </p:nvSpPr>
        <p:spPr>
          <a:xfrm>
            <a:off x="5426075" y="4159250"/>
            <a:ext cx="728663"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84142AD1-3AFD-255A-656E-9640C475DF4F}"/>
              </a:ext>
            </a:extLst>
          </p:cNvPr>
          <p:cNvSpPr>
            <a:spLocks noChangeAspect="1"/>
          </p:cNvSpPr>
          <p:nvPr/>
        </p:nvSpPr>
        <p:spPr>
          <a:xfrm>
            <a:off x="5503863" y="5454650"/>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19" name="Straight Arrow Connector 18">
            <a:extLst>
              <a:ext uri="{FF2B5EF4-FFF2-40B4-BE49-F238E27FC236}">
                <a16:creationId xmlns:a16="http://schemas.microsoft.com/office/drawing/2014/main" id="{5F149E7B-B5DD-7327-1376-6877CC114BE3}"/>
              </a:ext>
            </a:extLst>
          </p:cNvPr>
          <p:cNvCxnSpPr>
            <a:cxnSpLocks noChangeAspect="1"/>
            <a:stCxn id="18" idx="0"/>
            <a:endCxn id="17" idx="2"/>
          </p:cNvCxnSpPr>
          <p:nvPr/>
        </p:nvCxnSpPr>
        <p:spPr>
          <a:xfrm flipV="1">
            <a:off x="5789613" y="4887913"/>
            <a:ext cx="0" cy="5667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1CC094F-5CAE-9083-10D2-462B03FEDE60}"/>
              </a:ext>
            </a:extLst>
          </p:cNvPr>
          <p:cNvCxnSpPr>
            <a:cxnSpLocks noChangeAspect="1"/>
            <a:stCxn id="7" idx="4"/>
            <a:endCxn id="10" idx="0"/>
          </p:cNvCxnSpPr>
          <p:nvPr/>
        </p:nvCxnSpPr>
        <p:spPr>
          <a:xfrm flipH="1">
            <a:off x="3630613" y="3300413"/>
            <a:ext cx="54292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876541-BF98-39B2-42DC-77981913D48B}"/>
              </a:ext>
            </a:extLst>
          </p:cNvPr>
          <p:cNvCxnSpPr>
            <a:cxnSpLocks noChangeAspect="1"/>
            <a:stCxn id="7" idx="4"/>
            <a:endCxn id="14" idx="0"/>
          </p:cNvCxnSpPr>
          <p:nvPr/>
        </p:nvCxnSpPr>
        <p:spPr>
          <a:xfrm>
            <a:off x="4173538" y="3300413"/>
            <a:ext cx="536575"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6D4E54A-8FFB-4D75-2A93-A1DF0F0F53E6}"/>
              </a:ext>
            </a:extLst>
          </p:cNvPr>
          <p:cNvCxnSpPr>
            <a:cxnSpLocks noChangeAspect="1"/>
            <a:stCxn id="7" idx="4"/>
            <a:endCxn id="17" idx="0"/>
          </p:cNvCxnSpPr>
          <p:nvPr/>
        </p:nvCxnSpPr>
        <p:spPr>
          <a:xfrm>
            <a:off x="4173538" y="3300413"/>
            <a:ext cx="1617662" cy="85883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7D77C0E-BDA9-D172-CC28-A0BDAC3DA247}"/>
              </a:ext>
            </a:extLst>
          </p:cNvPr>
          <p:cNvCxnSpPr>
            <a:cxnSpLocks noChangeAspect="1"/>
            <a:endCxn id="7" idx="6"/>
          </p:cNvCxnSpPr>
          <p:nvPr/>
        </p:nvCxnSpPr>
        <p:spPr>
          <a:xfrm flipH="1">
            <a:off x="4648200" y="2825750"/>
            <a:ext cx="1795463"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F35C3C-C27B-5DA5-3173-32DCB69E5751}"/>
              </a:ext>
            </a:extLst>
          </p:cNvPr>
          <p:cNvCxnSpPr>
            <a:cxnSpLocks noChangeAspect="1"/>
          </p:cNvCxnSpPr>
          <p:nvPr/>
        </p:nvCxnSpPr>
        <p:spPr>
          <a:xfrm flipH="1">
            <a:off x="5791200" y="3189288"/>
            <a:ext cx="1017588"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A09C0A-4730-D26C-2B16-46418C46E92A}"/>
              </a:ext>
            </a:extLst>
          </p:cNvPr>
          <p:cNvCxnSpPr>
            <a:cxnSpLocks noChangeAspect="1"/>
          </p:cNvCxnSpPr>
          <p:nvPr/>
        </p:nvCxnSpPr>
        <p:spPr>
          <a:xfrm flipH="1">
            <a:off x="2560638" y="3189288"/>
            <a:ext cx="4248150"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4684AF-699E-8101-0645-C63E9680412D}"/>
              </a:ext>
            </a:extLst>
          </p:cNvPr>
          <p:cNvCxnSpPr>
            <a:cxnSpLocks noChangeAspect="1"/>
          </p:cNvCxnSpPr>
          <p:nvPr/>
        </p:nvCxnSpPr>
        <p:spPr>
          <a:xfrm flipH="1">
            <a:off x="3630613" y="3189288"/>
            <a:ext cx="31781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0F5DBCC-0296-E9B2-E1D3-ACC854018756}"/>
              </a:ext>
            </a:extLst>
          </p:cNvPr>
          <p:cNvCxnSpPr>
            <a:cxnSpLocks noChangeAspect="1"/>
          </p:cNvCxnSpPr>
          <p:nvPr/>
        </p:nvCxnSpPr>
        <p:spPr>
          <a:xfrm flipH="1">
            <a:off x="4710113" y="3189288"/>
            <a:ext cx="2098675" cy="969962"/>
          </a:xfrm>
          <a:prstGeom prst="straightConnector1">
            <a:avLst/>
          </a:prstGeom>
          <a:ln w="25400">
            <a:solidFill>
              <a:srgbClr val="FF0000"/>
            </a:solidFill>
            <a:prstDash val="sysDot"/>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91DDBA3-2A9E-A811-6840-AA609C2667E1}"/>
              </a:ext>
            </a:extLst>
          </p:cNvPr>
          <p:cNvSpPr>
            <a:spLocks noChangeAspect="1"/>
          </p:cNvSpPr>
          <p:nvPr/>
        </p:nvSpPr>
        <p:spPr>
          <a:xfrm>
            <a:off x="6443663" y="2460625"/>
            <a:ext cx="728662" cy="7286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sz="1600" dirty="0">
                <a:solidFill>
                  <a:schemeClr val="tx1"/>
                </a:solidFill>
              </a:rPr>
              <a:t>Gender</a:t>
            </a:r>
            <a:endParaRPr lang="en-US" sz="2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3E703251-D131-679F-D4F8-FAC0B101CDC8}"/>
              </a:ext>
            </a:extLst>
          </p:cNvPr>
          <p:cNvSpPr>
            <a:spLocks noGrp="1"/>
          </p:cNvSpPr>
          <p:nvPr>
            <p:ph type="title"/>
          </p:nvPr>
        </p:nvSpPr>
        <p:spPr/>
        <p:txBody>
          <a:bodyPr/>
          <a:lstStyle/>
          <a:p>
            <a:r>
              <a:rPr lang="nl-NL" altLang="en-US"/>
              <a:t>Questions?</a:t>
            </a:r>
            <a:endParaRPr lang="en-US" altLang="en-US"/>
          </a:p>
        </p:txBody>
      </p:sp>
      <p:sp>
        <p:nvSpPr>
          <p:cNvPr id="25603" name="Slide Number Placeholder 3">
            <a:extLst>
              <a:ext uri="{FF2B5EF4-FFF2-40B4-BE49-F238E27FC236}">
                <a16:creationId xmlns:a16="http://schemas.microsoft.com/office/drawing/2014/main" id="{0372CBAE-4822-283D-499A-02C8EF7810D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5F9390E-4311-4B19-B875-3A79CC6E6FD4}" type="slidenum">
              <a:rPr lang="en-US" altLang="en-US" sz="1000">
                <a:solidFill>
                  <a:srgbClr val="BC0031"/>
                </a:solidFill>
                <a:latin typeface="Arial" panose="020B0604020202020204" pitchFamily="34" charset="0"/>
              </a:rPr>
              <a:pPr eaLnBrk="1" hangingPunct="1">
                <a:spcBef>
                  <a:spcPct val="0"/>
                </a:spcBef>
                <a:buSzTx/>
                <a:buFontTx/>
                <a:buNone/>
              </a:pPr>
              <a:t>21</a:t>
            </a:fld>
            <a:endParaRPr lang="en-US" altLang="en-US" sz="1000">
              <a:latin typeface="Arial" panose="020B0604020202020204" pitchFamily="34" charset="0"/>
            </a:endParaRPr>
          </a:p>
        </p:txBody>
      </p:sp>
      <p:sp>
        <p:nvSpPr>
          <p:cNvPr id="25604" name="AutoShape 2" descr="Image result for question">
            <a:extLst>
              <a:ext uri="{FF2B5EF4-FFF2-40B4-BE49-F238E27FC236}">
                <a16:creationId xmlns:a16="http://schemas.microsoft.com/office/drawing/2014/main" id="{04B1CA25-67E9-5F87-DD6D-D9AE9156C387}"/>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25605" name="AutoShape 4" descr="Image result for question">
            <a:extLst>
              <a:ext uri="{FF2B5EF4-FFF2-40B4-BE49-F238E27FC236}">
                <a16:creationId xmlns:a16="http://schemas.microsoft.com/office/drawing/2014/main" id="{D4291318-8971-385E-7A2E-A3EAFD85E14A}"/>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25606" name="Picture 2" descr="http://en.hdyo.org/assets/ask-question-3-2d87064cddbd5d5eb6f24d40d6b8ba02.jpg">
            <a:extLst>
              <a:ext uri="{FF2B5EF4-FFF2-40B4-BE49-F238E27FC236}">
                <a16:creationId xmlns:a16="http://schemas.microsoft.com/office/drawing/2014/main" id="{97594DC1-373B-1B39-B0CF-821FB6DC8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349500"/>
            <a:ext cx="3960812" cy="337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823D246-EF29-D537-7D24-EE41A837F9FE}"/>
              </a:ext>
            </a:extLst>
          </p:cNvPr>
          <p:cNvSpPr>
            <a:spLocks noGrp="1"/>
          </p:cNvSpPr>
          <p:nvPr>
            <p:ph type="title"/>
          </p:nvPr>
        </p:nvSpPr>
        <p:spPr/>
        <p:txBody>
          <a:bodyPr/>
          <a:lstStyle/>
          <a:p>
            <a:r>
              <a:rPr lang="nl-NL" altLang="en-US"/>
              <a:t>Modelling longitudinal data</a:t>
            </a:r>
            <a:endParaRPr lang="en-US" altLang="en-US"/>
          </a:p>
        </p:txBody>
      </p:sp>
      <p:sp>
        <p:nvSpPr>
          <p:cNvPr id="26627" name="Slide Number Placeholder 3">
            <a:extLst>
              <a:ext uri="{FF2B5EF4-FFF2-40B4-BE49-F238E27FC236}">
                <a16:creationId xmlns:a16="http://schemas.microsoft.com/office/drawing/2014/main" id="{FD4016C1-8D12-7EE4-DF54-C934B7C0196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86315D9-5178-4188-9AE0-02E775F89E91}" type="slidenum">
              <a:rPr lang="en-US" altLang="en-US" sz="1000">
                <a:solidFill>
                  <a:srgbClr val="BC0031"/>
                </a:solidFill>
                <a:latin typeface="Arial" panose="020B0604020202020204" pitchFamily="34" charset="0"/>
              </a:rPr>
              <a:pPr eaLnBrk="1" hangingPunct="1">
                <a:spcBef>
                  <a:spcPct val="0"/>
                </a:spcBef>
                <a:buSzTx/>
                <a:buFontTx/>
                <a:buNone/>
              </a:pPr>
              <a:t>22</a:t>
            </a:fld>
            <a:endParaRPr lang="en-US" altLang="en-US" sz="1000">
              <a:latin typeface="Arial" panose="020B0604020202020204" pitchFamily="34" charset="0"/>
            </a:endParaRPr>
          </a:p>
        </p:txBody>
      </p:sp>
      <p:sp>
        <p:nvSpPr>
          <p:cNvPr id="26628" name="Content Placeholder 2">
            <a:extLst>
              <a:ext uri="{FF2B5EF4-FFF2-40B4-BE49-F238E27FC236}">
                <a16:creationId xmlns:a16="http://schemas.microsoft.com/office/drawing/2014/main" id="{2CB9C4FA-2732-F548-D0F8-4FDF00063EAE}"/>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Autoregression models</a:t>
            </a:r>
          </a:p>
          <a:p>
            <a:r>
              <a:rPr lang="nl-NL" altLang="en-US"/>
              <a:t>Latent (growth) curve models</a:t>
            </a:r>
          </a:p>
        </p:txBody>
      </p:sp>
    </p:spTree>
    <p:extLst>
      <p:ext uri="{BB962C8B-B14F-4D97-AF65-F5344CB8AC3E}">
        <p14:creationId xmlns:p14="http://schemas.microsoft.com/office/powerpoint/2010/main" val="3106225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B2EBF7C-6358-BF51-248F-930AE90BD425}"/>
              </a:ext>
            </a:extLst>
          </p:cNvPr>
          <p:cNvSpPr>
            <a:spLocks noGrp="1"/>
          </p:cNvSpPr>
          <p:nvPr>
            <p:ph type="title"/>
          </p:nvPr>
        </p:nvSpPr>
        <p:spPr/>
        <p:txBody>
          <a:bodyPr/>
          <a:lstStyle/>
          <a:p>
            <a:r>
              <a:rPr lang="nl-NL" altLang="en-US"/>
              <a:t>Autoregression models</a:t>
            </a:r>
            <a:endParaRPr lang="en-US" altLang="en-US"/>
          </a:p>
        </p:txBody>
      </p:sp>
      <p:sp>
        <p:nvSpPr>
          <p:cNvPr id="27651" name="Slide Number Placeholder 3">
            <a:extLst>
              <a:ext uri="{FF2B5EF4-FFF2-40B4-BE49-F238E27FC236}">
                <a16:creationId xmlns:a16="http://schemas.microsoft.com/office/drawing/2014/main" id="{FDFC80C1-74A4-D47A-D3EF-B33F1EFE67A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336CAA7-E045-4EBC-BD44-27D04401317F}" type="slidenum">
              <a:rPr lang="en-US" altLang="en-US" sz="1000">
                <a:solidFill>
                  <a:srgbClr val="BC0031"/>
                </a:solidFill>
                <a:latin typeface="Arial" panose="020B0604020202020204" pitchFamily="34" charset="0"/>
              </a:rPr>
              <a:pPr eaLnBrk="1" hangingPunct="1">
                <a:spcBef>
                  <a:spcPct val="0"/>
                </a:spcBef>
                <a:buSzTx/>
                <a:buFontTx/>
                <a:buNone/>
              </a:pPr>
              <a:t>23</a:t>
            </a:fld>
            <a:endParaRPr lang="en-US" altLang="en-US" sz="1000">
              <a:latin typeface="Arial" panose="020B0604020202020204" pitchFamily="34" charset="0"/>
            </a:endParaRPr>
          </a:p>
        </p:txBody>
      </p:sp>
      <p:sp>
        <p:nvSpPr>
          <p:cNvPr id="27652" name="Content Placeholder 2">
            <a:extLst>
              <a:ext uri="{FF2B5EF4-FFF2-40B4-BE49-F238E27FC236}">
                <a16:creationId xmlns:a16="http://schemas.microsoft.com/office/drawing/2014/main" id="{FEDD3A55-24DF-376D-99B6-43CF0C8B97D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The same variable measured several times</a:t>
            </a:r>
          </a:p>
          <a:p>
            <a:endParaRPr lang="nl-NL" altLang="en-US"/>
          </a:p>
          <a:p>
            <a:r>
              <a:rPr lang="nl-NL" altLang="en-US"/>
              <a:t>Implies that later observations are a direct function of earlier observations, plus time-specific error</a:t>
            </a:r>
          </a:p>
        </p:txBody>
      </p:sp>
    </p:spTree>
    <p:extLst>
      <p:ext uri="{BB962C8B-B14F-4D97-AF65-F5344CB8AC3E}">
        <p14:creationId xmlns:p14="http://schemas.microsoft.com/office/powerpoint/2010/main" val="2185913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F8891A8-A85A-D832-7FE0-46E5AE1600F5}"/>
              </a:ext>
            </a:extLst>
          </p:cNvPr>
          <p:cNvSpPr>
            <a:spLocks noGrp="1"/>
          </p:cNvSpPr>
          <p:nvPr>
            <p:ph type="title"/>
          </p:nvPr>
        </p:nvSpPr>
        <p:spPr/>
        <p:txBody>
          <a:bodyPr/>
          <a:lstStyle/>
          <a:p>
            <a:r>
              <a:rPr lang="nl-NL" altLang="en-US"/>
              <a:t>Autoregression models</a:t>
            </a:r>
            <a:endParaRPr lang="en-US" altLang="en-US"/>
          </a:p>
        </p:txBody>
      </p:sp>
      <p:sp>
        <p:nvSpPr>
          <p:cNvPr id="28675" name="Slide Number Placeholder 3">
            <a:extLst>
              <a:ext uri="{FF2B5EF4-FFF2-40B4-BE49-F238E27FC236}">
                <a16:creationId xmlns:a16="http://schemas.microsoft.com/office/drawing/2014/main" id="{BA1DCE5B-113A-D2A9-449D-90B59DA5EC9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6B66B77-FFA8-49FD-A5AB-6318D624321E}" type="slidenum">
              <a:rPr lang="en-US" altLang="en-US" sz="1000">
                <a:solidFill>
                  <a:srgbClr val="BC0031"/>
                </a:solidFill>
                <a:latin typeface="Arial" panose="020B0604020202020204" pitchFamily="34" charset="0"/>
              </a:rPr>
              <a:pPr eaLnBrk="1" hangingPunct="1">
                <a:spcBef>
                  <a:spcPct val="0"/>
                </a:spcBef>
                <a:buSzTx/>
                <a:buFontTx/>
                <a:buNone/>
              </a:pPr>
              <a:t>24</a:t>
            </a:fld>
            <a:endParaRPr lang="en-US" altLang="en-US" sz="1000">
              <a:latin typeface="Arial" panose="020B0604020202020204" pitchFamily="34" charset="0"/>
            </a:endParaRPr>
          </a:p>
        </p:txBody>
      </p:sp>
      <p:sp>
        <p:nvSpPr>
          <p:cNvPr id="28676" name="Content Placeholder 2">
            <a:extLst>
              <a:ext uri="{FF2B5EF4-FFF2-40B4-BE49-F238E27FC236}">
                <a16:creationId xmlns:a16="http://schemas.microsoft.com/office/drawing/2014/main" id="{FF6E9A1D-1B32-DA3D-6087-C58C1099A7E1}"/>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29" name="Rectangle 28">
            <a:extLst>
              <a:ext uri="{FF2B5EF4-FFF2-40B4-BE49-F238E27FC236}">
                <a16:creationId xmlns:a16="http://schemas.microsoft.com/office/drawing/2014/main" id="{A414EBB9-BC9F-CD96-10AE-22DD06CE7B50}"/>
              </a:ext>
            </a:extLst>
          </p:cNvPr>
          <p:cNvSpPr>
            <a:spLocks/>
          </p:cNvSpPr>
          <p:nvPr/>
        </p:nvSpPr>
        <p:spPr>
          <a:xfrm>
            <a:off x="1987550" y="329565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3EA53D36-E658-FFD1-F499-77A807EEF564}"/>
              </a:ext>
            </a:extLst>
          </p:cNvPr>
          <p:cNvSpPr>
            <a:spLocks/>
          </p:cNvSpPr>
          <p:nvPr/>
        </p:nvSpPr>
        <p:spPr>
          <a:xfrm>
            <a:off x="3694113" y="329565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E26D76E5-AFD9-BC3B-1719-DF1EF4D82A45}"/>
              </a:ext>
            </a:extLst>
          </p:cNvPr>
          <p:cNvSpPr>
            <a:spLocks/>
          </p:cNvSpPr>
          <p:nvPr/>
        </p:nvSpPr>
        <p:spPr>
          <a:xfrm>
            <a:off x="5561013" y="32972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BBAB5F77-B02D-46BD-AB0B-85327F5EEC64}"/>
              </a:ext>
            </a:extLst>
          </p:cNvPr>
          <p:cNvSpPr>
            <a:spLocks/>
          </p:cNvSpPr>
          <p:nvPr/>
        </p:nvSpPr>
        <p:spPr>
          <a:xfrm>
            <a:off x="7470775" y="329882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55AAAE7A-F6AD-C900-09D1-EF69C3267E13}"/>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BA8A7206-D8AA-CF99-4E20-154AEE48A01F}"/>
              </a:ext>
            </a:extLst>
          </p:cNvPr>
          <p:cNvSpPr>
            <a:spLocks noChangeAspect="1"/>
          </p:cNvSpPr>
          <p:nvPr/>
        </p:nvSpPr>
        <p:spPr>
          <a:xfrm>
            <a:off x="4064000"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80405D24-90D0-0966-A421-3BE97926BDF6}"/>
              </a:ext>
            </a:extLst>
          </p:cNvPr>
          <p:cNvSpPr>
            <a:spLocks noChangeAspect="1"/>
          </p:cNvSpPr>
          <p:nvPr/>
        </p:nvSpPr>
        <p:spPr>
          <a:xfrm>
            <a:off x="594995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0713CEAE-848E-11A5-5329-F01127536937}"/>
              </a:ext>
            </a:extLst>
          </p:cNvPr>
          <p:cNvSpPr>
            <a:spLocks noChangeAspect="1"/>
          </p:cNvSpPr>
          <p:nvPr/>
        </p:nvSpPr>
        <p:spPr>
          <a:xfrm>
            <a:off x="7842250" y="45323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A758C150-4C32-0B87-B814-7074863F46B2}"/>
              </a:ext>
            </a:extLst>
          </p:cNvPr>
          <p:cNvCxnSpPr>
            <a:stCxn id="33" idx="6"/>
            <a:endCxn id="29" idx="1"/>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C41A1C1-F5BE-1C58-4E93-F7FE824E3E70}"/>
              </a:ext>
            </a:extLst>
          </p:cNvPr>
          <p:cNvCxnSpPr/>
          <p:nvPr/>
        </p:nvCxnSpPr>
        <p:spPr>
          <a:xfrm flipV="1">
            <a:off x="4378325"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27ED190-659A-E7B3-8DAD-A75811548EDC}"/>
              </a:ext>
            </a:extLst>
          </p:cNvPr>
          <p:cNvCxnSpPr/>
          <p:nvPr/>
        </p:nvCxnSpPr>
        <p:spPr>
          <a:xfrm flipV="1">
            <a:off x="6253163" y="39322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80D1A57-CEBE-1FCE-98E1-A6780397017E}"/>
              </a:ext>
            </a:extLst>
          </p:cNvPr>
          <p:cNvCxnSpPr/>
          <p:nvPr/>
        </p:nvCxnSpPr>
        <p:spPr>
          <a:xfrm flipV="1">
            <a:off x="8145463"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B93ADF2-138C-E545-2E62-EB82202E7C98}"/>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0" name="TextBox 41">
            <a:extLst>
              <a:ext uri="{FF2B5EF4-FFF2-40B4-BE49-F238E27FC236}">
                <a16:creationId xmlns:a16="http://schemas.microsoft.com/office/drawing/2014/main" id="{8D2CB1C2-99DC-B9EA-74EA-E772F691CBE7}"/>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25463DD6-0195-D577-E943-389A13854708}"/>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2" name="TextBox 43">
            <a:extLst>
              <a:ext uri="{FF2B5EF4-FFF2-40B4-BE49-F238E27FC236}">
                <a16:creationId xmlns:a16="http://schemas.microsoft.com/office/drawing/2014/main" id="{2C46DF93-BEB6-8ECB-6AB7-DC02493D89DB}"/>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D0B1C7E3-6CB1-43F1-849B-CB276D3627EF}"/>
              </a:ext>
            </a:extLst>
          </p:cNvPr>
          <p:cNvCxnSpPr/>
          <p:nvPr/>
        </p:nvCxnSpPr>
        <p:spPr>
          <a:xfrm rot="5400000" flipH="1" flipV="1">
            <a:off x="6339682" y="4991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4" name="TextBox 45">
            <a:extLst>
              <a:ext uri="{FF2B5EF4-FFF2-40B4-BE49-F238E27FC236}">
                <a16:creationId xmlns:a16="http://schemas.microsoft.com/office/drawing/2014/main" id="{79AC648B-FDBF-FAAA-E63A-51F9B08FF368}"/>
              </a:ext>
            </a:extLst>
          </p:cNvPr>
          <p:cNvSpPr txBox="1">
            <a:spLocks noChangeArrowheads="1"/>
          </p:cNvSpPr>
          <p:nvPr/>
        </p:nvSpPr>
        <p:spPr bwMode="auto">
          <a:xfrm>
            <a:off x="6383338" y="53070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1B66C3DC-90E9-ECA8-7C87-6762DB391700}"/>
              </a:ext>
            </a:extLst>
          </p:cNvPr>
          <p:cNvCxnSpPr/>
          <p:nvPr/>
        </p:nvCxnSpPr>
        <p:spPr>
          <a:xfrm rot="5400000" flipH="1" flipV="1">
            <a:off x="8232775" y="4989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96" name="TextBox 47">
            <a:extLst>
              <a:ext uri="{FF2B5EF4-FFF2-40B4-BE49-F238E27FC236}">
                <a16:creationId xmlns:a16="http://schemas.microsoft.com/office/drawing/2014/main" id="{8C6FB55C-D5F3-BA2C-61B5-0240CCFCC816}"/>
              </a:ext>
            </a:extLst>
          </p:cNvPr>
          <p:cNvSpPr txBox="1">
            <a:spLocks noChangeArrowheads="1"/>
          </p:cNvSpPr>
          <p:nvPr/>
        </p:nvSpPr>
        <p:spPr bwMode="auto">
          <a:xfrm>
            <a:off x="827722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855061B5-E50B-3893-830B-F8431E3952CB}"/>
              </a:ext>
            </a:extLst>
          </p:cNvPr>
          <p:cNvCxnSpPr>
            <a:stCxn id="29" idx="3"/>
            <a:endCxn id="30" idx="1"/>
          </p:cNvCxnSpPr>
          <p:nvPr/>
        </p:nvCxnSpPr>
        <p:spPr>
          <a:xfrm>
            <a:off x="3187700" y="360045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1B5641A-5DE3-2408-7F8F-FB5F1655AA7B}"/>
              </a:ext>
            </a:extLst>
          </p:cNvPr>
          <p:cNvCxnSpPr>
            <a:stCxn id="30" idx="3"/>
            <a:endCxn id="31" idx="1"/>
          </p:cNvCxnSpPr>
          <p:nvPr/>
        </p:nvCxnSpPr>
        <p:spPr>
          <a:xfrm>
            <a:off x="5062538" y="360045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A52E4FA-694E-566C-7C33-D9A3E270AD1A}"/>
              </a:ext>
            </a:extLst>
          </p:cNvPr>
          <p:cNvCxnSpPr>
            <a:stCxn id="31" idx="3"/>
            <a:endCxn id="32" idx="1"/>
          </p:cNvCxnSpPr>
          <p:nvPr/>
        </p:nvCxnSpPr>
        <p:spPr>
          <a:xfrm>
            <a:off x="6945313" y="360203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26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1C894157-937D-51C5-AB0C-7E9F8218BB35}"/>
              </a:ext>
            </a:extLst>
          </p:cNvPr>
          <p:cNvSpPr>
            <a:spLocks noGrp="1"/>
          </p:cNvSpPr>
          <p:nvPr>
            <p:ph type="title"/>
          </p:nvPr>
        </p:nvSpPr>
        <p:spPr/>
        <p:txBody>
          <a:bodyPr/>
          <a:lstStyle/>
          <a:p>
            <a:r>
              <a:rPr lang="nl-NL" altLang="en-US"/>
              <a:t>Autoregression models</a:t>
            </a:r>
            <a:endParaRPr lang="en-US" altLang="en-US"/>
          </a:p>
        </p:txBody>
      </p:sp>
      <p:sp>
        <p:nvSpPr>
          <p:cNvPr id="29699" name="Slide Number Placeholder 3">
            <a:extLst>
              <a:ext uri="{FF2B5EF4-FFF2-40B4-BE49-F238E27FC236}">
                <a16:creationId xmlns:a16="http://schemas.microsoft.com/office/drawing/2014/main" id="{07FA0AAD-04FD-F6AE-CF82-E130564B86E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D1D70B2-F9F1-42FD-BE98-79DAD0B5CF3B}" type="slidenum">
              <a:rPr lang="en-US" altLang="en-US" sz="1000">
                <a:solidFill>
                  <a:srgbClr val="BC0031"/>
                </a:solidFill>
                <a:latin typeface="Arial" panose="020B0604020202020204" pitchFamily="34" charset="0"/>
              </a:rPr>
              <a:pPr eaLnBrk="1" hangingPunct="1">
                <a:spcBef>
                  <a:spcPct val="0"/>
                </a:spcBef>
                <a:buSzTx/>
                <a:buFontTx/>
                <a:buNone/>
              </a:pPr>
              <a:t>25</a:t>
            </a:fld>
            <a:endParaRPr lang="en-US" altLang="en-US" sz="1000">
              <a:latin typeface="Arial" panose="020B0604020202020204" pitchFamily="34" charset="0"/>
            </a:endParaRPr>
          </a:p>
        </p:txBody>
      </p:sp>
      <p:sp>
        <p:nvSpPr>
          <p:cNvPr id="29700" name="Content Placeholder 2">
            <a:extLst>
              <a:ext uri="{FF2B5EF4-FFF2-40B4-BE49-F238E27FC236}">
                <a16:creationId xmlns:a16="http://schemas.microsoft.com/office/drawing/2014/main" id="{38228503-9DE8-1464-607F-5D61118434FE}"/>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Can be considered a simple path model</a:t>
            </a:r>
          </a:p>
          <a:p>
            <a:endParaRPr lang="nl-NL" altLang="en-US"/>
          </a:p>
          <a:p>
            <a:r>
              <a:rPr lang="nl-NL" altLang="en-US"/>
              <a:t>Differences exist in the interpretation of effects and testing of specific hypotheses</a:t>
            </a:r>
          </a:p>
          <a:p>
            <a:endParaRPr lang="nl-NL" altLang="en-US"/>
          </a:p>
          <a:p>
            <a:endParaRPr lang="nl-NL" altLang="en-US"/>
          </a:p>
        </p:txBody>
      </p:sp>
    </p:spTree>
    <p:extLst>
      <p:ext uri="{BB962C8B-B14F-4D97-AF65-F5344CB8AC3E}">
        <p14:creationId xmlns:p14="http://schemas.microsoft.com/office/powerpoint/2010/main" val="1282985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3D61A129-C506-4103-C29E-2E12827433B8}"/>
              </a:ext>
            </a:extLst>
          </p:cNvPr>
          <p:cNvSpPr>
            <a:spLocks noGrp="1"/>
          </p:cNvSpPr>
          <p:nvPr>
            <p:ph type="title"/>
          </p:nvPr>
        </p:nvSpPr>
        <p:spPr/>
        <p:txBody>
          <a:bodyPr/>
          <a:lstStyle/>
          <a:p>
            <a:r>
              <a:rPr lang="nl-NL" altLang="en-US"/>
              <a:t>Mean structure in pathmodels</a:t>
            </a:r>
            <a:endParaRPr lang="en-US" altLang="en-US"/>
          </a:p>
        </p:txBody>
      </p:sp>
      <p:sp>
        <p:nvSpPr>
          <p:cNvPr id="82947" name="Slide Number Placeholder 3">
            <a:extLst>
              <a:ext uri="{FF2B5EF4-FFF2-40B4-BE49-F238E27FC236}">
                <a16:creationId xmlns:a16="http://schemas.microsoft.com/office/drawing/2014/main" id="{20FD7DA1-C4F5-70E3-8562-C591076F840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06AB8590-987F-4B38-830F-F717E724D776}" type="slidenum">
              <a:rPr lang="en-US" altLang="en-US" sz="1000">
                <a:solidFill>
                  <a:srgbClr val="BC0031"/>
                </a:solidFill>
                <a:latin typeface="Arial" panose="020B0604020202020204" pitchFamily="34" charset="0"/>
              </a:rPr>
              <a:pPr eaLnBrk="1" hangingPunct="1">
                <a:spcBef>
                  <a:spcPct val="0"/>
                </a:spcBef>
                <a:buSzTx/>
                <a:buFontTx/>
                <a:buNone/>
              </a:pPr>
              <a:t>26</a:t>
            </a:fld>
            <a:endParaRPr lang="en-US" altLang="en-US" sz="1000">
              <a:latin typeface="Arial" panose="020B0604020202020204" pitchFamily="34" charset="0"/>
            </a:endParaRPr>
          </a:p>
        </p:txBody>
      </p:sp>
      <p:sp>
        <p:nvSpPr>
          <p:cNvPr id="5141" name="Content Placeholder 2">
            <a:extLst>
              <a:ext uri="{FF2B5EF4-FFF2-40B4-BE49-F238E27FC236}">
                <a16:creationId xmlns:a16="http://schemas.microsoft.com/office/drawing/2014/main" id="{29E8C30D-B16E-1A9B-B2AB-2EF906418B8B}"/>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itchFamily="18" charset="2"/>
              <a:buChar char="¢"/>
              <a:defRPr sz="2600">
                <a:solidFill>
                  <a:schemeClr val="tx1"/>
                </a:solidFill>
                <a:latin typeface="Cambria" pitchFamily="18" charset="0"/>
              </a:defRPr>
            </a:lvl1pPr>
            <a:lvl2pPr marL="800100" indent="-342900" eaLnBrk="0" hangingPunct="0">
              <a:lnSpc>
                <a:spcPct val="150000"/>
              </a:lnSpc>
              <a:buSzPct val="60000"/>
              <a:buFont typeface="Wingdings 2" pitchFamily="18" charset="2"/>
              <a:buChar char="£"/>
              <a:defRPr sz="2600">
                <a:solidFill>
                  <a:schemeClr val="tx1"/>
                </a:solidFill>
                <a:latin typeface="Cambria" pitchFamily="18" charset="0"/>
              </a:defRPr>
            </a:lvl2pPr>
            <a:lvl3pPr marL="1257300" indent="-342900" eaLnBrk="0" hangingPunct="0">
              <a:lnSpc>
                <a:spcPct val="150000"/>
              </a:lnSpc>
              <a:buSzPct val="80000"/>
              <a:buFont typeface="Wingdings 2" pitchFamily="18" charset="2"/>
              <a:buChar char=""/>
              <a:defRPr sz="2000">
                <a:solidFill>
                  <a:schemeClr val="tx1"/>
                </a:solidFill>
                <a:latin typeface="Cambria" pitchFamily="18" charset="0"/>
              </a:defRPr>
            </a:lvl3pPr>
            <a:lvl4pPr marL="1714500" indent="-342900" eaLnBrk="0" hangingPunct="0">
              <a:lnSpc>
                <a:spcPct val="150000"/>
              </a:lnSpc>
              <a:buSzPct val="80000"/>
              <a:buFont typeface="Wingdings 2" pitchFamily="18" charset="2"/>
              <a:buChar char=""/>
              <a:defRPr sz="2000">
                <a:solidFill>
                  <a:schemeClr val="tx1"/>
                </a:solidFill>
                <a:latin typeface="Cambria" pitchFamily="18" charset="0"/>
              </a:defRPr>
            </a:lvl4pPr>
            <a:lvl5pPr marL="2171700" indent="-342900" eaLnBrk="0" hangingPunct="0">
              <a:lnSpc>
                <a:spcPct val="150000"/>
              </a:lnSpc>
              <a:buSzPct val="80000"/>
              <a:buFont typeface="Wingdings 2" pitchFamily="18" charset="2"/>
              <a:buChar char="Ò"/>
              <a:defRPr sz="2000">
                <a:solidFill>
                  <a:schemeClr val="tx1"/>
                </a:solidFill>
                <a:latin typeface="Cambria" pitchFamily="18" charset="0"/>
              </a:defRPr>
            </a:lvl5pPr>
            <a:lvl6pPr marL="26289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30861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5433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40005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a:defRPr/>
            </a:pPr>
            <a:r>
              <a:rPr lang="nl-NL" altLang="en-US" dirty="0" err="1"/>
              <a:t>Path</a:t>
            </a:r>
            <a:r>
              <a:rPr lang="nl-NL" altLang="en-US" dirty="0"/>
              <a:t> model 	</a:t>
            </a:r>
          </a:p>
          <a:p>
            <a:pPr>
              <a:defRPr/>
            </a:pPr>
            <a:endParaRPr lang="nl-NL" altLang="en-US" dirty="0"/>
          </a:p>
          <a:p>
            <a:pPr>
              <a:defRPr/>
            </a:pPr>
            <a:r>
              <a:rPr lang="nl-NL" altLang="en-US" dirty="0" err="1"/>
              <a:t>Covariance</a:t>
            </a:r>
            <a:r>
              <a:rPr lang="nl-NL" altLang="en-US" dirty="0"/>
              <a:t> </a:t>
            </a:r>
            <a:r>
              <a:rPr lang="nl-NL" altLang="en-US" dirty="0" err="1"/>
              <a:t>structure</a:t>
            </a:r>
            <a:endParaRPr lang="nl-NL" altLang="en-US" b="1" dirty="0"/>
          </a:p>
          <a:p>
            <a:pPr lvl="1">
              <a:defRPr/>
            </a:pPr>
            <a:r>
              <a:rPr lang="el-GR" altLang="en-US" dirty="0"/>
              <a:t>Σ</a:t>
            </a:r>
            <a:r>
              <a:rPr lang="nl-NL" altLang="en-US" dirty="0"/>
              <a:t> = (</a:t>
            </a:r>
            <a:r>
              <a:rPr lang="el-GR" altLang="en-US" dirty="0"/>
              <a:t>Ι</a:t>
            </a:r>
            <a:r>
              <a:rPr lang="nl-NL" altLang="en-US" dirty="0"/>
              <a:t> – </a:t>
            </a:r>
            <a:r>
              <a:rPr lang="el-GR" altLang="en-US" dirty="0"/>
              <a:t>Β</a:t>
            </a:r>
            <a:r>
              <a:rPr lang="nl-NL" altLang="en-US" dirty="0"/>
              <a:t>)</a:t>
            </a:r>
            <a:r>
              <a:rPr lang="nl-NL" altLang="en-US" baseline="30000" dirty="0"/>
              <a:t>-1</a:t>
            </a:r>
            <a:r>
              <a:rPr lang="nl-NL" altLang="en-US" dirty="0"/>
              <a:t> </a:t>
            </a:r>
            <a:r>
              <a:rPr lang="el-GR" altLang="en-US" dirty="0"/>
              <a:t>Ψ</a:t>
            </a:r>
            <a:r>
              <a:rPr lang="nl-NL" altLang="en-US" dirty="0"/>
              <a:t> (</a:t>
            </a:r>
            <a:r>
              <a:rPr lang="el-GR" altLang="en-US" dirty="0"/>
              <a:t>Ι</a:t>
            </a:r>
            <a:r>
              <a:rPr lang="nl-NL" altLang="en-US" dirty="0"/>
              <a:t> – </a:t>
            </a:r>
            <a:r>
              <a:rPr lang="el-GR" altLang="en-US" dirty="0"/>
              <a:t>Β</a:t>
            </a:r>
            <a:r>
              <a:rPr lang="nl-NL" altLang="en-US" dirty="0"/>
              <a:t>)’</a:t>
            </a:r>
            <a:r>
              <a:rPr lang="nl-NL" altLang="en-US" baseline="30000" dirty="0"/>
              <a:t> -1</a:t>
            </a:r>
          </a:p>
          <a:p>
            <a:pPr>
              <a:defRPr/>
            </a:pPr>
            <a:endParaRPr lang="nl-NL" altLang="en-US" baseline="30000" dirty="0"/>
          </a:p>
          <a:p>
            <a:pPr>
              <a:defRPr/>
            </a:pPr>
            <a:endParaRPr lang="nl-NL" altLang="en-US" baseline="30000" dirty="0"/>
          </a:p>
          <a:p>
            <a:pPr>
              <a:defRPr/>
            </a:pPr>
            <a:r>
              <a:rPr lang="nl-NL" altLang="en-US" dirty="0" err="1"/>
              <a:t>Mean</a:t>
            </a:r>
            <a:r>
              <a:rPr lang="nl-NL" altLang="en-US" dirty="0"/>
              <a:t> </a:t>
            </a:r>
            <a:r>
              <a:rPr lang="nl-NL" altLang="en-US" dirty="0" err="1"/>
              <a:t>structure</a:t>
            </a:r>
            <a:endParaRPr lang="nl-NL" altLang="en-US" dirty="0"/>
          </a:p>
          <a:p>
            <a:pPr lvl="1">
              <a:defRPr/>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itchFamily="18" charset="2"/>
              <a:buNone/>
              <a:defRPr/>
            </a:pPr>
            <a:endParaRPr lang="nl-NL" altLang="en-US" b="1" dirty="0"/>
          </a:p>
          <a:p>
            <a:pPr>
              <a:defRPr/>
            </a:pPr>
            <a:endParaRPr lang="nl-NL" altLang="en-US" b="1" dirty="0"/>
          </a:p>
          <a:p>
            <a:pPr>
              <a:defRPr/>
            </a:pPr>
            <a:endParaRPr lang="nl-NL" altLang="en-US" b="1" dirty="0"/>
          </a:p>
          <a:p>
            <a:pPr>
              <a:defRPr/>
            </a:pPr>
            <a:endParaRPr lang="nl-NL" altLang="en-US" b="1" dirty="0"/>
          </a:p>
          <a:p>
            <a:pPr>
              <a:defRPr/>
            </a:pP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CA60DB54-0451-F28D-7A35-1E116EEB76A0}"/>
              </a:ext>
            </a:extLst>
          </p:cNvPr>
          <p:cNvSpPr>
            <a:spLocks noGrp="1"/>
          </p:cNvSpPr>
          <p:nvPr>
            <p:ph type="title"/>
          </p:nvPr>
        </p:nvSpPr>
        <p:spPr/>
        <p:txBody>
          <a:bodyPr/>
          <a:lstStyle/>
          <a:p>
            <a:r>
              <a:rPr lang="nl-NL" altLang="en-US"/>
              <a:t>Path model means</a:t>
            </a:r>
            <a:endParaRPr lang="en-US" altLang="en-US"/>
          </a:p>
        </p:txBody>
      </p:sp>
      <p:sp>
        <p:nvSpPr>
          <p:cNvPr id="83971" name="Content Placeholder 2">
            <a:extLst>
              <a:ext uri="{FF2B5EF4-FFF2-40B4-BE49-F238E27FC236}">
                <a16:creationId xmlns:a16="http://schemas.microsoft.com/office/drawing/2014/main" id="{495DD730-E7BB-1076-8328-609D2D4F48F2}"/>
              </a:ext>
            </a:extLst>
          </p:cNvPr>
          <p:cNvSpPr>
            <a:spLocks noGrp="1"/>
          </p:cNvSpPr>
          <p:nvPr>
            <p:ph idx="1"/>
          </p:nvPr>
        </p:nvSpPr>
        <p:spPr>
          <a:xfrm>
            <a:off x="684213" y="2133600"/>
            <a:ext cx="7391400" cy="3352800"/>
          </a:xfrm>
        </p:spPr>
        <p:txBody>
          <a:bodyPr/>
          <a:lstStyle/>
          <a:p>
            <a:pPr marL="0" indent="0">
              <a:buFont typeface="Wingdings 2" panose="05020102010507070707" pitchFamily="18" charset="2"/>
              <a:buNone/>
            </a:pPr>
            <a:r>
              <a:rPr lang="el-GR" altLang="en-US" dirty="0"/>
              <a:t>Σ</a:t>
            </a:r>
            <a:r>
              <a:rPr lang="nl-NL" altLang="en-US" dirty="0"/>
              <a:t> = (</a:t>
            </a:r>
            <a:r>
              <a:rPr lang="el-GR" altLang="en-US" dirty="0"/>
              <a:t>Ι</a:t>
            </a:r>
            <a:r>
              <a:rPr lang="nl-NL" altLang="en-US" dirty="0"/>
              <a:t> – </a:t>
            </a:r>
            <a:r>
              <a:rPr lang="el-GR" altLang="en-US" dirty="0"/>
              <a:t>Β</a:t>
            </a:r>
            <a:r>
              <a:rPr lang="nl-NL" altLang="en-US" dirty="0"/>
              <a:t>)</a:t>
            </a:r>
            <a:r>
              <a:rPr lang="nl-NL" altLang="en-US" baseline="30000" dirty="0"/>
              <a:t>-1</a:t>
            </a:r>
            <a:r>
              <a:rPr lang="nl-NL" altLang="en-US" dirty="0"/>
              <a:t> </a:t>
            </a:r>
            <a:r>
              <a:rPr lang="el-GR" altLang="en-US" dirty="0"/>
              <a:t>Ψ</a:t>
            </a:r>
            <a:r>
              <a:rPr lang="nl-NL" altLang="en-US" dirty="0"/>
              <a:t> (</a:t>
            </a:r>
            <a:r>
              <a:rPr lang="el-GR" altLang="en-US" dirty="0"/>
              <a:t>Ι</a:t>
            </a:r>
            <a:r>
              <a:rPr lang="nl-NL" altLang="en-US" dirty="0"/>
              <a:t> – </a:t>
            </a:r>
            <a:r>
              <a:rPr lang="el-GR" altLang="en-US" dirty="0"/>
              <a:t>Β</a:t>
            </a:r>
            <a:r>
              <a:rPr lang="nl-NL" altLang="en-US" dirty="0"/>
              <a:t>)’</a:t>
            </a:r>
            <a:r>
              <a:rPr lang="nl-NL" altLang="en-US" baseline="30000" dirty="0"/>
              <a:t> -1</a:t>
            </a:r>
          </a:p>
          <a:p>
            <a:pPr marL="0" indent="0">
              <a:buFont typeface="Wingdings 2" panose="05020102010507070707" pitchFamily="18" charset="2"/>
              <a:buNone/>
            </a:pPr>
            <a:r>
              <a:rPr lang="en-US" altLang="en-US" dirty="0"/>
              <a:t>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el-GR" altLang="en-US" dirty="0"/>
              <a:t>Β</a:t>
            </a:r>
            <a:r>
              <a:rPr lang="nl-NL" altLang="en-US" dirty="0"/>
              <a:t> =				</a:t>
            </a:r>
            <a:r>
              <a:rPr lang="el-GR" altLang="en-US" dirty="0"/>
              <a:t>Ψ</a:t>
            </a:r>
            <a:r>
              <a:rPr lang="nl-NL" altLang="en-US" dirty="0"/>
              <a:t> =</a:t>
            </a:r>
            <a:endParaRPr lang="en-US" altLang="en-US" dirty="0"/>
          </a:p>
        </p:txBody>
      </p:sp>
      <p:sp>
        <p:nvSpPr>
          <p:cNvPr id="83972" name="Slide Number Placeholder 3">
            <a:extLst>
              <a:ext uri="{FF2B5EF4-FFF2-40B4-BE49-F238E27FC236}">
                <a16:creationId xmlns:a16="http://schemas.microsoft.com/office/drawing/2014/main" id="{7EAF1314-D095-F4FC-0138-10AC4E8FBFD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6F8B8F-3FAC-4A19-BFFE-98AE7AA3471C}" type="slidenum">
              <a:rPr lang="en-US" altLang="en-US" sz="1000">
                <a:solidFill>
                  <a:srgbClr val="BC0031"/>
                </a:solidFill>
                <a:latin typeface="Arial" panose="020B0604020202020204" pitchFamily="34" charset="0"/>
              </a:rPr>
              <a:pPr eaLnBrk="1" hangingPunct="1">
                <a:spcBef>
                  <a:spcPct val="0"/>
                </a:spcBef>
                <a:buSzTx/>
                <a:buFontTx/>
                <a:buNone/>
              </a:pPr>
              <a:t>27</a:t>
            </a:fld>
            <a:endParaRPr lang="en-US" altLang="en-US" sz="1000">
              <a:latin typeface="Arial" panose="020B0604020202020204" pitchFamily="34" charset="0"/>
            </a:endParaRPr>
          </a:p>
        </p:txBody>
      </p:sp>
      <p:grpSp>
        <p:nvGrpSpPr>
          <p:cNvPr id="83973" name="Group 4">
            <a:extLst>
              <a:ext uri="{FF2B5EF4-FFF2-40B4-BE49-F238E27FC236}">
                <a16:creationId xmlns:a16="http://schemas.microsoft.com/office/drawing/2014/main" id="{8A7C75D8-4242-A886-8021-D25055A8CC14}"/>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1A60172F-0C80-68BA-13B9-61D96D66BC57}"/>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D2C3B6EC-4401-D923-17A6-70000CCCC3AA}"/>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39548C02-E047-EE5C-08EB-5E272F463F84}"/>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1F5E9793-C4F2-6069-4525-AF81433694B2}"/>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CDDC1A23-5DF4-951B-5C77-DC44D64DEB84}"/>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852BDD13-5061-25A6-8038-931230B18FA5}"/>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42607E59-2400-B932-70E6-CF4A1A9E0270}"/>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AA3BA316-1F47-7C7C-C71A-E33DBAFEA58C}"/>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7CE68392-3A22-F65F-4465-C9C872FA6745}"/>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36C115-37C6-1B0A-8744-080387EFB8A9}"/>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1D0BF6E-725B-6625-4B6A-A0661E819F34}"/>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0969499-4E81-FD56-A632-D8103808D3C8}"/>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BFDBDBF2-AF0B-6E6F-F609-4347A51CF6B4}"/>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3D730250-C375-0836-386F-C3B10F62570F}"/>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79BE8BF-FDA6-BD91-C36A-7792AFA3D53B}"/>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4A6A753F-FF88-B23B-34AD-8C66B1290E49}"/>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6EAF690F-3126-09CF-EE1E-702DD6483BE5}"/>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92E9E8D-57C6-300A-32F5-DF1919785BD3}"/>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AAABFD8-910A-E548-2DE6-3911258F4D6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8A73A4-374A-2B93-DE59-C91D1C2C01E7}"/>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3974" name="Rectangle 2">
            <a:extLst>
              <a:ext uri="{FF2B5EF4-FFF2-40B4-BE49-F238E27FC236}">
                <a16:creationId xmlns:a16="http://schemas.microsoft.com/office/drawing/2014/main" id="{77D0BEB1-E726-D3A4-B390-475F2C0494F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3975" name="Object 26">
            <a:extLst>
              <a:ext uri="{FF2B5EF4-FFF2-40B4-BE49-F238E27FC236}">
                <a16:creationId xmlns:a16="http://schemas.microsoft.com/office/drawing/2014/main" id="{9FE0C502-B508-4E0A-8E08-BF42EBD02CF2}"/>
              </a:ext>
            </a:extLst>
          </p:cNvPr>
          <p:cNvGraphicFramePr>
            <a:graphicFrameLocks noChangeAspect="1"/>
          </p:cNvGraphicFramePr>
          <p:nvPr/>
        </p:nvGraphicFramePr>
        <p:xfrm>
          <a:off x="5226050" y="4437063"/>
          <a:ext cx="2503488" cy="1639887"/>
        </p:xfrm>
        <a:graphic>
          <a:graphicData uri="http://schemas.openxmlformats.org/presentationml/2006/ole">
            <mc:AlternateContent xmlns:mc="http://schemas.openxmlformats.org/markup-compatibility/2006">
              <mc:Choice xmlns:v="urn:schemas-microsoft-com:vml" Requires="v">
                <p:oleObj name="Equation" r:id="rId3" imgW="1435100" imgH="939800" progId="Equation.3">
                  <p:embed/>
                </p:oleObj>
              </mc:Choice>
              <mc:Fallback>
                <p:oleObj name="Equation" r:id="rId3" imgW="1435100" imgH="939800" progId="Equation.3">
                  <p:embed/>
                  <p:pic>
                    <p:nvPicPr>
                      <p:cNvPr id="83975" name="Object 26">
                        <a:extLst>
                          <a:ext uri="{FF2B5EF4-FFF2-40B4-BE49-F238E27FC236}">
                            <a16:creationId xmlns:a16="http://schemas.microsoft.com/office/drawing/2014/main" id="{9FE0C502-B508-4E0A-8E08-BF42EBD02C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6050" y="4437063"/>
                        <a:ext cx="2503488" cy="163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3976" name="Object 27">
            <a:extLst>
              <a:ext uri="{FF2B5EF4-FFF2-40B4-BE49-F238E27FC236}">
                <a16:creationId xmlns:a16="http://schemas.microsoft.com/office/drawing/2014/main" id="{7E882B59-A498-FCC6-D87A-450E9CDD2DE5}"/>
              </a:ext>
            </a:extLst>
          </p:cNvPr>
          <p:cNvGraphicFramePr>
            <a:graphicFrameLocks noChangeAspect="1"/>
          </p:cNvGraphicFramePr>
          <p:nvPr/>
        </p:nvGraphicFramePr>
        <p:xfrm>
          <a:off x="1403350" y="4437063"/>
          <a:ext cx="2190750" cy="1604962"/>
        </p:xfrm>
        <a:graphic>
          <a:graphicData uri="http://schemas.openxmlformats.org/presentationml/2006/ole">
            <mc:AlternateContent xmlns:mc="http://schemas.openxmlformats.org/markup-compatibility/2006">
              <mc:Choice xmlns:v="urn:schemas-microsoft-com:vml" Requires="v">
                <p:oleObj name="Equation" r:id="rId5" imgW="1282700" imgH="939800" progId="Equation.3">
                  <p:embed/>
                </p:oleObj>
              </mc:Choice>
              <mc:Fallback>
                <p:oleObj name="Equation" r:id="rId5" imgW="1282700" imgH="939800" progId="Equation.3">
                  <p:embed/>
                  <p:pic>
                    <p:nvPicPr>
                      <p:cNvPr id="83976" name="Object 27">
                        <a:extLst>
                          <a:ext uri="{FF2B5EF4-FFF2-40B4-BE49-F238E27FC236}">
                            <a16:creationId xmlns:a16="http://schemas.microsoft.com/office/drawing/2014/main" id="{7E882B59-A498-FCC6-D87A-450E9CDD2D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437063"/>
                        <a:ext cx="219075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EAAF4C1-56AE-03A9-6B53-7E7D5F596E9F}"/>
              </a:ext>
            </a:extLst>
          </p:cNvPr>
          <p:cNvSpPr>
            <a:spLocks noGrp="1"/>
          </p:cNvSpPr>
          <p:nvPr>
            <p:ph type="title"/>
          </p:nvPr>
        </p:nvSpPr>
        <p:spPr/>
        <p:txBody>
          <a:bodyPr/>
          <a:lstStyle/>
          <a:p>
            <a:r>
              <a:rPr lang="nl-NL" altLang="en-US" dirty="0" err="1"/>
              <a:t>Path</a:t>
            </a:r>
            <a:r>
              <a:rPr lang="nl-NL" altLang="en-US" dirty="0"/>
              <a:t> model means</a:t>
            </a:r>
            <a:endParaRPr lang="en-US" altLang="en-US" dirty="0"/>
          </a:p>
        </p:txBody>
      </p:sp>
      <p:sp>
        <p:nvSpPr>
          <p:cNvPr id="84995" name="Content Placeholder 2">
            <a:extLst>
              <a:ext uri="{FF2B5EF4-FFF2-40B4-BE49-F238E27FC236}">
                <a16:creationId xmlns:a16="http://schemas.microsoft.com/office/drawing/2014/main" id="{0326CB75-336A-08CF-F748-C4BD90DAD503}"/>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a:t>
            </a:r>
            <a:endParaRPr lang="en-US" altLang="en-US" dirty="0"/>
          </a:p>
        </p:txBody>
      </p:sp>
      <p:sp>
        <p:nvSpPr>
          <p:cNvPr id="84996" name="Slide Number Placeholder 3">
            <a:extLst>
              <a:ext uri="{FF2B5EF4-FFF2-40B4-BE49-F238E27FC236}">
                <a16:creationId xmlns:a16="http://schemas.microsoft.com/office/drawing/2014/main" id="{DBEBD493-13B3-80FD-7F8A-3DE2372E544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858CF03-0B89-45D7-BE07-493790A47C73}" type="slidenum">
              <a:rPr lang="en-US" altLang="en-US" sz="1000">
                <a:solidFill>
                  <a:srgbClr val="BC0031"/>
                </a:solidFill>
                <a:latin typeface="Arial" panose="020B0604020202020204" pitchFamily="34" charset="0"/>
              </a:rPr>
              <a:pPr eaLnBrk="1" hangingPunct="1">
                <a:spcBef>
                  <a:spcPct val="0"/>
                </a:spcBef>
                <a:buSzTx/>
                <a:buFontTx/>
                <a:buNone/>
              </a:pPr>
              <a:t>28</a:t>
            </a:fld>
            <a:endParaRPr lang="en-US" altLang="en-US" sz="1000" dirty="0">
              <a:latin typeface="Arial" panose="020B0604020202020204" pitchFamily="34" charset="0"/>
            </a:endParaRPr>
          </a:p>
        </p:txBody>
      </p:sp>
      <p:grpSp>
        <p:nvGrpSpPr>
          <p:cNvPr id="84997" name="Group 4">
            <a:extLst>
              <a:ext uri="{FF2B5EF4-FFF2-40B4-BE49-F238E27FC236}">
                <a16:creationId xmlns:a16="http://schemas.microsoft.com/office/drawing/2014/main" id="{1D154381-626F-80F2-0A64-D4AAAB757892}"/>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F8776881-B6A4-F9E1-BFB8-BCDC83E66620}"/>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B8F9C2C3-61A7-03EC-101A-0D38165A0713}"/>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8ECB44F-CE1B-EAF3-C2FC-B06A44BF2ABF}"/>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EDA78FC4-C9FB-CFB5-EF19-E99B6F987BD8}"/>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8B8D3E09-D1F9-FB46-DFE9-17E1E68FDC8B}"/>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E5B711D5-70CA-E513-9406-C14D813DD210}"/>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FB14EE34-1C1C-AE5F-9653-88766963C9DB}"/>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94FA3C8D-8CAA-FAFB-2C0D-DAE4ADD29963}"/>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E5DF651D-5D4E-A444-835B-4A3E1324E3D4}"/>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B082868-7FFB-EC36-EB15-2E141691C543}"/>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11AD2E-4B2D-63D6-AB19-BB2A2155CDB1}"/>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CF252C-0053-BA20-2213-F94FB136CB27}"/>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AE755ACA-F2C9-D6AB-109D-F8EBADA50319}"/>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1A0E274-5B2F-8AD2-B77E-74937BACD69F}"/>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9AE24393-183A-0E22-B581-B60CB60CE4BA}"/>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9516AD20-715F-4525-E709-37F995D6A868}"/>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C0C4DEF2-DCC9-3EDC-E7DC-82D0E7E96EB9}"/>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E10C6B2-6998-A764-1759-C6F129959FEC}"/>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BB0E08-2881-B146-76EE-3BA5927818A3}"/>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2C0C8B9-1ACB-9BD4-A69F-39B110471A2C}"/>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4998" name="Rectangle 2">
            <a:extLst>
              <a:ext uri="{FF2B5EF4-FFF2-40B4-BE49-F238E27FC236}">
                <a16:creationId xmlns:a16="http://schemas.microsoft.com/office/drawing/2014/main" id="{CFA0102B-7E60-17BB-B844-B2512294EF2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4999" name="Object 1">
            <a:extLst>
              <a:ext uri="{FF2B5EF4-FFF2-40B4-BE49-F238E27FC236}">
                <a16:creationId xmlns:a16="http://schemas.microsoft.com/office/drawing/2014/main" id="{3F8C3D8A-E668-203A-0163-753D753D7CB3}"/>
              </a:ext>
            </a:extLst>
          </p:cNvPr>
          <p:cNvGraphicFramePr>
            <a:graphicFrameLocks noChangeAspect="1"/>
          </p:cNvGraphicFramePr>
          <p:nvPr>
            <p:extLst>
              <p:ext uri="{D42A27DB-BD31-4B8C-83A1-F6EECF244321}">
                <p14:modId xmlns:p14="http://schemas.microsoft.com/office/powerpoint/2010/main" val="79530610"/>
              </p:ext>
            </p:extLst>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4999" name="Object 1">
                        <a:extLst>
                          <a:ext uri="{FF2B5EF4-FFF2-40B4-BE49-F238E27FC236}">
                            <a16:creationId xmlns:a16="http://schemas.microsoft.com/office/drawing/2014/main" id="{3F8C3D8A-E668-203A-0163-753D753D7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5000" name="Object 2">
            <a:extLst>
              <a:ext uri="{FF2B5EF4-FFF2-40B4-BE49-F238E27FC236}">
                <a16:creationId xmlns:a16="http://schemas.microsoft.com/office/drawing/2014/main" id="{EB84ECE8-4939-FE6E-6587-1544BCBE1CE5}"/>
              </a:ext>
            </a:extLst>
          </p:cNvPr>
          <p:cNvGraphicFramePr>
            <a:graphicFrameLocks noChangeAspect="1"/>
          </p:cNvGraphicFramePr>
          <p:nvPr>
            <p:extLst>
              <p:ext uri="{D42A27DB-BD31-4B8C-83A1-F6EECF244321}">
                <p14:modId xmlns:p14="http://schemas.microsoft.com/office/powerpoint/2010/main" val="2521597958"/>
              </p:ext>
            </p:extLst>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5000" name="Object 2">
                        <a:extLst>
                          <a:ext uri="{FF2B5EF4-FFF2-40B4-BE49-F238E27FC236}">
                            <a16:creationId xmlns:a16="http://schemas.microsoft.com/office/drawing/2014/main" id="{EB84ECE8-4939-FE6E-6587-1544BCBE1C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8489264E-D370-75EF-09C2-D1B80B42E10A}"/>
              </a:ext>
            </a:extLst>
          </p:cNvPr>
          <p:cNvSpPr>
            <a:spLocks noGrp="1"/>
          </p:cNvSpPr>
          <p:nvPr>
            <p:ph type="title"/>
          </p:nvPr>
        </p:nvSpPr>
        <p:spPr/>
        <p:txBody>
          <a:bodyPr/>
          <a:lstStyle/>
          <a:p>
            <a:r>
              <a:rPr lang="nl-NL" altLang="en-US"/>
              <a:t>Path model means</a:t>
            </a:r>
            <a:endParaRPr lang="en-US" altLang="en-US"/>
          </a:p>
        </p:txBody>
      </p:sp>
      <p:sp>
        <p:nvSpPr>
          <p:cNvPr id="86019" name="Content Placeholder 2">
            <a:extLst>
              <a:ext uri="{FF2B5EF4-FFF2-40B4-BE49-F238E27FC236}">
                <a16:creationId xmlns:a16="http://schemas.microsoft.com/office/drawing/2014/main" id="{CB1F11AC-B990-C3C9-8CE5-28BAFEAAB81C}"/>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	</a:t>
            </a:r>
            <a:r>
              <a:rPr lang="nl-NL" altLang="en-US" b="1" dirty="0"/>
              <a:t>		</a:t>
            </a:r>
            <a:r>
              <a:rPr lang="nl-NL" altLang="en-US" b="1" dirty="0" err="1"/>
              <a:t>identification</a:t>
            </a:r>
            <a:r>
              <a:rPr lang="nl-NL" altLang="en-US" b="1" dirty="0"/>
              <a:t>?</a:t>
            </a:r>
            <a:endParaRPr lang="en-US" altLang="en-US" b="1" dirty="0"/>
          </a:p>
        </p:txBody>
      </p:sp>
      <p:sp>
        <p:nvSpPr>
          <p:cNvPr id="86020" name="Slide Number Placeholder 3">
            <a:extLst>
              <a:ext uri="{FF2B5EF4-FFF2-40B4-BE49-F238E27FC236}">
                <a16:creationId xmlns:a16="http://schemas.microsoft.com/office/drawing/2014/main" id="{D12CFFFB-6287-6192-CF58-AC254BF053D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FB47686-2ED6-4A70-8C28-3A589559CF79}" type="slidenum">
              <a:rPr lang="en-US" altLang="en-US" sz="1000">
                <a:solidFill>
                  <a:srgbClr val="BC0031"/>
                </a:solidFill>
                <a:latin typeface="Arial" panose="020B0604020202020204" pitchFamily="34" charset="0"/>
              </a:rPr>
              <a:pPr eaLnBrk="1" hangingPunct="1">
                <a:spcBef>
                  <a:spcPct val="0"/>
                </a:spcBef>
                <a:buSzTx/>
                <a:buFontTx/>
                <a:buNone/>
              </a:pPr>
              <a:t>29</a:t>
            </a:fld>
            <a:endParaRPr lang="en-US" altLang="en-US" sz="1000">
              <a:latin typeface="Arial" panose="020B0604020202020204" pitchFamily="34" charset="0"/>
            </a:endParaRPr>
          </a:p>
        </p:txBody>
      </p:sp>
      <p:grpSp>
        <p:nvGrpSpPr>
          <p:cNvPr id="86021" name="Group 4">
            <a:extLst>
              <a:ext uri="{FF2B5EF4-FFF2-40B4-BE49-F238E27FC236}">
                <a16:creationId xmlns:a16="http://schemas.microsoft.com/office/drawing/2014/main" id="{ED328C5D-F747-822B-2F33-8D4D4860A71B}"/>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7B4C0C8B-3EAA-5067-238A-DA43520641D5}"/>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7657595A-DBA7-500C-F5A7-4657DEA0AC94}"/>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E694ACD1-3AE1-F0F9-B6B8-BC9F55B965F7}"/>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DBACA97E-5082-85B2-8799-6EEC372B02D7}"/>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9077C442-B6F2-1E0B-4807-16DEA1EB896F}"/>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11241A0F-6F2E-7D5C-7564-AC00770E8B65}"/>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CBB81057-B576-4C34-7255-FB720B8D03B0}"/>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EB25D7DE-2DB4-EECF-09E4-7B47475BB0CF}"/>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40D80CB4-FFA7-FF01-4DBB-C5757F59F89F}"/>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562E17F-5B5F-22EC-FB9C-EACEA2783348}"/>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7BE140-1524-0D65-1330-010996762F03}"/>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F50C29-02A8-D46A-FA65-AB6A6267AB91}"/>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CC6172AA-E99B-3603-5DBC-C506F81752EA}"/>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85E8D1FE-2B8C-3D97-0E58-A90DDE29C678}"/>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45454109-1FE0-F0FB-3852-FDE4CC6B4E5C}"/>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6FEB1A78-4FB0-77B5-3D18-F75830BC8B22}"/>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1F7FA405-A75A-001D-C3B1-4E8566C69625}"/>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34EC9CE-4C70-03B9-13DC-0BC7317C3F0B}"/>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E1C5BD8-8A8E-FD4B-4571-D86FAE794B8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C0263B-93A9-DF5C-9742-5901753ABD87}"/>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6022" name="Rectangle 2">
            <a:extLst>
              <a:ext uri="{FF2B5EF4-FFF2-40B4-BE49-F238E27FC236}">
                <a16:creationId xmlns:a16="http://schemas.microsoft.com/office/drawing/2014/main" id="{D16FE455-262F-113D-BA47-9D055977AD9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6023" name="Object 1">
            <a:extLst>
              <a:ext uri="{FF2B5EF4-FFF2-40B4-BE49-F238E27FC236}">
                <a16:creationId xmlns:a16="http://schemas.microsoft.com/office/drawing/2014/main" id="{C32EA96D-3D46-0C6A-EEAF-F41E68159CCB}"/>
              </a:ext>
            </a:extLst>
          </p:cNvPr>
          <p:cNvGraphicFramePr>
            <a:graphicFrameLocks noChangeAspect="1"/>
          </p:cNvGraphicFramePr>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6023" name="Object 1">
                        <a:extLst>
                          <a:ext uri="{FF2B5EF4-FFF2-40B4-BE49-F238E27FC236}">
                            <a16:creationId xmlns:a16="http://schemas.microsoft.com/office/drawing/2014/main" id="{C32EA96D-3D46-0C6A-EEAF-F41E68159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6024" name="Object 2">
            <a:extLst>
              <a:ext uri="{FF2B5EF4-FFF2-40B4-BE49-F238E27FC236}">
                <a16:creationId xmlns:a16="http://schemas.microsoft.com/office/drawing/2014/main" id="{7CFC6482-0729-0AA4-452B-4DC6DB67E442}"/>
              </a:ext>
            </a:extLst>
          </p:cNvPr>
          <p:cNvGraphicFramePr>
            <a:graphicFrameLocks noChangeAspect="1"/>
          </p:cNvGraphicFramePr>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6024" name="Object 2">
                        <a:extLst>
                          <a:ext uri="{FF2B5EF4-FFF2-40B4-BE49-F238E27FC236}">
                            <a16:creationId xmlns:a16="http://schemas.microsoft.com/office/drawing/2014/main" id="{7CFC6482-0729-0AA4-452B-4DC6DB67E4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E61AD0-4DF8-E889-7A06-5B33ED3ACB26}"/>
              </a:ext>
            </a:extLst>
          </p:cNvPr>
          <p:cNvSpPr>
            <a:spLocks noGrp="1"/>
          </p:cNvSpPr>
          <p:nvPr>
            <p:ph type="title"/>
          </p:nvPr>
        </p:nvSpPr>
        <p:spPr/>
        <p:txBody>
          <a:bodyPr/>
          <a:lstStyle/>
          <a:p>
            <a:r>
              <a:rPr lang="nl-NL" altLang="en-US"/>
              <a:t>Mean structures</a:t>
            </a:r>
            <a:endParaRPr lang="en-US" altLang="en-US"/>
          </a:p>
        </p:txBody>
      </p:sp>
      <p:sp>
        <p:nvSpPr>
          <p:cNvPr id="6147" name="Slide Number Placeholder 3">
            <a:extLst>
              <a:ext uri="{FF2B5EF4-FFF2-40B4-BE49-F238E27FC236}">
                <a16:creationId xmlns:a16="http://schemas.microsoft.com/office/drawing/2014/main" id="{24170CA3-98EF-C909-ABDD-F70BF5E8663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EFB360-1288-4129-B9B7-2724F95CC160}" type="slidenum">
              <a:rPr lang="en-US" altLang="en-US" sz="1000">
                <a:solidFill>
                  <a:srgbClr val="BC0031"/>
                </a:solidFill>
                <a:latin typeface="Arial" panose="020B0604020202020204" pitchFamily="34" charset="0"/>
              </a:rPr>
              <a:pPr eaLnBrk="1" hangingPunct="1">
                <a:spcBef>
                  <a:spcPct val="0"/>
                </a:spcBef>
                <a:buSzTx/>
                <a:buFontTx/>
                <a:buNone/>
              </a:pPr>
              <a:t>3</a:t>
            </a:fld>
            <a:endParaRPr lang="en-US" altLang="en-US" sz="1000">
              <a:latin typeface="Arial" panose="020B0604020202020204" pitchFamily="34" charset="0"/>
            </a:endParaRPr>
          </a:p>
        </p:txBody>
      </p:sp>
      <p:sp>
        <p:nvSpPr>
          <p:cNvPr id="5141" name="Content Placeholder 2">
            <a:extLst>
              <a:ext uri="{FF2B5EF4-FFF2-40B4-BE49-F238E27FC236}">
                <a16:creationId xmlns:a16="http://schemas.microsoft.com/office/drawing/2014/main" id="{2EBDA2D1-116A-B015-31AE-7AFEAFEFF0D8}"/>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itchFamily="18" charset="2"/>
              <a:buChar char="¢"/>
              <a:defRPr sz="2600">
                <a:solidFill>
                  <a:schemeClr val="tx1"/>
                </a:solidFill>
                <a:latin typeface="Cambria" pitchFamily="18" charset="0"/>
              </a:defRPr>
            </a:lvl1pPr>
            <a:lvl2pPr marL="800100" indent="-342900" eaLnBrk="0" hangingPunct="0">
              <a:lnSpc>
                <a:spcPct val="150000"/>
              </a:lnSpc>
              <a:buSzPct val="60000"/>
              <a:buFont typeface="Wingdings 2" pitchFamily="18" charset="2"/>
              <a:buChar char="£"/>
              <a:defRPr sz="2600">
                <a:solidFill>
                  <a:schemeClr val="tx1"/>
                </a:solidFill>
                <a:latin typeface="Cambria" pitchFamily="18" charset="0"/>
              </a:defRPr>
            </a:lvl2pPr>
            <a:lvl3pPr marL="1257300" indent="-342900" eaLnBrk="0" hangingPunct="0">
              <a:lnSpc>
                <a:spcPct val="150000"/>
              </a:lnSpc>
              <a:buSzPct val="80000"/>
              <a:buFont typeface="Wingdings 2" pitchFamily="18" charset="2"/>
              <a:buChar char=""/>
              <a:defRPr sz="2000">
                <a:solidFill>
                  <a:schemeClr val="tx1"/>
                </a:solidFill>
                <a:latin typeface="Cambria" pitchFamily="18" charset="0"/>
              </a:defRPr>
            </a:lvl3pPr>
            <a:lvl4pPr marL="1714500" indent="-342900" eaLnBrk="0" hangingPunct="0">
              <a:lnSpc>
                <a:spcPct val="150000"/>
              </a:lnSpc>
              <a:buSzPct val="80000"/>
              <a:buFont typeface="Wingdings 2" pitchFamily="18" charset="2"/>
              <a:buChar char=""/>
              <a:defRPr sz="2000">
                <a:solidFill>
                  <a:schemeClr val="tx1"/>
                </a:solidFill>
                <a:latin typeface="Cambria" pitchFamily="18" charset="0"/>
              </a:defRPr>
            </a:lvl4pPr>
            <a:lvl5pPr marL="2171700" indent="-342900" eaLnBrk="0" hangingPunct="0">
              <a:lnSpc>
                <a:spcPct val="150000"/>
              </a:lnSpc>
              <a:buSzPct val="80000"/>
              <a:buFont typeface="Wingdings 2" pitchFamily="18" charset="2"/>
              <a:buChar char="Ò"/>
              <a:defRPr sz="2000">
                <a:solidFill>
                  <a:schemeClr val="tx1"/>
                </a:solidFill>
                <a:latin typeface="Cambria" pitchFamily="18" charset="0"/>
              </a:defRPr>
            </a:lvl5pPr>
            <a:lvl6pPr marL="26289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6pPr>
            <a:lvl7pPr marL="30861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7pPr>
            <a:lvl8pPr marL="35433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8pPr>
            <a:lvl9pPr marL="4000500" indent="-34290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Cambria" pitchFamily="18" charset="0"/>
              </a:defRPr>
            </a:lvl9pPr>
          </a:lstStyle>
          <a:p>
            <a:pPr marL="0" lvl="1" indent="0">
              <a:lnSpc>
                <a:spcPct val="100000"/>
              </a:lnSpc>
              <a:spcBef>
                <a:spcPct val="20000"/>
              </a:spcBef>
              <a:buFont typeface="Wingdings 2" pitchFamily="18" charset="2"/>
              <a:buNone/>
              <a:defRPr/>
            </a:pPr>
            <a:r>
              <a:rPr lang="nl-NL" altLang="en-US" dirty="0"/>
              <a:t>7. We are </a:t>
            </a:r>
            <a:r>
              <a:rPr lang="nl-NL" altLang="en-US" dirty="0" err="1"/>
              <a:t>interested</a:t>
            </a:r>
            <a:r>
              <a:rPr lang="nl-NL" altLang="en-US" dirty="0"/>
              <a:t> in </a:t>
            </a:r>
            <a:r>
              <a:rPr lang="nl-NL" altLang="en-US" dirty="0" err="1"/>
              <a:t>comparing</a:t>
            </a:r>
            <a:r>
              <a:rPr lang="nl-NL" altLang="en-US" dirty="0"/>
              <a:t> means </a:t>
            </a:r>
            <a:r>
              <a:rPr lang="nl-NL" altLang="en-US" dirty="0" err="1"/>
              <a:t>when</a:t>
            </a:r>
            <a:r>
              <a:rPr lang="nl-NL" altLang="en-US" dirty="0"/>
              <a:t>…</a:t>
            </a:r>
          </a:p>
          <a:p>
            <a:pPr marL="457200" lvl="1" indent="0">
              <a:buFont typeface="Wingdings 2" pitchFamily="18" charset="2"/>
              <a:buNone/>
              <a:defRPr/>
            </a:pPr>
            <a:endParaRPr lang="nl-NL" altLang="en-US" dirty="0"/>
          </a:p>
          <a:p>
            <a:pPr marL="457200" lvl="1" indent="0">
              <a:buFont typeface="Wingdings 2" pitchFamily="18" charset="2"/>
              <a:buNone/>
              <a:defRPr/>
            </a:pPr>
            <a:r>
              <a:rPr lang="nl-NL" altLang="en-US" b="1" dirty="0">
                <a:solidFill>
                  <a:schemeClr val="accent2"/>
                </a:solidFill>
              </a:rPr>
              <a:t>We have multiple </a:t>
            </a:r>
            <a:r>
              <a:rPr lang="nl-NL" altLang="en-US" b="1" dirty="0" err="1">
                <a:solidFill>
                  <a:schemeClr val="accent2"/>
                </a:solidFill>
              </a:rPr>
              <a:t>groups</a:t>
            </a:r>
            <a:endParaRPr lang="nl-NL" altLang="en-US" b="1" dirty="0">
              <a:solidFill>
                <a:schemeClr val="accent2"/>
              </a:solidFill>
            </a:endParaRPr>
          </a:p>
          <a:p>
            <a:pPr marL="457200" lvl="1" indent="0">
              <a:buFont typeface="Wingdings 2" pitchFamily="18" charset="2"/>
              <a:buNone/>
              <a:defRPr/>
            </a:pPr>
            <a:r>
              <a:rPr lang="nl-NL" altLang="en-US" b="1" dirty="0">
                <a:solidFill>
                  <a:srgbClr val="FF0066"/>
                </a:solidFill>
              </a:rPr>
              <a:t>We have multiple </a:t>
            </a:r>
            <a:r>
              <a:rPr lang="nl-NL" altLang="en-US" b="1" dirty="0" err="1">
                <a:solidFill>
                  <a:srgbClr val="FF0066"/>
                </a:solidFill>
              </a:rPr>
              <a:t>measurement</a:t>
            </a:r>
            <a:r>
              <a:rPr lang="nl-NL" altLang="en-US" b="1" dirty="0">
                <a:solidFill>
                  <a:srgbClr val="FF0066"/>
                </a:solidFill>
              </a:rPr>
              <a:t> </a:t>
            </a:r>
            <a:r>
              <a:rPr lang="nl-NL" altLang="en-US" b="1" dirty="0" err="1">
                <a:solidFill>
                  <a:srgbClr val="FF0066"/>
                </a:solidFill>
              </a:rPr>
              <a:t>occassions</a:t>
            </a:r>
            <a:endParaRPr lang="nl-NL" altLang="en-US" b="1" dirty="0">
              <a:solidFill>
                <a:srgbClr val="FF0066"/>
              </a:solidFill>
            </a:endParaRPr>
          </a:p>
          <a:p>
            <a:pPr marL="457200" lvl="1" indent="0">
              <a:buFont typeface="Wingdings 2" pitchFamily="18" charset="2"/>
              <a:buNone/>
              <a:defRPr/>
            </a:pPr>
            <a:endParaRPr lang="nl-NL" altLang="en-US" baseline="30000" dirty="0"/>
          </a:p>
          <a:p>
            <a:pPr marL="457200" lvl="1" indent="0">
              <a:buFont typeface="Wingdings 2" pitchFamily="18" charset="2"/>
              <a:buNone/>
              <a:defRPr/>
            </a:pPr>
            <a:endParaRPr lang="nl-NL" altLang="en-US" baseline="30000" dirty="0"/>
          </a:p>
          <a:p>
            <a:pPr lvl="1">
              <a:defRPr/>
            </a:pPr>
            <a:endParaRPr lang="nl-NL" altLang="en-US" dirty="0"/>
          </a:p>
          <a:p>
            <a:pPr>
              <a:defRPr/>
            </a:pPr>
            <a:endParaRPr lang="nl-NL" altLang="en-US" b="1" dirty="0"/>
          </a:p>
          <a:p>
            <a:pPr>
              <a:defRPr/>
            </a:pPr>
            <a:endParaRPr lang="nl-NL" altLang="en-US" b="1" dirty="0"/>
          </a:p>
          <a:p>
            <a:pPr>
              <a:defRPr/>
            </a:pPr>
            <a:endParaRPr lang="nl-NL" altLang="en-US" b="1" dirty="0"/>
          </a:p>
          <a:p>
            <a:pPr>
              <a:defRPr/>
            </a:pPr>
            <a:endParaRPr lang="nl-NL" altLang="en-US" b="1" dirty="0"/>
          </a:p>
          <a:p>
            <a:pPr>
              <a:defRPr/>
            </a:pP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614C4AB7-9355-704F-3290-03FA101FF57D}"/>
              </a:ext>
            </a:extLst>
          </p:cNvPr>
          <p:cNvSpPr>
            <a:spLocks noGrp="1"/>
          </p:cNvSpPr>
          <p:nvPr>
            <p:ph type="title"/>
          </p:nvPr>
        </p:nvSpPr>
        <p:spPr/>
        <p:txBody>
          <a:bodyPr/>
          <a:lstStyle/>
          <a:p>
            <a:r>
              <a:rPr lang="nl-NL" altLang="en-US"/>
              <a:t>Path model means</a:t>
            </a:r>
            <a:endParaRPr lang="en-US" altLang="en-US"/>
          </a:p>
        </p:txBody>
      </p:sp>
      <p:sp>
        <p:nvSpPr>
          <p:cNvPr id="87043" name="Content Placeholder 2">
            <a:extLst>
              <a:ext uri="{FF2B5EF4-FFF2-40B4-BE49-F238E27FC236}">
                <a16:creationId xmlns:a16="http://schemas.microsoft.com/office/drawing/2014/main" id="{73591AC6-DACC-7C83-9750-5281EF268141}"/>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sz="1600" dirty="0"/>
              <a:t> </a:t>
            </a:r>
          </a:p>
          <a:p>
            <a:pPr marL="0" indent="0">
              <a:buFont typeface="Wingdings 2" panose="05020102010507070707" pitchFamily="18" charset="2"/>
              <a:buNone/>
            </a:pPr>
            <a:r>
              <a:rPr lang="nl-NL" altLang="en-US" dirty="0"/>
              <a:t>μ =				</a:t>
            </a:r>
            <a:r>
              <a:rPr lang="el-GR" altLang="en-US" dirty="0"/>
              <a:t> </a:t>
            </a: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sz="2000" dirty="0"/>
          </a:p>
          <a:p>
            <a:pPr marL="0" indent="0">
              <a:buFont typeface="Wingdings 2" panose="05020102010507070707" pitchFamily="18" charset="2"/>
              <a:buNone/>
            </a:pPr>
            <a:r>
              <a:rPr lang="el-GR" altLang="en-US" dirty="0"/>
              <a:t>α</a:t>
            </a:r>
            <a:r>
              <a:rPr lang="nl-NL" altLang="en-US" dirty="0"/>
              <a:t> =</a:t>
            </a:r>
            <a:endParaRPr lang="en-US" altLang="en-US" dirty="0"/>
          </a:p>
        </p:txBody>
      </p:sp>
      <p:sp>
        <p:nvSpPr>
          <p:cNvPr id="87044" name="Slide Number Placeholder 3">
            <a:extLst>
              <a:ext uri="{FF2B5EF4-FFF2-40B4-BE49-F238E27FC236}">
                <a16:creationId xmlns:a16="http://schemas.microsoft.com/office/drawing/2014/main" id="{4CD5A016-C9EA-76EB-BA5B-42A0C26E385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4B44DA70-4585-44A3-9BD5-762696BED97E}" type="slidenum">
              <a:rPr lang="en-US" altLang="en-US" sz="1000">
                <a:solidFill>
                  <a:srgbClr val="BC0031"/>
                </a:solidFill>
                <a:latin typeface="Arial" panose="020B0604020202020204" pitchFamily="34" charset="0"/>
              </a:rPr>
              <a:pPr eaLnBrk="1" hangingPunct="1">
                <a:spcBef>
                  <a:spcPct val="0"/>
                </a:spcBef>
                <a:buSzTx/>
                <a:buFontTx/>
                <a:buNone/>
              </a:pPr>
              <a:t>30</a:t>
            </a:fld>
            <a:endParaRPr lang="en-US" altLang="en-US" sz="1000">
              <a:latin typeface="Arial" panose="020B0604020202020204" pitchFamily="34" charset="0"/>
            </a:endParaRPr>
          </a:p>
        </p:txBody>
      </p:sp>
      <p:grpSp>
        <p:nvGrpSpPr>
          <p:cNvPr id="87045" name="Group 4">
            <a:extLst>
              <a:ext uri="{FF2B5EF4-FFF2-40B4-BE49-F238E27FC236}">
                <a16:creationId xmlns:a16="http://schemas.microsoft.com/office/drawing/2014/main" id="{24B9BAE6-F6DC-C6B6-A986-66D72976E5A6}"/>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9581A384-E5E9-1288-B1A4-25B3EA51538A}"/>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2D0E5EDF-D23A-61E7-DB8C-07F6A10B14BB}"/>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0B9EE77-1727-2742-5D63-71130AE6CAE8}"/>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8A54B419-C81F-FB2B-C677-5BC81D15812A}"/>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C594FB76-F9CA-902B-B58A-CB2636B837C0}"/>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D7831222-9BBC-6ADB-79E3-A2C9EE7D9CFF}"/>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AFA10481-388B-31DE-E898-40E722B7C408}"/>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ADCD603E-9E2F-3EB0-AB7B-5762DBFA9D51}"/>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CD11E176-1CB7-9A8C-C2CB-B6FE6E024681}"/>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19AA79-47C0-F1C8-F751-4E191F92AF3B}"/>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AF23B11-0749-5183-9FE3-E7C5EFB808D2}"/>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45865D-CDC5-5F74-7AAD-383A33401A5D}"/>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D3387547-6C51-9739-29F9-E55F1A51CB77}"/>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27650434-EB62-C09B-EB5C-7128243672C5}"/>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34F2653D-27B0-D2C6-F4BB-AA89FD585B69}"/>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010F0C5D-965F-430F-760D-F1F62AD95666}"/>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CB27AB1-3C14-C350-8628-49A8C1D23274}"/>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144BACD-9A98-55E0-1355-D25071C59741}"/>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1724630-8DB2-2129-8B95-C05B0AF39225}"/>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F1F3B1F-5B4A-3336-7EDE-D03CC1CE07EA}"/>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046" name="Rectangle 2">
            <a:extLst>
              <a:ext uri="{FF2B5EF4-FFF2-40B4-BE49-F238E27FC236}">
                <a16:creationId xmlns:a16="http://schemas.microsoft.com/office/drawing/2014/main" id="{C5834E9D-5534-8C4B-6A00-0C3DB032C6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7047" name="Object 1">
            <a:extLst>
              <a:ext uri="{FF2B5EF4-FFF2-40B4-BE49-F238E27FC236}">
                <a16:creationId xmlns:a16="http://schemas.microsoft.com/office/drawing/2014/main" id="{9D51D521-DD3C-CC78-630A-3B6FFE8AD2F6}"/>
              </a:ext>
            </a:extLst>
          </p:cNvPr>
          <p:cNvGraphicFramePr>
            <a:graphicFrameLocks noChangeAspect="1"/>
          </p:cNvGraphicFramePr>
          <p:nvPr/>
        </p:nvGraphicFramePr>
        <p:xfrm>
          <a:off x="1403350" y="3008313"/>
          <a:ext cx="565150" cy="1562100"/>
        </p:xfrm>
        <a:graphic>
          <a:graphicData uri="http://schemas.openxmlformats.org/presentationml/2006/ole">
            <mc:AlternateContent xmlns:mc="http://schemas.openxmlformats.org/markup-compatibility/2006">
              <mc:Choice xmlns:v="urn:schemas-microsoft-com:vml" Requires="v">
                <p:oleObj name="Equation" r:id="rId3" imgW="330200" imgH="914400" progId="Equation.3">
                  <p:embed/>
                </p:oleObj>
              </mc:Choice>
              <mc:Fallback>
                <p:oleObj name="Equation" r:id="rId3" imgW="330200" imgH="914400" progId="Equation.3">
                  <p:embed/>
                  <p:pic>
                    <p:nvPicPr>
                      <p:cNvPr id="87047" name="Object 1">
                        <a:extLst>
                          <a:ext uri="{FF2B5EF4-FFF2-40B4-BE49-F238E27FC236}">
                            <a16:creationId xmlns:a16="http://schemas.microsoft.com/office/drawing/2014/main" id="{9D51D521-DD3C-CC78-630A-3B6FFE8AD2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008313"/>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8" name="Object 2">
            <a:extLst>
              <a:ext uri="{FF2B5EF4-FFF2-40B4-BE49-F238E27FC236}">
                <a16:creationId xmlns:a16="http://schemas.microsoft.com/office/drawing/2014/main" id="{4279E08A-B646-1CE1-10D0-1994E2D4E16B}"/>
              </a:ext>
            </a:extLst>
          </p:cNvPr>
          <p:cNvGraphicFramePr>
            <a:graphicFrameLocks noChangeAspect="1"/>
          </p:cNvGraphicFramePr>
          <p:nvPr/>
        </p:nvGraphicFramePr>
        <p:xfrm>
          <a:off x="1403350" y="4797425"/>
          <a:ext cx="565150" cy="1562100"/>
        </p:xfrm>
        <a:graphic>
          <a:graphicData uri="http://schemas.openxmlformats.org/presentationml/2006/ole">
            <mc:AlternateContent xmlns:mc="http://schemas.openxmlformats.org/markup-compatibility/2006">
              <mc:Choice xmlns:v="urn:schemas-microsoft-com:vml" Requires="v">
                <p:oleObj name="Equation" r:id="rId5" imgW="330120" imgH="914400" progId="Equation.3">
                  <p:embed/>
                </p:oleObj>
              </mc:Choice>
              <mc:Fallback>
                <p:oleObj name="Equation" r:id="rId5" imgW="330120" imgH="914400" progId="Equation.3">
                  <p:embed/>
                  <p:pic>
                    <p:nvPicPr>
                      <p:cNvPr id="87048" name="Object 2">
                        <a:extLst>
                          <a:ext uri="{FF2B5EF4-FFF2-40B4-BE49-F238E27FC236}">
                            <a16:creationId xmlns:a16="http://schemas.microsoft.com/office/drawing/2014/main" id="{4279E08A-B646-1CE1-10D0-1994E2D4E1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797425"/>
                        <a:ext cx="56515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9" name="TextBox 28">
            <a:extLst>
              <a:ext uri="{FF2B5EF4-FFF2-40B4-BE49-F238E27FC236}">
                <a16:creationId xmlns:a16="http://schemas.microsoft.com/office/drawing/2014/main" id="{EB65FC55-C067-07D3-0BB3-425023BB1710}"/>
              </a:ext>
            </a:extLst>
          </p:cNvPr>
          <p:cNvSpPr txBox="1">
            <a:spLocks noChangeArrowheads="1"/>
          </p:cNvSpPr>
          <p:nvPr/>
        </p:nvSpPr>
        <p:spPr bwMode="auto">
          <a:xfrm>
            <a:off x="2484438" y="3327400"/>
            <a:ext cx="16557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a:t>Number of observed information</a:t>
            </a:r>
            <a:endParaRPr lang="en-US" altLang="nl-NL"/>
          </a:p>
        </p:txBody>
      </p:sp>
      <p:cxnSp>
        <p:nvCxnSpPr>
          <p:cNvPr id="30" name="Straight Arrow Connector 29">
            <a:extLst>
              <a:ext uri="{FF2B5EF4-FFF2-40B4-BE49-F238E27FC236}">
                <a16:creationId xmlns:a16="http://schemas.microsoft.com/office/drawing/2014/main" id="{CE90008C-2094-8A39-5F5C-764FFBBE6371}"/>
              </a:ext>
            </a:extLst>
          </p:cNvPr>
          <p:cNvCxnSpPr>
            <a:stCxn id="87049" idx="1"/>
            <a:endCxn id="2" idx="3"/>
          </p:cNvCxnSpPr>
          <p:nvPr/>
        </p:nvCxnSpPr>
        <p:spPr>
          <a:xfrm flipH="1">
            <a:off x="1968500" y="3789363"/>
            <a:ext cx="515938" cy="0"/>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051" name="TextBox 30">
            <a:extLst>
              <a:ext uri="{FF2B5EF4-FFF2-40B4-BE49-F238E27FC236}">
                <a16:creationId xmlns:a16="http://schemas.microsoft.com/office/drawing/2014/main" id="{1585CD42-2F12-7B74-87FB-2375BB213DBA}"/>
              </a:ext>
            </a:extLst>
          </p:cNvPr>
          <p:cNvSpPr txBox="1">
            <a:spLocks noChangeArrowheads="1"/>
          </p:cNvSpPr>
          <p:nvPr/>
        </p:nvSpPr>
        <p:spPr bwMode="auto">
          <a:xfrm>
            <a:off x="2487613" y="5253038"/>
            <a:ext cx="16557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a:t>Number of Parameters</a:t>
            </a:r>
            <a:endParaRPr lang="en-US" altLang="nl-NL"/>
          </a:p>
        </p:txBody>
      </p:sp>
      <p:cxnSp>
        <p:nvCxnSpPr>
          <p:cNvPr id="32" name="Straight Arrow Connector 31">
            <a:extLst>
              <a:ext uri="{FF2B5EF4-FFF2-40B4-BE49-F238E27FC236}">
                <a16:creationId xmlns:a16="http://schemas.microsoft.com/office/drawing/2014/main" id="{A8A864DC-9241-1C1D-704B-7B1F67C9F782}"/>
              </a:ext>
            </a:extLst>
          </p:cNvPr>
          <p:cNvCxnSpPr>
            <a:stCxn id="87051" idx="1"/>
            <a:endCxn id="3" idx="3"/>
          </p:cNvCxnSpPr>
          <p:nvPr/>
        </p:nvCxnSpPr>
        <p:spPr>
          <a:xfrm flipH="1">
            <a:off x="1968500" y="5576888"/>
            <a:ext cx="519113" cy="158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053" name="TextBox 32">
            <a:extLst>
              <a:ext uri="{FF2B5EF4-FFF2-40B4-BE49-F238E27FC236}">
                <a16:creationId xmlns:a16="http://schemas.microsoft.com/office/drawing/2014/main" id="{A8EEF0C0-9175-B036-DD2C-A86D1B51ED21}"/>
              </a:ext>
            </a:extLst>
          </p:cNvPr>
          <p:cNvSpPr txBox="1">
            <a:spLocks noChangeArrowheads="1"/>
          </p:cNvSpPr>
          <p:nvPr/>
        </p:nvSpPr>
        <p:spPr bwMode="auto">
          <a:xfrm>
            <a:off x="3851275" y="3592513"/>
            <a:ext cx="865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4</a:t>
            </a:r>
            <a:endParaRPr lang="en-US" altLang="nl-NL" b="1">
              <a:solidFill>
                <a:srgbClr val="FF0000"/>
              </a:solidFill>
            </a:endParaRPr>
          </a:p>
        </p:txBody>
      </p:sp>
      <p:sp>
        <p:nvSpPr>
          <p:cNvPr id="87054" name="TextBox 33">
            <a:extLst>
              <a:ext uri="{FF2B5EF4-FFF2-40B4-BE49-F238E27FC236}">
                <a16:creationId xmlns:a16="http://schemas.microsoft.com/office/drawing/2014/main" id="{F79077DA-D4EE-5857-8D4D-5B77A6B030CF}"/>
              </a:ext>
            </a:extLst>
          </p:cNvPr>
          <p:cNvSpPr txBox="1">
            <a:spLocks noChangeArrowheads="1"/>
          </p:cNvSpPr>
          <p:nvPr/>
        </p:nvSpPr>
        <p:spPr bwMode="auto">
          <a:xfrm>
            <a:off x="3851275" y="5330825"/>
            <a:ext cx="865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4</a:t>
            </a:r>
            <a:endParaRPr lang="en-US" altLang="nl-NL" b="1">
              <a:solidFill>
                <a:srgbClr val="FF0000"/>
              </a:solidFill>
            </a:endParaRPr>
          </a:p>
        </p:txBody>
      </p:sp>
      <p:sp>
        <p:nvSpPr>
          <p:cNvPr id="35" name="Oval 34">
            <a:extLst>
              <a:ext uri="{FF2B5EF4-FFF2-40B4-BE49-F238E27FC236}">
                <a16:creationId xmlns:a16="http://schemas.microsoft.com/office/drawing/2014/main" id="{2FCE86F5-0E64-3685-1CAD-1118955B621E}"/>
              </a:ext>
            </a:extLst>
          </p:cNvPr>
          <p:cNvSpPr/>
          <p:nvPr/>
        </p:nvSpPr>
        <p:spPr>
          <a:xfrm>
            <a:off x="3743325" y="3559175"/>
            <a:ext cx="541338" cy="48418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a:extLst>
              <a:ext uri="{FF2B5EF4-FFF2-40B4-BE49-F238E27FC236}">
                <a16:creationId xmlns:a16="http://schemas.microsoft.com/office/drawing/2014/main" id="{A7061C32-5793-1894-6FEB-8D97D9DB946A}"/>
              </a:ext>
            </a:extLst>
          </p:cNvPr>
          <p:cNvSpPr/>
          <p:nvPr/>
        </p:nvSpPr>
        <p:spPr>
          <a:xfrm>
            <a:off x="3743325" y="5273675"/>
            <a:ext cx="541338" cy="482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7057" name="TextBox 40">
            <a:extLst>
              <a:ext uri="{FF2B5EF4-FFF2-40B4-BE49-F238E27FC236}">
                <a16:creationId xmlns:a16="http://schemas.microsoft.com/office/drawing/2014/main" id="{8BD83F86-58E2-84C3-C42E-411CAAE93EE2}"/>
              </a:ext>
            </a:extLst>
          </p:cNvPr>
          <p:cNvSpPr txBox="1">
            <a:spLocks noChangeArrowheads="1"/>
          </p:cNvSpPr>
          <p:nvPr/>
        </p:nvSpPr>
        <p:spPr bwMode="auto">
          <a:xfrm>
            <a:off x="5157788" y="4652963"/>
            <a:ext cx="3116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nl-NL" altLang="nl-NL" b="1">
                <a:solidFill>
                  <a:srgbClr val="FF0000"/>
                </a:solidFill>
              </a:rPr>
              <a:t>Saturated mean structure</a:t>
            </a:r>
            <a:endParaRPr lang="en-US" altLang="nl-NL"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5819652-D163-5A06-05EA-765661C81B48}"/>
              </a:ext>
            </a:extLst>
          </p:cNvPr>
          <p:cNvSpPr>
            <a:spLocks noGrp="1"/>
          </p:cNvSpPr>
          <p:nvPr>
            <p:ph type="title"/>
          </p:nvPr>
        </p:nvSpPr>
        <p:spPr/>
        <p:txBody>
          <a:bodyPr/>
          <a:lstStyle/>
          <a:p>
            <a:r>
              <a:rPr lang="nl-NL" altLang="en-US"/>
              <a:t>Path model means</a:t>
            </a:r>
            <a:endParaRPr lang="en-US" altLang="en-US"/>
          </a:p>
        </p:txBody>
      </p:sp>
      <p:sp>
        <p:nvSpPr>
          <p:cNvPr id="88067" name="Content Placeholder 2">
            <a:extLst>
              <a:ext uri="{FF2B5EF4-FFF2-40B4-BE49-F238E27FC236}">
                <a16:creationId xmlns:a16="http://schemas.microsoft.com/office/drawing/2014/main" id="{0AA420FE-9395-382C-AFE5-5FEFD5BA4E98}"/>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a:t>μ = (</a:t>
            </a:r>
            <a:r>
              <a:rPr lang="el-GR" altLang="en-US"/>
              <a:t>Ι</a:t>
            </a:r>
            <a:r>
              <a:rPr lang="nl-NL" altLang="en-US"/>
              <a:t> – </a:t>
            </a:r>
            <a:r>
              <a:rPr lang="el-GR" altLang="en-US"/>
              <a:t>Β</a:t>
            </a:r>
            <a:r>
              <a:rPr lang="nl-NL" altLang="en-US"/>
              <a:t>)</a:t>
            </a:r>
            <a:r>
              <a:rPr lang="nl-NL" altLang="en-US" baseline="30000"/>
              <a:t>-1 </a:t>
            </a:r>
            <a:r>
              <a:rPr lang="el-GR" altLang="en-US"/>
              <a:t>α</a:t>
            </a:r>
            <a:endParaRPr lang="nl-NL" altLang="en-US" b="1"/>
          </a:p>
          <a:p>
            <a:pPr marL="0" indent="0">
              <a:buFont typeface="Wingdings 2" panose="05020102010507070707" pitchFamily="18" charset="2"/>
              <a:buNone/>
            </a:pPr>
            <a:r>
              <a:rPr lang="en-US" altLang="en-US"/>
              <a:t> </a:t>
            </a:r>
          </a:p>
          <a:p>
            <a:pPr marL="0" indent="0">
              <a:buFont typeface="Wingdings 2" panose="05020102010507070707" pitchFamily="18" charset="2"/>
              <a:buNone/>
            </a:pPr>
            <a:r>
              <a:rPr lang="nl-NL" altLang="en-US"/>
              <a:t>μ = means of the observed variables				</a:t>
            </a:r>
            <a:r>
              <a:rPr lang="el-GR" altLang="en-US"/>
              <a:t> </a:t>
            </a:r>
            <a:endParaRPr lang="nl-NL" altLang="en-US"/>
          </a:p>
          <a:p>
            <a:pPr marL="0" indent="0">
              <a:buFont typeface="Wingdings 2" panose="05020102010507070707" pitchFamily="18" charset="2"/>
              <a:buNone/>
            </a:pPr>
            <a:r>
              <a:rPr lang="el-GR" altLang="en-US"/>
              <a:t>α</a:t>
            </a:r>
            <a:r>
              <a:rPr lang="nl-NL" altLang="en-US"/>
              <a:t> = intercept</a:t>
            </a:r>
            <a:endParaRPr lang="en-US" altLang="en-US"/>
          </a:p>
        </p:txBody>
      </p:sp>
      <p:sp>
        <p:nvSpPr>
          <p:cNvPr id="88068" name="Slide Number Placeholder 3">
            <a:extLst>
              <a:ext uri="{FF2B5EF4-FFF2-40B4-BE49-F238E27FC236}">
                <a16:creationId xmlns:a16="http://schemas.microsoft.com/office/drawing/2014/main" id="{A6322EBC-29F2-6F7F-FD93-D42D5A3B9FD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D61F81B-7E14-4421-B069-EB4CA7C8E1E9}" type="slidenum">
              <a:rPr lang="en-US" altLang="en-US" sz="1000">
                <a:solidFill>
                  <a:srgbClr val="BC0031"/>
                </a:solidFill>
                <a:latin typeface="Arial" panose="020B0604020202020204" pitchFamily="34" charset="0"/>
              </a:rPr>
              <a:pPr eaLnBrk="1" hangingPunct="1">
                <a:spcBef>
                  <a:spcPct val="0"/>
                </a:spcBef>
                <a:buSzTx/>
                <a:buFontTx/>
                <a:buNone/>
              </a:pPr>
              <a:t>31</a:t>
            </a:fld>
            <a:endParaRPr lang="en-US" altLang="en-US" sz="1000">
              <a:latin typeface="Arial" panose="020B0604020202020204" pitchFamily="34" charset="0"/>
            </a:endParaRPr>
          </a:p>
        </p:txBody>
      </p:sp>
      <p:sp>
        <p:nvSpPr>
          <p:cNvPr id="88069" name="Rectangle 2">
            <a:extLst>
              <a:ext uri="{FF2B5EF4-FFF2-40B4-BE49-F238E27FC236}">
                <a16:creationId xmlns:a16="http://schemas.microsoft.com/office/drawing/2014/main" id="{1CAB4940-9F72-B783-167A-1FD50D76BA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7C002E12-CEA8-B72A-4254-C09F1AD25D8D}"/>
              </a:ext>
            </a:extLst>
          </p:cNvPr>
          <p:cNvSpPr>
            <a:spLocks noGrp="1"/>
          </p:cNvSpPr>
          <p:nvPr>
            <p:ph type="title"/>
          </p:nvPr>
        </p:nvSpPr>
        <p:spPr/>
        <p:txBody>
          <a:bodyPr/>
          <a:lstStyle/>
          <a:p>
            <a:r>
              <a:rPr lang="nl-NL" altLang="en-US"/>
              <a:t>Path model</a:t>
            </a:r>
            <a:endParaRPr lang="en-US" altLang="en-US"/>
          </a:p>
        </p:txBody>
      </p:sp>
      <p:sp>
        <p:nvSpPr>
          <p:cNvPr id="89091" name="Content Placeholder 2">
            <a:extLst>
              <a:ext uri="{FF2B5EF4-FFF2-40B4-BE49-F238E27FC236}">
                <a16:creationId xmlns:a16="http://schemas.microsoft.com/office/drawing/2014/main" id="{CA610A27-65D8-2522-6A06-DFEA0782118E}"/>
              </a:ext>
            </a:extLst>
          </p:cNvPr>
          <p:cNvSpPr>
            <a:spLocks noGrp="1"/>
          </p:cNvSpPr>
          <p:nvPr>
            <p:ph idx="1"/>
          </p:nvPr>
        </p:nvSpPr>
        <p:spPr>
          <a:xfrm>
            <a:off x="684213" y="2133600"/>
            <a:ext cx="7391400" cy="3352800"/>
          </a:xfrm>
        </p:spPr>
        <p:txBody>
          <a:bodyPr/>
          <a:lstStyle/>
          <a:p>
            <a:pPr marL="4763" lvl="1" indent="0">
              <a:lnSpc>
                <a:spcPct val="100000"/>
              </a:lnSpc>
              <a:buFont typeface="Wingdings 2" panose="05020102010507070707" pitchFamily="18" charset="2"/>
              <a:buNone/>
            </a:pPr>
            <a:r>
              <a:rPr lang="nl-NL" altLang="en-US" dirty="0"/>
              <a:t>μ = (</a:t>
            </a:r>
            <a:r>
              <a:rPr lang="el-GR" altLang="en-US" dirty="0"/>
              <a:t>Ι</a:t>
            </a:r>
            <a:r>
              <a:rPr lang="nl-NL" altLang="en-US" dirty="0"/>
              <a:t> – </a:t>
            </a:r>
            <a:r>
              <a:rPr lang="el-GR" altLang="en-US" dirty="0"/>
              <a:t>Β</a:t>
            </a:r>
            <a:r>
              <a:rPr lang="nl-NL" altLang="en-US" dirty="0"/>
              <a:t>)</a:t>
            </a:r>
            <a:r>
              <a:rPr lang="nl-NL" altLang="en-US" baseline="30000" dirty="0"/>
              <a:t>-1 </a:t>
            </a:r>
            <a:r>
              <a:rPr lang="el-GR" altLang="en-US" dirty="0"/>
              <a:t>α</a:t>
            </a:r>
            <a:endParaRPr lang="nl-NL" altLang="en-US" b="1" dirty="0"/>
          </a:p>
          <a:p>
            <a:pPr marL="0" indent="0">
              <a:buFont typeface="Wingdings 2" panose="05020102010507070707" pitchFamily="18" charset="2"/>
              <a:buNone/>
            </a:pPr>
            <a:r>
              <a:rPr lang="en-US" altLang="en-US" dirty="0"/>
              <a:t> </a:t>
            </a:r>
          </a:p>
          <a:p>
            <a:pPr marL="0" indent="0">
              <a:buFont typeface="Wingdings 2" panose="05020102010507070707" pitchFamily="18" charset="2"/>
              <a:buNone/>
            </a:pPr>
            <a:r>
              <a:rPr lang="nl-NL" altLang="en-US" dirty="0"/>
              <a:t>μ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err="1"/>
              <a:t>To</a:t>
            </a:r>
            <a:r>
              <a:rPr lang="nl-NL" altLang="en-US" dirty="0"/>
              <a:t> </a:t>
            </a:r>
            <a:r>
              <a:rPr lang="nl-NL" altLang="en-US" dirty="0" err="1"/>
              <a:t>what</a:t>
            </a:r>
            <a:r>
              <a:rPr lang="nl-NL" altLang="en-US" dirty="0"/>
              <a:t> </a:t>
            </a:r>
            <a:r>
              <a:rPr lang="nl-NL" altLang="en-US" dirty="0" err="1"/>
              <a:t>extent</a:t>
            </a:r>
            <a:r>
              <a:rPr lang="nl-NL" altLang="en-US" dirty="0"/>
              <a:t> are </a:t>
            </a:r>
            <a:r>
              <a:rPr lang="nl-NL" altLang="en-US" dirty="0" err="1"/>
              <a:t>the</a:t>
            </a:r>
            <a:r>
              <a:rPr lang="nl-NL" altLang="en-US" dirty="0"/>
              <a:t> means of </a:t>
            </a:r>
            <a:r>
              <a:rPr lang="nl-NL" altLang="en-US" dirty="0" err="1"/>
              <a:t>the</a:t>
            </a:r>
            <a:r>
              <a:rPr lang="nl-NL" altLang="en-US" dirty="0"/>
              <a:t> variables </a:t>
            </a:r>
            <a:r>
              <a:rPr lang="nl-NL" altLang="en-US" dirty="0" err="1"/>
              <a:t>affected</a:t>
            </a:r>
            <a:r>
              <a:rPr lang="nl-NL" altLang="en-US" dirty="0"/>
              <a:t> </a:t>
            </a:r>
            <a:r>
              <a:rPr lang="nl-NL" altLang="en-US" dirty="0" err="1"/>
              <a:t>by</a:t>
            </a:r>
            <a:r>
              <a:rPr lang="nl-NL" altLang="en-US" dirty="0"/>
              <a:t> </a:t>
            </a:r>
            <a:r>
              <a:rPr lang="nl-NL" altLang="en-US" dirty="0" err="1"/>
              <a:t>the</a:t>
            </a:r>
            <a:r>
              <a:rPr lang="nl-NL" altLang="en-US" dirty="0"/>
              <a:t> means of </a:t>
            </a:r>
            <a:r>
              <a:rPr lang="nl-NL" altLang="en-US" dirty="0" err="1"/>
              <a:t>the</a:t>
            </a:r>
            <a:r>
              <a:rPr lang="nl-NL" altLang="en-US" dirty="0"/>
              <a:t> </a:t>
            </a:r>
            <a:r>
              <a:rPr lang="nl-NL" altLang="en-US" dirty="0" err="1"/>
              <a:t>other</a:t>
            </a:r>
            <a:r>
              <a:rPr lang="nl-NL" altLang="en-US" dirty="0"/>
              <a:t> variables?</a:t>
            </a:r>
            <a:endParaRPr lang="en-US" altLang="en-US" dirty="0"/>
          </a:p>
        </p:txBody>
      </p:sp>
      <p:sp>
        <p:nvSpPr>
          <p:cNvPr id="89092" name="Slide Number Placeholder 3">
            <a:extLst>
              <a:ext uri="{FF2B5EF4-FFF2-40B4-BE49-F238E27FC236}">
                <a16:creationId xmlns:a16="http://schemas.microsoft.com/office/drawing/2014/main" id="{BFA63D3B-A3DD-49E9-0711-82732902981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172D0DC-40C2-49DA-BBFB-89F03C5C0862}" type="slidenum">
              <a:rPr lang="en-US" altLang="en-US" sz="1000">
                <a:solidFill>
                  <a:srgbClr val="BC0031"/>
                </a:solidFill>
                <a:latin typeface="Arial" panose="020B0604020202020204" pitchFamily="34" charset="0"/>
              </a:rPr>
              <a:pPr eaLnBrk="1" hangingPunct="1">
                <a:spcBef>
                  <a:spcPct val="0"/>
                </a:spcBef>
                <a:buSzTx/>
                <a:buFontTx/>
                <a:buNone/>
              </a:pPr>
              <a:t>32</a:t>
            </a:fld>
            <a:endParaRPr lang="en-US" altLang="en-US" sz="1000" dirty="0">
              <a:latin typeface="Arial" panose="020B0604020202020204" pitchFamily="34" charset="0"/>
            </a:endParaRPr>
          </a:p>
        </p:txBody>
      </p:sp>
      <p:grpSp>
        <p:nvGrpSpPr>
          <p:cNvPr id="89093" name="Group 4">
            <a:extLst>
              <a:ext uri="{FF2B5EF4-FFF2-40B4-BE49-F238E27FC236}">
                <a16:creationId xmlns:a16="http://schemas.microsoft.com/office/drawing/2014/main" id="{CA85822D-EB7D-81AF-5139-83A89C756F60}"/>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5DB41D6E-8616-387F-88C9-47359BA75052}"/>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4FDD9D1E-EC12-F3F9-6D24-B3583202EB42}"/>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902769F6-D1D2-1785-7934-3951A418210D}"/>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62DFAE50-3105-C597-F9FF-8A07915CFB1F}"/>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2A48FA41-92BE-183D-6BC6-1685E3B1320C}"/>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31A88DE0-6510-1E44-CE3A-EC242E96FCEE}"/>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63A13713-CB8D-AD9B-FFCD-928925698EC5}"/>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78755E66-3F87-7B84-14A0-4CADEEC4BE91}"/>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EE78397C-3E0F-9F0E-0AB7-0A0C7A6119E9}"/>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E3BF798-E908-AEA1-7517-AC7F15BA9175}"/>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FAF5E7F-0007-4D73-AEB9-BAFACEBAD3E1}"/>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D828D86-9719-87CF-51B8-7FD3150C91AB}"/>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9DDBC00-66B4-3E4D-F1F5-9B10C5441E1C}"/>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57062FAC-6C68-5D03-A282-1CE6C249008A}"/>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12816839-BA8A-261C-BCB1-B9F97B9F22FF}"/>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B99ACC66-5733-6398-65A2-94772ABF9300}"/>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A1133B37-9409-B47A-1A34-624B43F0377C}"/>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1366B76-AD2A-479F-5C9A-7033C69C99E5}"/>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551146D-F1BA-20ED-8009-C9908352467E}"/>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2DA1A32-70C3-D263-0225-70C9425B3903}"/>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9094" name="Rectangle 2">
            <a:extLst>
              <a:ext uri="{FF2B5EF4-FFF2-40B4-BE49-F238E27FC236}">
                <a16:creationId xmlns:a16="http://schemas.microsoft.com/office/drawing/2014/main" id="{31C4A629-A888-C01D-EA04-63380ADE69E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89095" name="Object 2">
            <a:extLst>
              <a:ext uri="{FF2B5EF4-FFF2-40B4-BE49-F238E27FC236}">
                <a16:creationId xmlns:a16="http://schemas.microsoft.com/office/drawing/2014/main" id="{A8C6C2EB-E1DE-49DD-35F2-9462B2AC7584}"/>
              </a:ext>
            </a:extLst>
          </p:cNvPr>
          <p:cNvGraphicFramePr>
            <a:graphicFrameLocks noChangeAspect="1"/>
          </p:cNvGraphicFramePr>
          <p:nvPr/>
        </p:nvGraphicFramePr>
        <p:xfrm>
          <a:off x="1403350" y="3405188"/>
          <a:ext cx="2108200" cy="1604962"/>
        </p:xfrm>
        <a:graphic>
          <a:graphicData uri="http://schemas.openxmlformats.org/presentationml/2006/ole">
            <mc:AlternateContent xmlns:mc="http://schemas.openxmlformats.org/markup-compatibility/2006">
              <mc:Choice xmlns:v="urn:schemas-microsoft-com:vml" Requires="v">
                <p:oleObj name="Equation" r:id="rId3" imgW="1231560" imgH="939600" progId="Equation.3">
                  <p:embed/>
                </p:oleObj>
              </mc:Choice>
              <mc:Fallback>
                <p:oleObj name="Equation" r:id="rId3" imgW="1231560" imgH="939600" progId="Equation.3">
                  <p:embed/>
                  <p:pic>
                    <p:nvPicPr>
                      <p:cNvPr id="89095" name="Object 2">
                        <a:extLst>
                          <a:ext uri="{FF2B5EF4-FFF2-40B4-BE49-F238E27FC236}">
                            <a16:creationId xmlns:a16="http://schemas.microsoft.com/office/drawing/2014/main" id="{A8C6C2EB-E1DE-49DD-35F2-9462B2AC75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405188"/>
                        <a:ext cx="2108200"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982DC955-4FB8-64F0-9220-1599145D98D0}"/>
              </a:ext>
            </a:extLst>
          </p:cNvPr>
          <p:cNvSpPr>
            <a:spLocks noGrp="1"/>
          </p:cNvSpPr>
          <p:nvPr>
            <p:ph type="title"/>
          </p:nvPr>
        </p:nvSpPr>
        <p:spPr/>
        <p:txBody>
          <a:bodyPr/>
          <a:lstStyle/>
          <a:p>
            <a:r>
              <a:rPr lang="nl-NL" altLang="en-US"/>
              <a:t>Path model</a:t>
            </a:r>
            <a:endParaRPr lang="en-US" altLang="en-US"/>
          </a:p>
        </p:txBody>
      </p:sp>
      <p:sp>
        <p:nvSpPr>
          <p:cNvPr id="90115" name="Content Placeholder 2">
            <a:extLst>
              <a:ext uri="{FF2B5EF4-FFF2-40B4-BE49-F238E27FC236}">
                <a16:creationId xmlns:a16="http://schemas.microsoft.com/office/drawing/2014/main" id="{38EFB4CB-4FCC-D4C2-5F78-777D2E4CDE7B}"/>
              </a:ext>
            </a:extLst>
          </p:cNvPr>
          <p:cNvSpPr>
            <a:spLocks noGrp="1"/>
          </p:cNvSpPr>
          <p:nvPr>
            <p:ph idx="1"/>
          </p:nvPr>
        </p:nvSpPr>
        <p:spPr>
          <a:xfrm>
            <a:off x="684213" y="2133600"/>
            <a:ext cx="7391400" cy="3352800"/>
          </a:xfrm>
        </p:spPr>
        <p:txBody>
          <a:bodyPr/>
          <a:lstStyle/>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a:t>μ =</a:t>
            </a:r>
          </a:p>
          <a:p>
            <a:pPr marL="0" indent="0">
              <a:buFont typeface="Wingdings 2" panose="05020102010507070707" pitchFamily="18" charset="2"/>
              <a:buNone/>
            </a:pPr>
            <a:endParaRPr lang="nl-NL" altLang="en-US" dirty="0"/>
          </a:p>
          <a:p>
            <a:pPr marL="0" indent="0">
              <a:buFont typeface="Wingdings 2" panose="05020102010507070707" pitchFamily="18" charset="2"/>
              <a:buNone/>
            </a:pPr>
            <a:endParaRPr lang="nl-NL" altLang="en-US" dirty="0"/>
          </a:p>
          <a:p>
            <a:pPr marL="0" indent="0">
              <a:buFont typeface="Wingdings 2" panose="05020102010507070707" pitchFamily="18" charset="2"/>
              <a:buNone/>
            </a:pPr>
            <a:r>
              <a:rPr lang="nl-NL" altLang="en-US" dirty="0"/>
              <a:t>The </a:t>
            </a:r>
            <a:r>
              <a:rPr lang="nl-NL" altLang="en-US" dirty="0" err="1"/>
              <a:t>intercept</a:t>
            </a:r>
            <a:r>
              <a:rPr lang="nl-NL" altLang="en-US" dirty="0"/>
              <a:t> of </a:t>
            </a:r>
            <a:r>
              <a:rPr lang="nl-NL" altLang="en-US" dirty="0" err="1"/>
              <a:t>an</a:t>
            </a:r>
            <a:r>
              <a:rPr lang="nl-NL" altLang="en-US" dirty="0"/>
              <a:t> </a:t>
            </a:r>
            <a:r>
              <a:rPr lang="nl-NL" altLang="en-US" dirty="0" err="1"/>
              <a:t>exogenous</a:t>
            </a:r>
            <a:r>
              <a:rPr lang="nl-NL" altLang="en-US" dirty="0"/>
              <a:t> </a:t>
            </a:r>
            <a:r>
              <a:rPr lang="nl-NL" altLang="en-US" dirty="0" err="1"/>
              <a:t>variable</a:t>
            </a:r>
            <a:r>
              <a:rPr lang="nl-NL" altLang="en-US" dirty="0"/>
              <a:t> is…??</a:t>
            </a:r>
          </a:p>
          <a:p>
            <a:pPr marL="0" indent="0">
              <a:buFont typeface="Wingdings 2" panose="05020102010507070707" pitchFamily="18" charset="2"/>
              <a:buNone/>
            </a:pPr>
            <a:r>
              <a:rPr lang="nl-NL" altLang="en-US" dirty="0"/>
              <a:t>The </a:t>
            </a:r>
            <a:r>
              <a:rPr lang="nl-NL" altLang="en-US" dirty="0" err="1"/>
              <a:t>intercept</a:t>
            </a:r>
            <a:r>
              <a:rPr lang="nl-NL" altLang="en-US" dirty="0"/>
              <a:t> of </a:t>
            </a:r>
            <a:r>
              <a:rPr lang="nl-NL" altLang="en-US" dirty="0" err="1"/>
              <a:t>an</a:t>
            </a:r>
            <a:r>
              <a:rPr lang="nl-NL" altLang="en-US" dirty="0"/>
              <a:t> </a:t>
            </a:r>
            <a:r>
              <a:rPr lang="nl-NL" altLang="en-US" dirty="0" err="1"/>
              <a:t>endogenous</a:t>
            </a:r>
            <a:r>
              <a:rPr lang="nl-NL" altLang="en-US" dirty="0"/>
              <a:t> </a:t>
            </a:r>
            <a:r>
              <a:rPr lang="nl-NL" altLang="en-US" dirty="0" err="1"/>
              <a:t>variable</a:t>
            </a:r>
            <a:r>
              <a:rPr lang="nl-NL" altLang="en-US" dirty="0"/>
              <a:t> is…??</a:t>
            </a:r>
            <a:endParaRPr lang="en-US" altLang="en-US" dirty="0"/>
          </a:p>
        </p:txBody>
      </p:sp>
      <p:sp>
        <p:nvSpPr>
          <p:cNvPr id="90116" name="Slide Number Placeholder 3">
            <a:extLst>
              <a:ext uri="{FF2B5EF4-FFF2-40B4-BE49-F238E27FC236}">
                <a16:creationId xmlns:a16="http://schemas.microsoft.com/office/drawing/2014/main" id="{A90704C2-854B-67A6-91CE-0850C01946F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6BA5095-42CA-4328-B0D0-D76478FE1A27}" type="slidenum">
              <a:rPr lang="en-US" altLang="en-US" sz="1000">
                <a:solidFill>
                  <a:srgbClr val="BC0031"/>
                </a:solidFill>
                <a:latin typeface="Arial" panose="020B0604020202020204" pitchFamily="34" charset="0"/>
              </a:rPr>
              <a:pPr eaLnBrk="1" hangingPunct="1">
                <a:spcBef>
                  <a:spcPct val="0"/>
                </a:spcBef>
                <a:buSzTx/>
                <a:buFontTx/>
                <a:buNone/>
              </a:pPr>
              <a:t>33</a:t>
            </a:fld>
            <a:endParaRPr lang="en-US" altLang="en-US" sz="1000">
              <a:latin typeface="Arial" panose="020B0604020202020204" pitchFamily="34" charset="0"/>
            </a:endParaRPr>
          </a:p>
        </p:txBody>
      </p:sp>
      <p:grpSp>
        <p:nvGrpSpPr>
          <p:cNvPr id="90117" name="Group 4">
            <a:extLst>
              <a:ext uri="{FF2B5EF4-FFF2-40B4-BE49-F238E27FC236}">
                <a16:creationId xmlns:a16="http://schemas.microsoft.com/office/drawing/2014/main" id="{EF2008F4-235F-5F67-C2B6-3B74CD90B46B}"/>
              </a:ext>
            </a:extLst>
          </p:cNvPr>
          <p:cNvGrpSpPr>
            <a:grpSpLocks/>
          </p:cNvGrpSpPr>
          <p:nvPr/>
        </p:nvGrpSpPr>
        <p:grpSpPr bwMode="auto">
          <a:xfrm>
            <a:off x="4643438" y="1046163"/>
            <a:ext cx="4027487" cy="2743200"/>
            <a:chOff x="1044502" y="504106"/>
            <a:chExt cx="8396054" cy="6203401"/>
          </a:xfrm>
        </p:grpSpPr>
        <p:sp>
          <p:nvSpPr>
            <p:cNvPr id="6" name="Rectangle 5">
              <a:extLst>
                <a:ext uri="{FF2B5EF4-FFF2-40B4-BE49-F238E27FC236}">
                  <a16:creationId xmlns:a16="http://schemas.microsoft.com/office/drawing/2014/main" id="{38F11CC2-D11A-C537-7B20-C0715D90977E}"/>
                </a:ext>
              </a:extLst>
            </p:cNvPr>
            <p:cNvSpPr/>
            <p:nvPr/>
          </p:nvSpPr>
          <p:spPr>
            <a:xfrm>
              <a:off x="1947979" y="2141115"/>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 name="Rectangle 6">
              <a:extLst>
                <a:ext uri="{FF2B5EF4-FFF2-40B4-BE49-F238E27FC236}">
                  <a16:creationId xmlns:a16="http://schemas.microsoft.com/office/drawing/2014/main" id="{988F6D26-D99B-F8B1-B025-1BD2C9B4C596}"/>
                </a:ext>
              </a:extLst>
            </p:cNvPr>
            <p:cNvSpPr/>
            <p:nvPr/>
          </p:nvSpPr>
          <p:spPr>
            <a:xfrm>
              <a:off x="1967835" y="3788892"/>
              <a:ext cx="1366801" cy="13677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8" name="Rectangle 7">
              <a:extLst>
                <a:ext uri="{FF2B5EF4-FFF2-40B4-BE49-F238E27FC236}">
                  <a16:creationId xmlns:a16="http://schemas.microsoft.com/office/drawing/2014/main" id="{32F9D219-CFCD-E350-9CF9-EA806EA5262D}"/>
                </a:ext>
              </a:extLst>
            </p:cNvPr>
            <p:cNvSpPr/>
            <p:nvPr/>
          </p:nvSpPr>
          <p:spPr>
            <a:xfrm>
              <a:off x="49761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err="1">
                  <a:solidFill>
                    <a:schemeClr val="tx1"/>
                  </a:solidFill>
                </a:rPr>
                <a:t>Parental</a:t>
              </a:r>
              <a:endParaRPr lang="nl-NL" sz="1000" dirty="0">
                <a:solidFill>
                  <a:schemeClr val="tx1"/>
                </a:solidFill>
              </a:endParaRPr>
            </a:p>
            <a:p>
              <a:pPr algn="ctr">
                <a:defRPr/>
              </a:pPr>
              <a:r>
                <a:rPr lang="nl-NL" sz="1000" dirty="0" err="1">
                  <a:solidFill>
                    <a:schemeClr val="tx1"/>
                  </a:solidFill>
                </a:rPr>
                <a:t>Over-control</a:t>
              </a:r>
              <a:endParaRPr lang="en-US" sz="1000" dirty="0">
                <a:solidFill>
                  <a:schemeClr val="tx1"/>
                </a:solidFill>
              </a:endParaRPr>
            </a:p>
            <a:p>
              <a:pPr algn="ctr">
                <a:defRPr/>
              </a:pPr>
              <a:endParaRPr lang="en-US" sz="1000" dirty="0"/>
            </a:p>
          </p:txBody>
        </p:sp>
        <p:sp>
          <p:nvSpPr>
            <p:cNvPr id="9" name="Rectangle 8">
              <a:extLst>
                <a:ext uri="{FF2B5EF4-FFF2-40B4-BE49-F238E27FC236}">
                  <a16:creationId xmlns:a16="http://schemas.microsoft.com/office/drawing/2014/main" id="{531919A8-D841-E121-3906-169B25E2E0C3}"/>
                </a:ext>
              </a:extLst>
            </p:cNvPr>
            <p:cNvSpPr/>
            <p:nvPr/>
          </p:nvSpPr>
          <p:spPr>
            <a:xfrm>
              <a:off x="7640219" y="2851921"/>
              <a:ext cx="1370109" cy="136776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10" name="Oval 9">
              <a:extLst>
                <a:ext uri="{FF2B5EF4-FFF2-40B4-BE49-F238E27FC236}">
                  <a16:creationId xmlns:a16="http://schemas.microsoft.com/office/drawing/2014/main" id="{7D265DF7-9E88-EBFE-C666-B9AE321A88CB}"/>
                </a:ext>
              </a:extLst>
            </p:cNvPr>
            <p:cNvSpPr/>
            <p:nvPr/>
          </p:nvSpPr>
          <p:spPr>
            <a:xfrm>
              <a:off x="1044502" y="504106"/>
              <a:ext cx="1078878"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11" name="Oval 10">
              <a:extLst>
                <a:ext uri="{FF2B5EF4-FFF2-40B4-BE49-F238E27FC236}">
                  <a16:creationId xmlns:a16="http://schemas.microsoft.com/office/drawing/2014/main" id="{ED51141D-AA34-F6C0-BD77-59C0523F28A7}"/>
                </a:ext>
              </a:extLst>
            </p:cNvPr>
            <p:cNvSpPr/>
            <p:nvPr/>
          </p:nvSpPr>
          <p:spPr>
            <a:xfrm>
              <a:off x="1057740" y="5626937"/>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12" name="Oval 11">
              <a:extLst>
                <a:ext uri="{FF2B5EF4-FFF2-40B4-BE49-F238E27FC236}">
                  <a16:creationId xmlns:a16="http://schemas.microsoft.com/office/drawing/2014/main" id="{F4DC6A94-508E-A596-5099-5DE2B10C65EF}"/>
                </a:ext>
              </a:extLst>
            </p:cNvPr>
            <p:cNvSpPr/>
            <p:nvPr/>
          </p:nvSpPr>
          <p:spPr>
            <a:xfrm>
              <a:off x="5677721" y="1236452"/>
              <a:ext cx="1082187" cy="10805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13" name="Oval 12">
              <a:extLst>
                <a:ext uri="{FF2B5EF4-FFF2-40B4-BE49-F238E27FC236}">
                  <a16:creationId xmlns:a16="http://schemas.microsoft.com/office/drawing/2014/main" id="{D3B730AE-FCD6-BE21-91EA-F8D419777010}"/>
                </a:ext>
              </a:extLst>
            </p:cNvPr>
            <p:cNvSpPr/>
            <p:nvPr/>
          </p:nvSpPr>
          <p:spPr>
            <a:xfrm>
              <a:off x="8361678" y="1161062"/>
              <a:ext cx="1078878" cy="10805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14" name="Straight Arrow Connector 13">
              <a:extLst>
                <a:ext uri="{FF2B5EF4-FFF2-40B4-BE49-F238E27FC236}">
                  <a16:creationId xmlns:a16="http://schemas.microsoft.com/office/drawing/2014/main" id="{9F38FC03-C8EF-31C4-4FE5-840404C9242D}"/>
                </a:ext>
              </a:extLst>
            </p:cNvPr>
            <p:cNvCxnSpPr>
              <a:stCxn id="10" idx="5"/>
              <a:endCxn id="6" idx="0"/>
            </p:cNvCxnSpPr>
            <p:nvPr/>
          </p:nvCxnSpPr>
          <p:spPr>
            <a:xfrm>
              <a:off x="1967835" y="1426717"/>
              <a:ext cx="665199" cy="71439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BF2D0CB-CA72-D29B-E924-D1E008F58ACB}"/>
                </a:ext>
              </a:extLst>
            </p:cNvPr>
            <p:cNvCxnSpPr>
              <a:stCxn id="11" idx="7"/>
              <a:endCxn id="7" idx="2"/>
            </p:cNvCxnSpPr>
            <p:nvPr/>
          </p:nvCxnSpPr>
          <p:spPr>
            <a:xfrm flipV="1">
              <a:off x="1977765" y="5156657"/>
              <a:ext cx="671816" cy="628237"/>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602089B-BE94-C2C2-5D1A-655A9A561118}"/>
                </a:ext>
              </a:extLst>
            </p:cNvPr>
            <p:cNvCxnSpPr>
              <a:stCxn id="12" idx="4"/>
              <a:endCxn id="8" idx="0"/>
            </p:cNvCxnSpPr>
            <p:nvPr/>
          </p:nvCxnSpPr>
          <p:spPr>
            <a:xfrm flipH="1">
              <a:off x="5661173" y="2317020"/>
              <a:ext cx="555986" cy="534901"/>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A9DBF9-8239-DD63-8CC6-35BD053AAB6B}"/>
                </a:ext>
              </a:extLst>
            </p:cNvPr>
            <p:cNvCxnSpPr>
              <a:stCxn id="13" idx="4"/>
              <a:endCxn id="9" idx="0"/>
            </p:cNvCxnSpPr>
            <p:nvPr/>
          </p:nvCxnSpPr>
          <p:spPr>
            <a:xfrm flipH="1">
              <a:off x="8325275" y="2241633"/>
              <a:ext cx="575843" cy="610288"/>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F3B38D7F-9F1A-962B-E604-390D19D6ED4D}"/>
                </a:ext>
              </a:extLst>
            </p:cNvPr>
            <p:cNvCxnSpPr>
              <a:stCxn id="10" idx="2"/>
              <a:endCxn id="11" idx="2"/>
            </p:cNvCxnSpPr>
            <p:nvPr/>
          </p:nvCxnSpPr>
          <p:spPr>
            <a:xfrm rot="10800000" flipH="1" flipV="1">
              <a:off x="1044502" y="1042596"/>
              <a:ext cx="13238" cy="5126422"/>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9F5E7B6E-F524-BE56-C169-8AFC65E4553E}"/>
                </a:ext>
              </a:extLst>
            </p:cNvPr>
            <p:cNvCxnSpPr>
              <a:stCxn id="10" idx="0"/>
              <a:endCxn id="10" idx="6"/>
            </p:cNvCxnSpPr>
            <p:nvPr/>
          </p:nvCxnSpPr>
          <p:spPr>
            <a:xfrm rot="16200000" flipH="1">
              <a:off x="1584415" y="503631"/>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7C5A9CDD-6D39-6F5F-2C8B-AFE00C2774B6}"/>
                </a:ext>
              </a:extLst>
            </p:cNvPr>
            <p:cNvCxnSpPr>
              <a:stCxn id="11" idx="4"/>
              <a:endCxn id="11" idx="6"/>
            </p:cNvCxnSpPr>
            <p:nvPr/>
          </p:nvCxnSpPr>
          <p:spPr>
            <a:xfrm rot="5400000" flipH="1" flipV="1">
              <a:off x="1597653" y="6168542"/>
              <a:ext cx="538490" cy="539440"/>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B46A0F76-76DC-E4F2-0422-93A4D87AAB45}"/>
                </a:ext>
              </a:extLst>
            </p:cNvPr>
            <p:cNvCxnSpPr>
              <a:stCxn id="12" idx="0"/>
              <a:endCxn id="12" idx="6"/>
            </p:cNvCxnSpPr>
            <p:nvPr/>
          </p:nvCxnSpPr>
          <p:spPr>
            <a:xfrm rot="16200000" flipH="1">
              <a:off x="6217494" y="1236117"/>
              <a:ext cx="542078" cy="542749"/>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47C057D3-C47B-F5CC-1BCD-06643255ECA6}"/>
                </a:ext>
              </a:extLst>
            </p:cNvPr>
            <p:cNvCxnSpPr>
              <a:stCxn id="13" idx="0"/>
              <a:endCxn id="13" idx="6"/>
            </p:cNvCxnSpPr>
            <p:nvPr/>
          </p:nvCxnSpPr>
          <p:spPr>
            <a:xfrm rot="16200000" flipH="1">
              <a:off x="8899796" y="1162385"/>
              <a:ext cx="542081" cy="539438"/>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538E210-8F7A-5213-BA6A-60CABC168A19}"/>
                </a:ext>
              </a:extLst>
            </p:cNvPr>
            <p:cNvCxnSpPr>
              <a:stCxn id="6" idx="3"/>
              <a:endCxn id="8" idx="1"/>
            </p:cNvCxnSpPr>
            <p:nvPr/>
          </p:nvCxnSpPr>
          <p:spPr>
            <a:xfrm>
              <a:off x="3318088" y="2826790"/>
              <a:ext cx="1658032" cy="710806"/>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783576E-0898-3BAC-6C23-FB48BD694A7D}"/>
                </a:ext>
              </a:extLst>
            </p:cNvPr>
            <p:cNvCxnSpPr>
              <a:stCxn id="7" idx="3"/>
              <a:endCxn id="8" idx="1"/>
            </p:cNvCxnSpPr>
            <p:nvPr/>
          </p:nvCxnSpPr>
          <p:spPr>
            <a:xfrm flipV="1">
              <a:off x="3334636" y="3537597"/>
              <a:ext cx="1641483" cy="9333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AE448FD-5599-C823-9FB7-9AADD2DF87D0}"/>
                </a:ext>
              </a:extLst>
            </p:cNvPr>
            <p:cNvCxnSpPr>
              <a:stCxn id="8" idx="3"/>
              <a:endCxn id="9" idx="1"/>
            </p:cNvCxnSpPr>
            <p:nvPr/>
          </p:nvCxnSpPr>
          <p:spPr>
            <a:xfrm>
              <a:off x="6346229" y="3537597"/>
              <a:ext cx="129399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0118" name="Rectangle 2">
            <a:extLst>
              <a:ext uri="{FF2B5EF4-FFF2-40B4-BE49-F238E27FC236}">
                <a16:creationId xmlns:a16="http://schemas.microsoft.com/office/drawing/2014/main" id="{49EC7661-05DB-9686-1053-34F254FA1CB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graphicFrame>
        <p:nvGraphicFramePr>
          <p:cNvPr id="90119" name="Object 2">
            <a:extLst>
              <a:ext uri="{FF2B5EF4-FFF2-40B4-BE49-F238E27FC236}">
                <a16:creationId xmlns:a16="http://schemas.microsoft.com/office/drawing/2014/main" id="{515073F3-B90F-0A7E-2AB9-24F24E1E98B9}"/>
              </a:ext>
            </a:extLst>
          </p:cNvPr>
          <p:cNvGraphicFramePr>
            <a:graphicFrameLocks noChangeAspect="1"/>
          </p:cNvGraphicFramePr>
          <p:nvPr/>
        </p:nvGraphicFramePr>
        <p:xfrm>
          <a:off x="1476375" y="2133600"/>
          <a:ext cx="2108200" cy="1604963"/>
        </p:xfrm>
        <a:graphic>
          <a:graphicData uri="http://schemas.openxmlformats.org/presentationml/2006/ole">
            <mc:AlternateContent xmlns:mc="http://schemas.openxmlformats.org/markup-compatibility/2006">
              <mc:Choice xmlns:v="urn:schemas-microsoft-com:vml" Requires="v">
                <p:oleObj name="Equation" r:id="rId3" imgW="1231560" imgH="939600" progId="Equation.3">
                  <p:embed/>
                </p:oleObj>
              </mc:Choice>
              <mc:Fallback>
                <p:oleObj name="Equation" r:id="rId3" imgW="1231560" imgH="939600" progId="Equation.3">
                  <p:embed/>
                  <p:pic>
                    <p:nvPicPr>
                      <p:cNvPr id="90119" name="Object 2">
                        <a:extLst>
                          <a:ext uri="{FF2B5EF4-FFF2-40B4-BE49-F238E27FC236}">
                            <a16:creationId xmlns:a16="http://schemas.microsoft.com/office/drawing/2014/main" id="{515073F3-B90F-0A7E-2AB9-24F24E1E9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2133600"/>
                        <a:ext cx="21082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AD2175A-22FF-C3EE-3D0B-9AB89EF0D4F4}"/>
              </a:ext>
            </a:extLst>
          </p:cNvPr>
          <p:cNvSpPr>
            <a:spLocks noGrp="1"/>
          </p:cNvSpPr>
          <p:nvPr>
            <p:ph type="title"/>
          </p:nvPr>
        </p:nvSpPr>
        <p:spPr/>
        <p:txBody>
          <a:bodyPr/>
          <a:lstStyle/>
          <a:p>
            <a:r>
              <a:rPr lang="nl-NL" altLang="en-US" dirty="0"/>
              <a:t>Autoregression (panel) models</a:t>
            </a:r>
            <a:endParaRPr lang="en-US" altLang="en-US" dirty="0"/>
          </a:p>
        </p:txBody>
      </p:sp>
      <p:sp>
        <p:nvSpPr>
          <p:cNvPr id="30723" name="Slide Number Placeholder 3">
            <a:extLst>
              <a:ext uri="{FF2B5EF4-FFF2-40B4-BE49-F238E27FC236}">
                <a16:creationId xmlns:a16="http://schemas.microsoft.com/office/drawing/2014/main" id="{43C7861F-CC10-4334-5B6D-DBBA622F867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EA788D1-C27D-486D-8CD4-FBAC7B8E2D70}" type="slidenum">
              <a:rPr lang="en-US" altLang="en-US" sz="1000">
                <a:solidFill>
                  <a:srgbClr val="BC0031"/>
                </a:solidFill>
                <a:latin typeface="Arial" panose="020B0604020202020204" pitchFamily="34" charset="0"/>
              </a:rPr>
              <a:pPr eaLnBrk="1" hangingPunct="1">
                <a:spcBef>
                  <a:spcPct val="0"/>
                </a:spcBef>
                <a:buSzTx/>
                <a:buFontTx/>
                <a:buNone/>
              </a:pPr>
              <a:t>34</a:t>
            </a:fld>
            <a:endParaRPr lang="en-US" altLang="en-US" sz="1000">
              <a:latin typeface="Arial" panose="020B0604020202020204" pitchFamily="34" charset="0"/>
            </a:endParaRPr>
          </a:p>
        </p:txBody>
      </p:sp>
      <p:sp>
        <p:nvSpPr>
          <p:cNvPr id="30724" name="Content Placeholder 2">
            <a:extLst>
              <a:ext uri="{FF2B5EF4-FFF2-40B4-BE49-F238E27FC236}">
                <a16:creationId xmlns:a16="http://schemas.microsoft.com/office/drawing/2014/main" id="{B1B07ACD-066C-A7BD-B452-89FF46DEB0F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85A053AC-D280-00BA-AA10-56114F676FF1}"/>
              </a:ext>
            </a:extLst>
          </p:cNvPr>
          <p:cNvSpPr>
            <a:spLocks noGrp="1"/>
          </p:cNvSpPr>
          <p:nvPr>
            <p:ph type="title"/>
          </p:nvPr>
        </p:nvSpPr>
        <p:spPr/>
        <p:txBody>
          <a:bodyPr/>
          <a:lstStyle/>
          <a:p>
            <a:r>
              <a:rPr lang="nl-NL" altLang="en-US" dirty="0"/>
              <a:t>Autoregression (panel) models</a:t>
            </a:r>
            <a:endParaRPr lang="en-US" altLang="en-US" dirty="0"/>
          </a:p>
        </p:txBody>
      </p:sp>
      <p:sp>
        <p:nvSpPr>
          <p:cNvPr id="31747" name="Slide Number Placeholder 3">
            <a:extLst>
              <a:ext uri="{FF2B5EF4-FFF2-40B4-BE49-F238E27FC236}">
                <a16:creationId xmlns:a16="http://schemas.microsoft.com/office/drawing/2014/main" id="{2BDEE46B-AD9F-17CC-754D-86688C8BD66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74BEAD2-2D41-425B-BC95-103AAFC91AA2}" type="slidenum">
              <a:rPr lang="en-US" altLang="en-US" sz="1000">
                <a:solidFill>
                  <a:srgbClr val="BC0031"/>
                </a:solidFill>
                <a:latin typeface="Arial" panose="020B0604020202020204" pitchFamily="34" charset="0"/>
              </a:rPr>
              <a:pPr eaLnBrk="1" hangingPunct="1">
                <a:spcBef>
                  <a:spcPct val="0"/>
                </a:spcBef>
                <a:buSzTx/>
                <a:buFontTx/>
                <a:buNone/>
              </a:pPr>
              <a:t>35</a:t>
            </a:fld>
            <a:endParaRPr lang="en-US" altLang="en-US" sz="1000">
              <a:latin typeface="Arial" panose="020B0604020202020204" pitchFamily="34" charset="0"/>
            </a:endParaRPr>
          </a:p>
        </p:txBody>
      </p:sp>
      <p:sp>
        <p:nvSpPr>
          <p:cNvPr id="31748" name="Content Placeholder 2">
            <a:extLst>
              <a:ext uri="{FF2B5EF4-FFF2-40B4-BE49-F238E27FC236}">
                <a16:creationId xmlns:a16="http://schemas.microsoft.com/office/drawing/2014/main" id="{6B6BCA7E-1F7A-2BE8-B9DA-04904222771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Second order effects</a:t>
            </a:r>
          </a:p>
          <a:p>
            <a:endParaRPr lang="nl-NL" altLang="en-US"/>
          </a:p>
        </p:txBody>
      </p:sp>
      <p:sp>
        <p:nvSpPr>
          <p:cNvPr id="29" name="Rectangle 28">
            <a:extLst>
              <a:ext uri="{FF2B5EF4-FFF2-40B4-BE49-F238E27FC236}">
                <a16:creationId xmlns:a16="http://schemas.microsoft.com/office/drawing/2014/main" id="{2A418E74-7726-82E9-BC83-F46858B268DB}"/>
              </a:ext>
            </a:extLst>
          </p:cNvPr>
          <p:cNvSpPr>
            <a:spLocks/>
          </p:cNvSpPr>
          <p:nvPr/>
        </p:nvSpPr>
        <p:spPr>
          <a:xfrm>
            <a:off x="1987550" y="378460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01F75535-86E9-9799-9519-0F6EF925B1A5}"/>
              </a:ext>
            </a:extLst>
          </p:cNvPr>
          <p:cNvSpPr>
            <a:spLocks/>
          </p:cNvSpPr>
          <p:nvPr/>
        </p:nvSpPr>
        <p:spPr>
          <a:xfrm>
            <a:off x="3694113" y="378460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718CC604-B92F-62C9-5A16-9C5AB6562204}"/>
              </a:ext>
            </a:extLst>
          </p:cNvPr>
          <p:cNvSpPr>
            <a:spLocks/>
          </p:cNvSpPr>
          <p:nvPr/>
        </p:nvSpPr>
        <p:spPr>
          <a:xfrm>
            <a:off x="5561013" y="378618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BF5A2F08-C6FC-A7D6-D173-1892623203B9}"/>
              </a:ext>
            </a:extLst>
          </p:cNvPr>
          <p:cNvSpPr>
            <a:spLocks/>
          </p:cNvSpPr>
          <p:nvPr/>
        </p:nvSpPr>
        <p:spPr>
          <a:xfrm>
            <a:off x="7470775" y="378777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7D170878-BF41-449F-BDC2-B0AF468F2F33}"/>
              </a:ext>
            </a:extLst>
          </p:cNvPr>
          <p:cNvSpPr>
            <a:spLocks noChangeAspect="1"/>
          </p:cNvSpPr>
          <p:nvPr/>
        </p:nvSpPr>
        <p:spPr>
          <a:xfrm>
            <a:off x="666750" y="37861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FB51EFA-CA19-3C00-EAEB-589E7BEE2B13}"/>
              </a:ext>
            </a:extLst>
          </p:cNvPr>
          <p:cNvSpPr>
            <a:spLocks noChangeAspect="1"/>
          </p:cNvSpPr>
          <p:nvPr/>
        </p:nvSpPr>
        <p:spPr>
          <a:xfrm>
            <a:off x="4064000" y="503078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A0E1B391-3B56-6515-4F24-79DA203042F7}"/>
              </a:ext>
            </a:extLst>
          </p:cNvPr>
          <p:cNvSpPr>
            <a:spLocks noChangeAspect="1"/>
          </p:cNvSpPr>
          <p:nvPr/>
        </p:nvSpPr>
        <p:spPr>
          <a:xfrm>
            <a:off x="5949950" y="5027613"/>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CFA3E7A4-EBF9-B66E-20C2-C55EA866950A}"/>
              </a:ext>
            </a:extLst>
          </p:cNvPr>
          <p:cNvSpPr>
            <a:spLocks noChangeAspect="1"/>
          </p:cNvSpPr>
          <p:nvPr/>
        </p:nvSpPr>
        <p:spPr>
          <a:xfrm>
            <a:off x="7842250" y="50212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B2EF24D5-6B0E-3325-5A67-C23816433896}"/>
              </a:ext>
            </a:extLst>
          </p:cNvPr>
          <p:cNvCxnSpPr>
            <a:stCxn id="33" idx="6"/>
            <a:endCxn id="29" idx="1"/>
          </p:cNvCxnSpPr>
          <p:nvPr/>
        </p:nvCxnSpPr>
        <p:spPr>
          <a:xfrm>
            <a:off x="1274763" y="408940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780D75C-7C7F-FAF6-4106-0E06A3428E6D}"/>
              </a:ext>
            </a:extLst>
          </p:cNvPr>
          <p:cNvCxnSpPr/>
          <p:nvPr/>
        </p:nvCxnSpPr>
        <p:spPr>
          <a:xfrm flipV="1">
            <a:off x="4378325"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F22B46-5B3F-39EC-E7A3-462D62921ECC}"/>
              </a:ext>
            </a:extLst>
          </p:cNvPr>
          <p:cNvCxnSpPr/>
          <p:nvPr/>
        </p:nvCxnSpPr>
        <p:spPr>
          <a:xfrm flipV="1">
            <a:off x="6253163" y="442118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CB6FB0-5E98-605D-8DFE-4CC72A4EDE00}"/>
              </a:ext>
            </a:extLst>
          </p:cNvPr>
          <p:cNvCxnSpPr/>
          <p:nvPr/>
        </p:nvCxnSpPr>
        <p:spPr>
          <a:xfrm flipV="1">
            <a:off x="8145463"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0389570A-676A-F7E8-438F-C8B6BEEB3717}"/>
              </a:ext>
            </a:extLst>
          </p:cNvPr>
          <p:cNvCxnSpPr>
            <a:stCxn id="33" idx="1"/>
            <a:endCxn id="33" idx="2"/>
          </p:cNvCxnSpPr>
          <p:nvPr/>
        </p:nvCxnSpPr>
        <p:spPr>
          <a:xfrm rot="16200000" flipH="1" flipV="1">
            <a:off x="604044" y="393779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2" name="TextBox 41">
            <a:extLst>
              <a:ext uri="{FF2B5EF4-FFF2-40B4-BE49-F238E27FC236}">
                <a16:creationId xmlns:a16="http://schemas.microsoft.com/office/drawing/2014/main" id="{B43CCF20-1254-3556-8F31-FC30D5B8F342}"/>
              </a:ext>
            </a:extLst>
          </p:cNvPr>
          <p:cNvSpPr txBox="1">
            <a:spLocks noChangeArrowheads="1"/>
          </p:cNvSpPr>
          <p:nvPr/>
        </p:nvSpPr>
        <p:spPr bwMode="auto">
          <a:xfrm>
            <a:off x="214313" y="3254375"/>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902E3349-779E-641F-CE2D-C1C1D942B67E}"/>
              </a:ext>
            </a:extLst>
          </p:cNvPr>
          <p:cNvCxnSpPr/>
          <p:nvPr/>
        </p:nvCxnSpPr>
        <p:spPr>
          <a:xfrm rot="5400000" flipH="1" flipV="1">
            <a:off x="4447382" y="54871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4" name="TextBox 43">
            <a:extLst>
              <a:ext uri="{FF2B5EF4-FFF2-40B4-BE49-F238E27FC236}">
                <a16:creationId xmlns:a16="http://schemas.microsoft.com/office/drawing/2014/main" id="{12A8658C-95E1-EB75-D436-9F936373DD28}"/>
              </a:ext>
            </a:extLst>
          </p:cNvPr>
          <p:cNvSpPr txBox="1">
            <a:spLocks noChangeArrowheads="1"/>
          </p:cNvSpPr>
          <p:nvPr/>
        </p:nvSpPr>
        <p:spPr bwMode="auto">
          <a:xfrm>
            <a:off x="4491038" y="579437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B57BBD97-116F-7E7E-BA5C-4E147B2577E5}"/>
              </a:ext>
            </a:extLst>
          </p:cNvPr>
          <p:cNvCxnSpPr/>
          <p:nvPr/>
        </p:nvCxnSpPr>
        <p:spPr>
          <a:xfrm rot="5400000" flipH="1" flipV="1">
            <a:off x="6339682" y="54808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6" name="TextBox 45">
            <a:extLst>
              <a:ext uri="{FF2B5EF4-FFF2-40B4-BE49-F238E27FC236}">
                <a16:creationId xmlns:a16="http://schemas.microsoft.com/office/drawing/2014/main" id="{28A827B0-2061-6CC2-9AB3-B36B269715C1}"/>
              </a:ext>
            </a:extLst>
          </p:cNvPr>
          <p:cNvSpPr txBox="1">
            <a:spLocks noChangeArrowheads="1"/>
          </p:cNvSpPr>
          <p:nvPr/>
        </p:nvSpPr>
        <p:spPr bwMode="auto">
          <a:xfrm>
            <a:off x="6383338" y="579596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D8B0BFBF-CE98-5B1C-0422-EA011E63996E}"/>
              </a:ext>
            </a:extLst>
          </p:cNvPr>
          <p:cNvCxnSpPr/>
          <p:nvPr/>
        </p:nvCxnSpPr>
        <p:spPr>
          <a:xfrm rot="5400000" flipH="1" flipV="1">
            <a:off x="8232775" y="547846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768" name="TextBox 47">
            <a:extLst>
              <a:ext uri="{FF2B5EF4-FFF2-40B4-BE49-F238E27FC236}">
                <a16:creationId xmlns:a16="http://schemas.microsoft.com/office/drawing/2014/main" id="{E0835E11-137E-98CD-2F7B-04765B5DDD0C}"/>
              </a:ext>
            </a:extLst>
          </p:cNvPr>
          <p:cNvSpPr txBox="1">
            <a:spLocks noChangeArrowheads="1"/>
          </p:cNvSpPr>
          <p:nvPr/>
        </p:nvSpPr>
        <p:spPr bwMode="auto">
          <a:xfrm>
            <a:off x="8277225" y="57864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13EC4428-69ED-7584-BDD5-1DBDD6720D57}"/>
              </a:ext>
            </a:extLst>
          </p:cNvPr>
          <p:cNvCxnSpPr>
            <a:stCxn id="29" idx="3"/>
            <a:endCxn id="30" idx="1"/>
          </p:cNvCxnSpPr>
          <p:nvPr/>
        </p:nvCxnSpPr>
        <p:spPr>
          <a:xfrm>
            <a:off x="3187700" y="408940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08D979E-80B4-50E0-FDC8-8304AE26F012}"/>
              </a:ext>
            </a:extLst>
          </p:cNvPr>
          <p:cNvCxnSpPr>
            <a:stCxn id="30" idx="3"/>
            <a:endCxn id="31" idx="1"/>
          </p:cNvCxnSpPr>
          <p:nvPr/>
        </p:nvCxnSpPr>
        <p:spPr>
          <a:xfrm>
            <a:off x="5062538" y="408940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814BE1F-AFE7-21F1-73C2-25DA58C83D86}"/>
              </a:ext>
            </a:extLst>
          </p:cNvPr>
          <p:cNvCxnSpPr>
            <a:stCxn id="31" idx="3"/>
            <a:endCxn id="32" idx="1"/>
          </p:cNvCxnSpPr>
          <p:nvPr/>
        </p:nvCxnSpPr>
        <p:spPr>
          <a:xfrm>
            <a:off x="6945313" y="409098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urved Connector 52">
            <a:extLst>
              <a:ext uri="{FF2B5EF4-FFF2-40B4-BE49-F238E27FC236}">
                <a16:creationId xmlns:a16="http://schemas.microsoft.com/office/drawing/2014/main" id="{3B70B1F6-2102-8389-01F8-28C47DC93A15}"/>
              </a:ext>
            </a:extLst>
          </p:cNvPr>
          <p:cNvCxnSpPr>
            <a:stCxn id="32" idx="0"/>
            <a:endCxn id="30" idx="0"/>
          </p:cNvCxnSpPr>
          <p:nvPr/>
        </p:nvCxnSpPr>
        <p:spPr>
          <a:xfrm rot="16200000" flipV="1">
            <a:off x="6260306" y="1902619"/>
            <a:ext cx="3175" cy="3767138"/>
          </a:xfrm>
          <a:prstGeom prst="curvedConnector3">
            <a:avLst>
              <a:gd name="adj1" fmla="val 15663196"/>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Curved Connector 53">
            <a:extLst>
              <a:ext uri="{FF2B5EF4-FFF2-40B4-BE49-F238E27FC236}">
                <a16:creationId xmlns:a16="http://schemas.microsoft.com/office/drawing/2014/main" id="{0BD809E4-5D14-C141-231C-4A72998615A8}"/>
              </a:ext>
            </a:extLst>
          </p:cNvPr>
          <p:cNvCxnSpPr>
            <a:stCxn id="31" idx="0"/>
            <a:endCxn id="29" idx="0"/>
          </p:cNvCxnSpPr>
          <p:nvPr/>
        </p:nvCxnSpPr>
        <p:spPr>
          <a:xfrm rot="16200000" flipV="1">
            <a:off x="4419600" y="1952625"/>
            <a:ext cx="1588" cy="3665538"/>
          </a:xfrm>
          <a:prstGeom prst="curvedConnector3">
            <a:avLst>
              <a:gd name="adj1" fmla="val 89659667"/>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5C1BD9D-7FCC-3A23-9CEE-463E749D6732}"/>
              </a:ext>
            </a:extLst>
          </p:cNvPr>
          <p:cNvSpPr>
            <a:spLocks noGrp="1"/>
          </p:cNvSpPr>
          <p:nvPr>
            <p:ph type="title"/>
          </p:nvPr>
        </p:nvSpPr>
        <p:spPr/>
        <p:txBody>
          <a:bodyPr/>
          <a:lstStyle/>
          <a:p>
            <a:r>
              <a:rPr lang="nl-NL" altLang="en-US" dirty="0"/>
              <a:t>Autoregression (panel) models</a:t>
            </a:r>
            <a:endParaRPr lang="en-US" altLang="en-US" dirty="0"/>
          </a:p>
        </p:txBody>
      </p:sp>
      <p:sp>
        <p:nvSpPr>
          <p:cNvPr id="32771" name="Slide Number Placeholder 3">
            <a:extLst>
              <a:ext uri="{FF2B5EF4-FFF2-40B4-BE49-F238E27FC236}">
                <a16:creationId xmlns:a16="http://schemas.microsoft.com/office/drawing/2014/main" id="{BA957101-ACA4-E333-16C5-E518AC17A89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14354E1-D1A0-4D8E-B7EA-3377308E86F2}" type="slidenum">
              <a:rPr lang="en-US" altLang="en-US" sz="1000">
                <a:solidFill>
                  <a:srgbClr val="BC0031"/>
                </a:solidFill>
                <a:latin typeface="Arial" panose="020B0604020202020204" pitchFamily="34" charset="0"/>
              </a:rPr>
              <a:pPr eaLnBrk="1" hangingPunct="1">
                <a:spcBef>
                  <a:spcPct val="0"/>
                </a:spcBef>
                <a:buSzTx/>
                <a:buFontTx/>
                <a:buNone/>
              </a:pPr>
              <a:t>36</a:t>
            </a:fld>
            <a:endParaRPr lang="en-US" altLang="en-US" sz="1000">
              <a:latin typeface="Arial" panose="020B0604020202020204" pitchFamily="34" charset="0"/>
            </a:endParaRPr>
          </a:p>
        </p:txBody>
      </p:sp>
      <p:sp>
        <p:nvSpPr>
          <p:cNvPr id="32772" name="Content Placeholder 2">
            <a:extLst>
              <a:ext uri="{FF2B5EF4-FFF2-40B4-BE49-F238E27FC236}">
                <a16:creationId xmlns:a16="http://schemas.microsoft.com/office/drawing/2014/main" id="{8B695165-DAD7-0E92-8910-7BC461AD46E1}"/>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521F562-FA60-7AF5-F1A0-C049E14CF675}"/>
              </a:ext>
            </a:extLst>
          </p:cNvPr>
          <p:cNvSpPr>
            <a:spLocks noGrp="1"/>
          </p:cNvSpPr>
          <p:nvPr>
            <p:ph type="title"/>
          </p:nvPr>
        </p:nvSpPr>
        <p:spPr/>
        <p:txBody>
          <a:bodyPr/>
          <a:lstStyle/>
          <a:p>
            <a:r>
              <a:rPr lang="nl-NL" altLang="en-US" dirty="0"/>
              <a:t>Autoregression (panel) models</a:t>
            </a:r>
            <a:endParaRPr lang="en-US" altLang="en-US" dirty="0"/>
          </a:p>
        </p:txBody>
      </p:sp>
      <p:sp>
        <p:nvSpPr>
          <p:cNvPr id="33795" name="Slide Number Placeholder 3">
            <a:extLst>
              <a:ext uri="{FF2B5EF4-FFF2-40B4-BE49-F238E27FC236}">
                <a16:creationId xmlns:a16="http://schemas.microsoft.com/office/drawing/2014/main" id="{FCBB78D9-BFA6-C830-4873-34BD10F8D86B}"/>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47EE4E0-8BDA-4C12-AC51-F3F543E1A23D}" type="slidenum">
              <a:rPr lang="en-US" altLang="en-US" sz="1000">
                <a:solidFill>
                  <a:srgbClr val="BC0031"/>
                </a:solidFill>
                <a:latin typeface="Arial" panose="020B0604020202020204" pitchFamily="34" charset="0"/>
              </a:rPr>
              <a:pPr eaLnBrk="1" hangingPunct="1">
                <a:spcBef>
                  <a:spcPct val="0"/>
                </a:spcBef>
                <a:buSzTx/>
                <a:buFontTx/>
                <a:buNone/>
              </a:pPr>
              <a:t>37</a:t>
            </a:fld>
            <a:endParaRPr lang="en-US" altLang="en-US" sz="1000">
              <a:latin typeface="Arial" panose="020B0604020202020204" pitchFamily="34" charset="0"/>
            </a:endParaRPr>
          </a:p>
        </p:txBody>
      </p:sp>
      <p:sp>
        <p:nvSpPr>
          <p:cNvPr id="33796" name="Content Placeholder 2">
            <a:extLst>
              <a:ext uri="{FF2B5EF4-FFF2-40B4-BE49-F238E27FC236}">
                <a16:creationId xmlns:a16="http://schemas.microsoft.com/office/drawing/2014/main" id="{C331A571-C618-22C9-FCBD-D2A3C37CF8D6}"/>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Equality of direct effects</a:t>
            </a:r>
          </a:p>
          <a:p>
            <a:endParaRPr lang="nl-NL" altLang="en-US"/>
          </a:p>
        </p:txBody>
      </p:sp>
      <p:sp>
        <p:nvSpPr>
          <p:cNvPr id="29" name="Rectangle 28">
            <a:extLst>
              <a:ext uri="{FF2B5EF4-FFF2-40B4-BE49-F238E27FC236}">
                <a16:creationId xmlns:a16="http://schemas.microsoft.com/office/drawing/2014/main" id="{A7019443-7767-2E9D-DE7F-F87D7CEBAC38}"/>
              </a:ext>
            </a:extLst>
          </p:cNvPr>
          <p:cNvSpPr>
            <a:spLocks/>
          </p:cNvSpPr>
          <p:nvPr/>
        </p:nvSpPr>
        <p:spPr>
          <a:xfrm>
            <a:off x="1987550" y="38576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5B44CBEF-335A-FCE6-F3D5-27A30135E076}"/>
              </a:ext>
            </a:extLst>
          </p:cNvPr>
          <p:cNvSpPr>
            <a:spLocks/>
          </p:cNvSpPr>
          <p:nvPr/>
        </p:nvSpPr>
        <p:spPr>
          <a:xfrm>
            <a:off x="3694113" y="38576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BBD7AEA8-A212-BC9D-4F88-8D66753837BD}"/>
              </a:ext>
            </a:extLst>
          </p:cNvPr>
          <p:cNvSpPr>
            <a:spLocks/>
          </p:cNvSpPr>
          <p:nvPr/>
        </p:nvSpPr>
        <p:spPr>
          <a:xfrm>
            <a:off x="5561013" y="3857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58D73C17-18C2-79BD-7F97-1CF9C61ADE18}"/>
              </a:ext>
            </a:extLst>
          </p:cNvPr>
          <p:cNvSpPr>
            <a:spLocks/>
          </p:cNvSpPr>
          <p:nvPr/>
        </p:nvSpPr>
        <p:spPr>
          <a:xfrm>
            <a:off x="7470775" y="3859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DBA737F1-E7BA-6BF7-CD0C-213781A5DAEB}"/>
              </a:ext>
            </a:extLst>
          </p:cNvPr>
          <p:cNvSpPr>
            <a:spLocks noChangeAspect="1"/>
          </p:cNvSpPr>
          <p:nvPr/>
        </p:nvSpPr>
        <p:spPr>
          <a:xfrm>
            <a:off x="666750" y="38576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C0A21698-5703-5FDA-2852-D5A37E403A72}"/>
              </a:ext>
            </a:extLst>
          </p:cNvPr>
          <p:cNvSpPr>
            <a:spLocks noChangeAspect="1"/>
          </p:cNvSpPr>
          <p:nvPr/>
        </p:nvSpPr>
        <p:spPr>
          <a:xfrm>
            <a:off x="4064000" y="51022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07191630-086A-93E4-EC76-D2FC9646D6B2}"/>
              </a:ext>
            </a:extLst>
          </p:cNvPr>
          <p:cNvSpPr>
            <a:spLocks noChangeAspect="1"/>
          </p:cNvSpPr>
          <p:nvPr/>
        </p:nvSpPr>
        <p:spPr>
          <a:xfrm>
            <a:off x="5949950" y="510063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F8091E2C-478D-7751-7330-E652A1791F32}"/>
              </a:ext>
            </a:extLst>
          </p:cNvPr>
          <p:cNvSpPr>
            <a:spLocks noChangeAspect="1"/>
          </p:cNvSpPr>
          <p:nvPr/>
        </p:nvSpPr>
        <p:spPr>
          <a:xfrm>
            <a:off x="7842250" y="509270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4DF4D59A-923E-8AB8-9723-339D50AEB5B4}"/>
              </a:ext>
            </a:extLst>
          </p:cNvPr>
          <p:cNvCxnSpPr>
            <a:stCxn id="33" idx="6"/>
            <a:endCxn id="29" idx="1"/>
          </p:cNvCxnSpPr>
          <p:nvPr/>
        </p:nvCxnSpPr>
        <p:spPr>
          <a:xfrm>
            <a:off x="1274763" y="41624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D5BB762-C030-F04A-026A-AECC27503AE6}"/>
              </a:ext>
            </a:extLst>
          </p:cNvPr>
          <p:cNvCxnSpPr/>
          <p:nvPr/>
        </p:nvCxnSpPr>
        <p:spPr>
          <a:xfrm flipV="1">
            <a:off x="4378325" y="4486275"/>
            <a:ext cx="0" cy="6111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922E5C2-03C0-8284-D219-D9D520E76101}"/>
              </a:ext>
            </a:extLst>
          </p:cNvPr>
          <p:cNvCxnSpPr/>
          <p:nvPr/>
        </p:nvCxnSpPr>
        <p:spPr>
          <a:xfrm flipV="1">
            <a:off x="6253163" y="4492625"/>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E7FD5B4-31D6-287C-35B8-26863F504875}"/>
              </a:ext>
            </a:extLst>
          </p:cNvPr>
          <p:cNvCxnSpPr/>
          <p:nvPr/>
        </p:nvCxnSpPr>
        <p:spPr>
          <a:xfrm flipV="1">
            <a:off x="8145463" y="4486275"/>
            <a:ext cx="0" cy="6111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55F942D0-30FB-0E41-989C-DEDB813C3615}"/>
              </a:ext>
            </a:extLst>
          </p:cNvPr>
          <p:cNvCxnSpPr>
            <a:stCxn id="33" idx="1"/>
            <a:endCxn id="33" idx="2"/>
          </p:cNvCxnSpPr>
          <p:nvPr/>
        </p:nvCxnSpPr>
        <p:spPr>
          <a:xfrm rot="16200000" flipH="1" flipV="1">
            <a:off x="603250" y="4010025"/>
            <a:ext cx="215900"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0" name="TextBox 41">
            <a:extLst>
              <a:ext uri="{FF2B5EF4-FFF2-40B4-BE49-F238E27FC236}">
                <a16:creationId xmlns:a16="http://schemas.microsoft.com/office/drawing/2014/main" id="{6EB62A25-571E-CC31-D552-5690FAAFCD12}"/>
              </a:ext>
            </a:extLst>
          </p:cNvPr>
          <p:cNvSpPr txBox="1">
            <a:spLocks noChangeArrowheads="1"/>
          </p:cNvSpPr>
          <p:nvPr/>
        </p:nvSpPr>
        <p:spPr bwMode="auto">
          <a:xfrm>
            <a:off x="214313" y="3327400"/>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BC62E30D-1FFC-65DD-8821-AB5C95C00384}"/>
              </a:ext>
            </a:extLst>
          </p:cNvPr>
          <p:cNvCxnSpPr/>
          <p:nvPr/>
        </p:nvCxnSpPr>
        <p:spPr>
          <a:xfrm rot="5400000" flipH="1" flipV="1">
            <a:off x="4447382" y="5558631"/>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2" name="TextBox 43">
            <a:extLst>
              <a:ext uri="{FF2B5EF4-FFF2-40B4-BE49-F238E27FC236}">
                <a16:creationId xmlns:a16="http://schemas.microsoft.com/office/drawing/2014/main" id="{1D49228F-5C1D-9ECC-88E1-884E52798C7D}"/>
              </a:ext>
            </a:extLst>
          </p:cNvPr>
          <p:cNvSpPr txBox="1">
            <a:spLocks noChangeArrowheads="1"/>
          </p:cNvSpPr>
          <p:nvPr/>
        </p:nvSpPr>
        <p:spPr bwMode="auto">
          <a:xfrm>
            <a:off x="4491038" y="5867400"/>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1D0B67FF-5042-2F18-A8A6-3587DD9A50D0}"/>
              </a:ext>
            </a:extLst>
          </p:cNvPr>
          <p:cNvCxnSpPr/>
          <p:nvPr/>
        </p:nvCxnSpPr>
        <p:spPr>
          <a:xfrm rot="5400000" flipH="1" flipV="1">
            <a:off x="6339682" y="5552281"/>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4" name="TextBox 45">
            <a:extLst>
              <a:ext uri="{FF2B5EF4-FFF2-40B4-BE49-F238E27FC236}">
                <a16:creationId xmlns:a16="http://schemas.microsoft.com/office/drawing/2014/main" id="{7C0B2EEE-D1B0-2AE3-44DB-98063BEFD03D}"/>
              </a:ext>
            </a:extLst>
          </p:cNvPr>
          <p:cNvSpPr txBox="1">
            <a:spLocks noChangeArrowheads="1"/>
          </p:cNvSpPr>
          <p:nvPr/>
        </p:nvSpPr>
        <p:spPr bwMode="auto">
          <a:xfrm>
            <a:off x="6383338" y="5867400"/>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D0DFC245-D6F5-B724-734F-9BCC4E675D91}"/>
              </a:ext>
            </a:extLst>
          </p:cNvPr>
          <p:cNvCxnSpPr/>
          <p:nvPr/>
        </p:nvCxnSpPr>
        <p:spPr>
          <a:xfrm rot="5400000" flipH="1" flipV="1">
            <a:off x="8232775" y="5551488"/>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3816" name="TextBox 47">
            <a:extLst>
              <a:ext uri="{FF2B5EF4-FFF2-40B4-BE49-F238E27FC236}">
                <a16:creationId xmlns:a16="http://schemas.microsoft.com/office/drawing/2014/main" id="{B5DAE00F-B80C-847E-19CF-D900C8D0D545}"/>
              </a:ext>
            </a:extLst>
          </p:cNvPr>
          <p:cNvSpPr txBox="1">
            <a:spLocks noChangeArrowheads="1"/>
          </p:cNvSpPr>
          <p:nvPr/>
        </p:nvSpPr>
        <p:spPr bwMode="auto">
          <a:xfrm>
            <a:off x="8277225" y="5859463"/>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1FD2C1D8-4B51-C435-C983-5F625AAEA5BB}"/>
              </a:ext>
            </a:extLst>
          </p:cNvPr>
          <p:cNvCxnSpPr>
            <a:stCxn id="29" idx="3"/>
            <a:endCxn id="30" idx="1"/>
          </p:cNvCxnSpPr>
          <p:nvPr/>
        </p:nvCxnSpPr>
        <p:spPr>
          <a:xfrm>
            <a:off x="3187700" y="4162425"/>
            <a:ext cx="506413"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BC0CD6C-AD6F-87C7-25C5-DAB9EF7F9FD2}"/>
              </a:ext>
            </a:extLst>
          </p:cNvPr>
          <p:cNvCxnSpPr>
            <a:stCxn id="30" idx="3"/>
            <a:endCxn id="31" idx="1"/>
          </p:cNvCxnSpPr>
          <p:nvPr/>
        </p:nvCxnSpPr>
        <p:spPr>
          <a:xfrm>
            <a:off x="5062538" y="4162425"/>
            <a:ext cx="498475" cy="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FE7253-D20C-851A-40B8-98287A72D38C}"/>
              </a:ext>
            </a:extLst>
          </p:cNvPr>
          <p:cNvCxnSpPr>
            <a:stCxn id="31" idx="3"/>
            <a:endCxn id="32" idx="1"/>
          </p:cNvCxnSpPr>
          <p:nvPr/>
        </p:nvCxnSpPr>
        <p:spPr>
          <a:xfrm>
            <a:off x="6945313" y="4162425"/>
            <a:ext cx="525462" cy="158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844F88A1-578A-6921-1008-10E226CC9C4C}"/>
              </a:ext>
            </a:extLst>
          </p:cNvPr>
          <p:cNvCxnSpPr/>
          <p:nvPr/>
        </p:nvCxnSpPr>
        <p:spPr>
          <a:xfrm rot="16200000" flipV="1">
            <a:off x="6260306" y="1962944"/>
            <a:ext cx="3175" cy="3767138"/>
          </a:xfrm>
          <a:prstGeom prst="curvedConnector3">
            <a:avLst>
              <a:gd name="adj1" fmla="val 15663196"/>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885879E4-F7FC-251A-8FBF-634FAEB14357}"/>
              </a:ext>
            </a:extLst>
          </p:cNvPr>
          <p:cNvCxnSpPr/>
          <p:nvPr/>
        </p:nvCxnSpPr>
        <p:spPr>
          <a:xfrm rot="16200000" flipV="1">
            <a:off x="4419600" y="2012950"/>
            <a:ext cx="1588" cy="3665538"/>
          </a:xfrm>
          <a:prstGeom prst="curvedConnector3">
            <a:avLst>
              <a:gd name="adj1" fmla="val 89659667"/>
            </a:avLst>
          </a:prstGeom>
          <a:ln w="25400" cap="flat">
            <a:solidFill>
              <a:srgbClr val="FF0000"/>
            </a:solidFill>
            <a:prstDash val="sysDot"/>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91F8EB4-F9ED-BA95-BC45-8BA24A699F6C}"/>
              </a:ext>
            </a:extLst>
          </p:cNvPr>
          <p:cNvSpPr>
            <a:spLocks noGrp="1"/>
          </p:cNvSpPr>
          <p:nvPr>
            <p:ph type="title"/>
          </p:nvPr>
        </p:nvSpPr>
        <p:spPr/>
        <p:txBody>
          <a:bodyPr/>
          <a:lstStyle/>
          <a:p>
            <a:r>
              <a:rPr lang="nl-NL" altLang="en-US" dirty="0"/>
              <a:t>Autoregression (panel) models</a:t>
            </a:r>
            <a:endParaRPr lang="en-US" altLang="en-US" dirty="0"/>
          </a:p>
        </p:txBody>
      </p:sp>
      <p:sp>
        <p:nvSpPr>
          <p:cNvPr id="34819" name="Slide Number Placeholder 3">
            <a:extLst>
              <a:ext uri="{FF2B5EF4-FFF2-40B4-BE49-F238E27FC236}">
                <a16:creationId xmlns:a16="http://schemas.microsoft.com/office/drawing/2014/main" id="{A1839776-1C22-558B-1F6F-93FF67D8A48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768DF81-F67F-40FF-873D-2880D9390AF5}" type="slidenum">
              <a:rPr lang="en-US" altLang="en-US" sz="1000">
                <a:solidFill>
                  <a:srgbClr val="BC0031"/>
                </a:solidFill>
                <a:latin typeface="Arial" panose="020B0604020202020204" pitchFamily="34" charset="0"/>
              </a:rPr>
              <a:pPr eaLnBrk="1" hangingPunct="1">
                <a:spcBef>
                  <a:spcPct val="0"/>
                </a:spcBef>
                <a:buSzTx/>
                <a:buFontTx/>
                <a:buNone/>
              </a:pPr>
              <a:t>38</a:t>
            </a:fld>
            <a:endParaRPr lang="en-US" altLang="en-US" sz="1000">
              <a:latin typeface="Arial" panose="020B0604020202020204" pitchFamily="34" charset="0"/>
            </a:endParaRPr>
          </a:p>
        </p:txBody>
      </p:sp>
      <p:sp>
        <p:nvSpPr>
          <p:cNvPr id="34820" name="Content Placeholder 2">
            <a:extLst>
              <a:ext uri="{FF2B5EF4-FFF2-40B4-BE49-F238E27FC236}">
                <a16:creationId xmlns:a16="http://schemas.microsoft.com/office/drawing/2014/main" id="{872FCF7E-73A7-DD4C-C55B-1102D81D1CDA}"/>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0C491EB-F65C-543F-AFD4-422E5129C609}"/>
              </a:ext>
            </a:extLst>
          </p:cNvPr>
          <p:cNvSpPr>
            <a:spLocks noGrp="1"/>
          </p:cNvSpPr>
          <p:nvPr>
            <p:ph type="title"/>
          </p:nvPr>
        </p:nvSpPr>
        <p:spPr/>
        <p:txBody>
          <a:bodyPr/>
          <a:lstStyle/>
          <a:p>
            <a:r>
              <a:rPr lang="nl-NL" altLang="en-US" dirty="0"/>
              <a:t>Autoregression (panel) models</a:t>
            </a:r>
            <a:endParaRPr lang="en-US" altLang="en-US" dirty="0"/>
          </a:p>
        </p:txBody>
      </p:sp>
      <p:sp>
        <p:nvSpPr>
          <p:cNvPr id="35843" name="Slide Number Placeholder 3">
            <a:extLst>
              <a:ext uri="{FF2B5EF4-FFF2-40B4-BE49-F238E27FC236}">
                <a16:creationId xmlns:a16="http://schemas.microsoft.com/office/drawing/2014/main" id="{6B68AFA1-982D-1581-8D24-7FC970AE612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543313E-2B39-48C0-B74C-3D6C1B7F4195}" type="slidenum">
              <a:rPr lang="en-US" altLang="en-US" sz="1000">
                <a:solidFill>
                  <a:srgbClr val="BC0031"/>
                </a:solidFill>
                <a:latin typeface="Arial" panose="020B0604020202020204" pitchFamily="34" charset="0"/>
              </a:rPr>
              <a:pPr eaLnBrk="1" hangingPunct="1">
                <a:spcBef>
                  <a:spcPct val="0"/>
                </a:spcBef>
                <a:buSzTx/>
                <a:buFontTx/>
                <a:buNone/>
              </a:pPr>
              <a:t>39</a:t>
            </a:fld>
            <a:endParaRPr lang="en-US" altLang="en-US" sz="1000">
              <a:latin typeface="Arial" panose="020B0604020202020204" pitchFamily="34" charset="0"/>
            </a:endParaRPr>
          </a:p>
        </p:txBody>
      </p:sp>
      <p:sp>
        <p:nvSpPr>
          <p:cNvPr id="35844" name="Content Placeholder 2">
            <a:extLst>
              <a:ext uri="{FF2B5EF4-FFF2-40B4-BE49-F238E27FC236}">
                <a16:creationId xmlns:a16="http://schemas.microsoft.com/office/drawing/2014/main" id="{A4244CB6-AFC0-04B9-82D0-15CECA79A130}"/>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Equal means?</a:t>
            </a:r>
          </a:p>
          <a:p>
            <a:endParaRPr lang="nl-NL" altLang="en-US"/>
          </a:p>
        </p:txBody>
      </p:sp>
      <p:sp>
        <p:nvSpPr>
          <p:cNvPr id="29" name="Rectangle 28">
            <a:extLst>
              <a:ext uri="{FF2B5EF4-FFF2-40B4-BE49-F238E27FC236}">
                <a16:creationId xmlns:a16="http://schemas.microsoft.com/office/drawing/2014/main" id="{7D3F5DE5-FE79-4565-BAF0-E9612B8C4945}"/>
              </a:ext>
            </a:extLst>
          </p:cNvPr>
          <p:cNvSpPr>
            <a:spLocks/>
          </p:cNvSpPr>
          <p:nvPr/>
        </p:nvSpPr>
        <p:spPr>
          <a:xfrm>
            <a:off x="1987550" y="3784600"/>
            <a:ext cx="1200150"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EF2967E6-172D-EB69-6273-FA349FB3343B}"/>
              </a:ext>
            </a:extLst>
          </p:cNvPr>
          <p:cNvSpPr>
            <a:spLocks/>
          </p:cNvSpPr>
          <p:nvPr/>
        </p:nvSpPr>
        <p:spPr>
          <a:xfrm>
            <a:off x="3694113" y="3784600"/>
            <a:ext cx="1368425"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55BE1170-6B6A-819F-282B-C310A6F831AD}"/>
              </a:ext>
            </a:extLst>
          </p:cNvPr>
          <p:cNvSpPr>
            <a:spLocks/>
          </p:cNvSpPr>
          <p:nvPr/>
        </p:nvSpPr>
        <p:spPr>
          <a:xfrm>
            <a:off x="5561013" y="3786188"/>
            <a:ext cx="1384300"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F9F33382-71DF-0BC5-8F5D-B89DEC5C1D50}"/>
              </a:ext>
            </a:extLst>
          </p:cNvPr>
          <p:cNvSpPr>
            <a:spLocks/>
          </p:cNvSpPr>
          <p:nvPr/>
        </p:nvSpPr>
        <p:spPr>
          <a:xfrm>
            <a:off x="7470775" y="3787775"/>
            <a:ext cx="1349375" cy="609600"/>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0859BE50-A638-4957-B144-99B8CEEF1D7D}"/>
              </a:ext>
            </a:extLst>
          </p:cNvPr>
          <p:cNvSpPr>
            <a:spLocks noChangeAspect="1"/>
          </p:cNvSpPr>
          <p:nvPr/>
        </p:nvSpPr>
        <p:spPr>
          <a:xfrm>
            <a:off x="666750" y="37861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AA8833A9-6125-4749-2F8B-1AD003269FDA}"/>
              </a:ext>
            </a:extLst>
          </p:cNvPr>
          <p:cNvSpPr>
            <a:spLocks noChangeAspect="1"/>
          </p:cNvSpPr>
          <p:nvPr/>
        </p:nvSpPr>
        <p:spPr>
          <a:xfrm>
            <a:off x="4064000" y="503078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A66A28D6-4C01-A58D-ABEB-7750F1442E7D}"/>
              </a:ext>
            </a:extLst>
          </p:cNvPr>
          <p:cNvSpPr>
            <a:spLocks noChangeAspect="1"/>
          </p:cNvSpPr>
          <p:nvPr/>
        </p:nvSpPr>
        <p:spPr>
          <a:xfrm>
            <a:off x="5949950" y="5027613"/>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97746087-0AD8-4AA1-0648-3E1A54C73514}"/>
              </a:ext>
            </a:extLst>
          </p:cNvPr>
          <p:cNvSpPr>
            <a:spLocks noChangeAspect="1"/>
          </p:cNvSpPr>
          <p:nvPr/>
        </p:nvSpPr>
        <p:spPr>
          <a:xfrm>
            <a:off x="7842250" y="50212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D90B190E-72CD-ABBC-751A-66E35B61FEDB}"/>
              </a:ext>
            </a:extLst>
          </p:cNvPr>
          <p:cNvCxnSpPr>
            <a:stCxn id="33" idx="6"/>
            <a:endCxn id="29" idx="1"/>
          </p:cNvCxnSpPr>
          <p:nvPr/>
        </p:nvCxnSpPr>
        <p:spPr>
          <a:xfrm>
            <a:off x="1274763" y="408940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159F431-33A4-A657-D458-80D40E009F42}"/>
              </a:ext>
            </a:extLst>
          </p:cNvPr>
          <p:cNvCxnSpPr/>
          <p:nvPr/>
        </p:nvCxnSpPr>
        <p:spPr>
          <a:xfrm flipV="1">
            <a:off x="4378325"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17F22C7-D26F-DFCA-19B1-4C449FABF27D}"/>
              </a:ext>
            </a:extLst>
          </p:cNvPr>
          <p:cNvCxnSpPr/>
          <p:nvPr/>
        </p:nvCxnSpPr>
        <p:spPr>
          <a:xfrm flipV="1">
            <a:off x="6253163" y="442118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514B016-54EA-2D1B-E766-148F6813A93A}"/>
              </a:ext>
            </a:extLst>
          </p:cNvPr>
          <p:cNvCxnSpPr/>
          <p:nvPr/>
        </p:nvCxnSpPr>
        <p:spPr>
          <a:xfrm flipV="1">
            <a:off x="8145463" y="441325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37173E5-E60E-7249-EFEB-1655A2179AAE}"/>
              </a:ext>
            </a:extLst>
          </p:cNvPr>
          <p:cNvCxnSpPr>
            <a:stCxn id="33" idx="1"/>
            <a:endCxn id="33" idx="2"/>
          </p:cNvCxnSpPr>
          <p:nvPr/>
        </p:nvCxnSpPr>
        <p:spPr>
          <a:xfrm rot="16200000" flipH="1" flipV="1">
            <a:off x="604044" y="393779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58" name="TextBox 41">
            <a:extLst>
              <a:ext uri="{FF2B5EF4-FFF2-40B4-BE49-F238E27FC236}">
                <a16:creationId xmlns:a16="http://schemas.microsoft.com/office/drawing/2014/main" id="{43D01E01-E6F6-8F73-8DBB-97519ECBE8A0}"/>
              </a:ext>
            </a:extLst>
          </p:cNvPr>
          <p:cNvSpPr txBox="1">
            <a:spLocks noChangeArrowheads="1"/>
          </p:cNvSpPr>
          <p:nvPr/>
        </p:nvSpPr>
        <p:spPr bwMode="auto">
          <a:xfrm>
            <a:off x="214313" y="3254375"/>
            <a:ext cx="755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A6EB4798-00A8-4A8E-7707-73309FFB0344}"/>
              </a:ext>
            </a:extLst>
          </p:cNvPr>
          <p:cNvCxnSpPr/>
          <p:nvPr/>
        </p:nvCxnSpPr>
        <p:spPr>
          <a:xfrm rot="5400000" flipH="1" flipV="1">
            <a:off x="4447382" y="54871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0" name="TextBox 43">
            <a:extLst>
              <a:ext uri="{FF2B5EF4-FFF2-40B4-BE49-F238E27FC236}">
                <a16:creationId xmlns:a16="http://schemas.microsoft.com/office/drawing/2014/main" id="{3BF8062E-1F5D-8576-B3E2-47083BD4D6D5}"/>
              </a:ext>
            </a:extLst>
          </p:cNvPr>
          <p:cNvSpPr txBox="1">
            <a:spLocks noChangeArrowheads="1"/>
          </p:cNvSpPr>
          <p:nvPr/>
        </p:nvSpPr>
        <p:spPr bwMode="auto">
          <a:xfrm>
            <a:off x="4491038" y="579437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5114B5B4-B6AB-B2B0-7A8B-BFF362A3C434}"/>
              </a:ext>
            </a:extLst>
          </p:cNvPr>
          <p:cNvCxnSpPr/>
          <p:nvPr/>
        </p:nvCxnSpPr>
        <p:spPr>
          <a:xfrm rot="5400000" flipH="1" flipV="1">
            <a:off x="6339682" y="54808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2" name="TextBox 45">
            <a:extLst>
              <a:ext uri="{FF2B5EF4-FFF2-40B4-BE49-F238E27FC236}">
                <a16:creationId xmlns:a16="http://schemas.microsoft.com/office/drawing/2014/main" id="{BFC00CB0-A5BB-F88D-8375-B76214166D4D}"/>
              </a:ext>
            </a:extLst>
          </p:cNvPr>
          <p:cNvSpPr txBox="1">
            <a:spLocks noChangeArrowheads="1"/>
          </p:cNvSpPr>
          <p:nvPr/>
        </p:nvSpPr>
        <p:spPr bwMode="auto">
          <a:xfrm>
            <a:off x="6383338" y="579596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450F46C4-F7C6-C552-0227-C39859C87D26}"/>
              </a:ext>
            </a:extLst>
          </p:cNvPr>
          <p:cNvCxnSpPr/>
          <p:nvPr/>
        </p:nvCxnSpPr>
        <p:spPr>
          <a:xfrm rot="5400000" flipH="1" flipV="1">
            <a:off x="8232775" y="547846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864" name="TextBox 47">
            <a:extLst>
              <a:ext uri="{FF2B5EF4-FFF2-40B4-BE49-F238E27FC236}">
                <a16:creationId xmlns:a16="http://schemas.microsoft.com/office/drawing/2014/main" id="{F839780D-D4F5-3061-417F-B6D0A30E62EC}"/>
              </a:ext>
            </a:extLst>
          </p:cNvPr>
          <p:cNvSpPr txBox="1">
            <a:spLocks noChangeArrowheads="1"/>
          </p:cNvSpPr>
          <p:nvPr/>
        </p:nvSpPr>
        <p:spPr bwMode="auto">
          <a:xfrm>
            <a:off x="8277225" y="5786438"/>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6932CDCB-3EE2-245B-F3AB-D32E654CF5C1}"/>
              </a:ext>
            </a:extLst>
          </p:cNvPr>
          <p:cNvCxnSpPr>
            <a:stCxn id="29" idx="3"/>
            <a:endCxn id="30" idx="1"/>
          </p:cNvCxnSpPr>
          <p:nvPr/>
        </p:nvCxnSpPr>
        <p:spPr>
          <a:xfrm>
            <a:off x="3187700" y="408940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8E0DC09-2BE7-2107-4ED7-7235B836B8C4}"/>
              </a:ext>
            </a:extLst>
          </p:cNvPr>
          <p:cNvCxnSpPr>
            <a:stCxn id="30" idx="3"/>
            <a:endCxn id="31" idx="1"/>
          </p:cNvCxnSpPr>
          <p:nvPr/>
        </p:nvCxnSpPr>
        <p:spPr>
          <a:xfrm>
            <a:off x="5062538" y="408940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47821F8-31D8-C444-7F58-DCB7A356E6ED}"/>
              </a:ext>
            </a:extLst>
          </p:cNvPr>
          <p:cNvCxnSpPr>
            <a:stCxn id="31" idx="3"/>
            <a:endCxn id="32" idx="1"/>
          </p:cNvCxnSpPr>
          <p:nvPr/>
        </p:nvCxnSpPr>
        <p:spPr>
          <a:xfrm>
            <a:off x="6945313" y="409098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B63CAB8-A6D3-AD61-B44A-8643DBA68069}"/>
              </a:ext>
            </a:extLst>
          </p:cNvPr>
          <p:cNvSpPr>
            <a:spLocks noGrp="1"/>
          </p:cNvSpPr>
          <p:nvPr>
            <p:ph type="title"/>
          </p:nvPr>
        </p:nvSpPr>
        <p:spPr/>
        <p:txBody>
          <a:bodyPr/>
          <a:lstStyle/>
          <a:p>
            <a:r>
              <a:rPr lang="nl-NL" altLang="en-US"/>
              <a:t>Multi-group model</a:t>
            </a:r>
            <a:endParaRPr lang="en-US" altLang="en-US"/>
          </a:p>
        </p:txBody>
      </p:sp>
      <p:sp>
        <p:nvSpPr>
          <p:cNvPr id="7171" name="Slide Number Placeholder 3">
            <a:extLst>
              <a:ext uri="{FF2B5EF4-FFF2-40B4-BE49-F238E27FC236}">
                <a16:creationId xmlns:a16="http://schemas.microsoft.com/office/drawing/2014/main" id="{79F146D1-C9B3-4AC2-8F6F-B17ED0D8531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66A8B44-62C5-46F9-A4B9-45C49D6D46B0}" type="slidenum">
              <a:rPr lang="en-US" altLang="en-US" sz="1000">
                <a:solidFill>
                  <a:srgbClr val="BC0031"/>
                </a:solidFill>
                <a:latin typeface="Arial" panose="020B0604020202020204" pitchFamily="34" charset="0"/>
              </a:rPr>
              <a:pPr eaLnBrk="1" hangingPunct="1">
                <a:spcBef>
                  <a:spcPct val="0"/>
                </a:spcBef>
                <a:buSzTx/>
                <a:buFontTx/>
                <a:buNone/>
              </a:pPr>
              <a:t>4</a:t>
            </a:fld>
            <a:endParaRPr lang="en-US" altLang="en-US" sz="1000">
              <a:latin typeface="Arial" panose="020B0604020202020204" pitchFamily="34" charset="0"/>
            </a:endParaRPr>
          </a:p>
        </p:txBody>
      </p:sp>
      <p:sp>
        <p:nvSpPr>
          <p:cNvPr id="7172" name="Rectangle 10">
            <a:extLst>
              <a:ext uri="{FF2B5EF4-FFF2-40B4-BE49-F238E27FC236}">
                <a16:creationId xmlns:a16="http://schemas.microsoft.com/office/drawing/2014/main" id="{53F41B55-DCB1-3542-EADF-71A8082516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173" name="Rectangle 25">
            <a:extLst>
              <a:ext uri="{FF2B5EF4-FFF2-40B4-BE49-F238E27FC236}">
                <a16:creationId xmlns:a16="http://schemas.microsoft.com/office/drawing/2014/main" id="{1AF15A75-67FF-D75D-8704-7A23171EE6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169" name="Right Bracket 7168">
            <a:extLst>
              <a:ext uri="{FF2B5EF4-FFF2-40B4-BE49-F238E27FC236}">
                <a16:creationId xmlns:a16="http://schemas.microsoft.com/office/drawing/2014/main" id="{548BB33E-ECAD-7028-7A67-F6A43FE7A870}"/>
              </a:ext>
            </a:extLst>
          </p:cNvPr>
          <p:cNvSpPr/>
          <p:nvPr/>
        </p:nvSpPr>
        <p:spPr>
          <a:xfrm rot="-5400000">
            <a:off x="2149475" y="350838"/>
            <a:ext cx="236537" cy="4319588"/>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A2CB5D00-D5B6-011C-1777-25B66E0C306C}"/>
              </a:ext>
            </a:extLst>
          </p:cNvPr>
          <p:cNvSpPr/>
          <p:nvPr/>
        </p:nvSpPr>
        <p:spPr>
          <a:xfrm rot="-5400000">
            <a:off x="6759575" y="336551"/>
            <a:ext cx="236537" cy="4348162"/>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7176" name="TextBox 7171">
            <a:extLst>
              <a:ext uri="{FF2B5EF4-FFF2-40B4-BE49-F238E27FC236}">
                <a16:creationId xmlns:a16="http://schemas.microsoft.com/office/drawing/2014/main" id="{A45CE6DF-2FD7-2342-1094-73F5BC845378}"/>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7177" name="TextBox 61">
            <a:extLst>
              <a:ext uri="{FF2B5EF4-FFF2-40B4-BE49-F238E27FC236}">
                <a16:creationId xmlns:a16="http://schemas.microsoft.com/office/drawing/2014/main" id="{F464C6F1-9A84-7B36-2234-E72831D8DBF8}"/>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grpSp>
        <p:nvGrpSpPr>
          <p:cNvPr id="7178" name="Group 4">
            <a:extLst>
              <a:ext uri="{FF2B5EF4-FFF2-40B4-BE49-F238E27FC236}">
                <a16:creationId xmlns:a16="http://schemas.microsoft.com/office/drawing/2014/main" id="{0EFCA7CC-2453-DC3B-E67B-EFD07DD0992C}"/>
              </a:ext>
            </a:extLst>
          </p:cNvPr>
          <p:cNvGrpSpPr>
            <a:grpSpLocks/>
          </p:cNvGrpSpPr>
          <p:nvPr/>
        </p:nvGrpSpPr>
        <p:grpSpPr bwMode="auto">
          <a:xfrm>
            <a:off x="5214938" y="3357563"/>
            <a:ext cx="3762375" cy="2505075"/>
            <a:chOff x="1044502" y="504106"/>
            <a:chExt cx="8396054" cy="6203401"/>
          </a:xfrm>
        </p:grpSpPr>
        <p:sp>
          <p:nvSpPr>
            <p:cNvPr id="54" name="Rectangle 53">
              <a:extLst>
                <a:ext uri="{FF2B5EF4-FFF2-40B4-BE49-F238E27FC236}">
                  <a16:creationId xmlns:a16="http://schemas.microsoft.com/office/drawing/2014/main" id="{8B29607E-444D-801A-0395-C7457904868F}"/>
                </a:ext>
              </a:extLst>
            </p:cNvPr>
            <p:cNvSpPr/>
            <p:nvPr/>
          </p:nvSpPr>
          <p:spPr>
            <a:xfrm>
              <a:off x="1947874" y="2139477"/>
              <a:ext cx="1371002"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55" name="Rectangle 54">
              <a:extLst>
                <a:ext uri="{FF2B5EF4-FFF2-40B4-BE49-F238E27FC236}">
                  <a16:creationId xmlns:a16="http://schemas.microsoft.com/office/drawing/2014/main" id="{E83D46F3-258C-8FFC-A4B3-FA17C3796EB6}"/>
                </a:ext>
              </a:extLst>
            </p:cNvPr>
            <p:cNvSpPr/>
            <p:nvPr/>
          </p:nvSpPr>
          <p:spPr>
            <a:xfrm>
              <a:off x="1969130" y="3790572"/>
              <a:ext cx="1363917"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56" name="Rectangle 55">
              <a:extLst>
                <a:ext uri="{FF2B5EF4-FFF2-40B4-BE49-F238E27FC236}">
                  <a16:creationId xmlns:a16="http://schemas.microsoft.com/office/drawing/2014/main" id="{0652347C-3077-B0E5-A53E-5689FD7D0994}"/>
                </a:ext>
              </a:extLst>
            </p:cNvPr>
            <p:cNvSpPr/>
            <p:nvPr/>
          </p:nvSpPr>
          <p:spPr>
            <a:xfrm>
              <a:off x="4976831"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900" dirty="0" err="1">
                  <a:solidFill>
                    <a:schemeClr val="tx1"/>
                  </a:solidFill>
                </a:rPr>
                <a:t>Parental</a:t>
              </a:r>
              <a:endParaRPr lang="nl-NL" sz="900" dirty="0">
                <a:solidFill>
                  <a:schemeClr val="tx1"/>
                </a:solidFill>
              </a:endParaRPr>
            </a:p>
            <a:p>
              <a:pPr algn="ctr">
                <a:defRPr/>
              </a:pPr>
              <a:r>
                <a:rPr lang="nl-NL" sz="900" dirty="0" err="1">
                  <a:solidFill>
                    <a:schemeClr val="tx1"/>
                  </a:solidFill>
                </a:rPr>
                <a:t>Over-control</a:t>
              </a:r>
              <a:endParaRPr lang="en-US" sz="900" dirty="0">
                <a:solidFill>
                  <a:schemeClr val="tx1"/>
                </a:solidFill>
              </a:endParaRPr>
            </a:p>
            <a:p>
              <a:pPr algn="ctr">
                <a:defRPr/>
              </a:pPr>
              <a:endParaRPr lang="en-US" sz="900" dirty="0"/>
            </a:p>
          </p:txBody>
        </p:sp>
        <p:sp>
          <p:nvSpPr>
            <p:cNvPr id="57" name="Rectangle 56">
              <a:extLst>
                <a:ext uri="{FF2B5EF4-FFF2-40B4-BE49-F238E27FC236}">
                  <a16:creationId xmlns:a16="http://schemas.microsoft.com/office/drawing/2014/main" id="{32A42527-BB89-A912-DB7F-04218AC2B13B}"/>
                </a:ext>
              </a:extLst>
            </p:cNvPr>
            <p:cNvSpPr/>
            <p:nvPr/>
          </p:nvSpPr>
          <p:spPr>
            <a:xfrm>
              <a:off x="7640895"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58" name="Oval 57">
              <a:extLst>
                <a:ext uri="{FF2B5EF4-FFF2-40B4-BE49-F238E27FC236}">
                  <a16:creationId xmlns:a16="http://schemas.microsoft.com/office/drawing/2014/main" id="{ECB45F58-EE99-65C4-7566-65E35C6918C1}"/>
                </a:ext>
              </a:extLst>
            </p:cNvPr>
            <p:cNvSpPr/>
            <p:nvPr/>
          </p:nvSpPr>
          <p:spPr>
            <a:xfrm>
              <a:off x="1044502" y="504106"/>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59" name="Oval 58">
              <a:extLst>
                <a:ext uri="{FF2B5EF4-FFF2-40B4-BE49-F238E27FC236}">
                  <a16:creationId xmlns:a16="http://schemas.microsoft.com/office/drawing/2014/main" id="{F1BAEE56-74B6-B493-6C24-C2EC4692A34A}"/>
                </a:ext>
              </a:extLst>
            </p:cNvPr>
            <p:cNvSpPr/>
            <p:nvPr/>
          </p:nvSpPr>
          <p:spPr>
            <a:xfrm>
              <a:off x="1058673" y="5626431"/>
              <a:ext cx="1076962"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61" name="Oval 60">
              <a:extLst>
                <a:ext uri="{FF2B5EF4-FFF2-40B4-BE49-F238E27FC236}">
                  <a16:creationId xmlns:a16="http://schemas.microsoft.com/office/drawing/2014/main" id="{2FB76A57-D06D-8126-AA33-A0D0C3005799}"/>
                </a:ext>
              </a:extLst>
            </p:cNvPr>
            <p:cNvSpPr/>
            <p:nvPr/>
          </p:nvSpPr>
          <p:spPr>
            <a:xfrm>
              <a:off x="5678274" y="1235305"/>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62" name="Oval 61">
              <a:extLst>
                <a:ext uri="{FF2B5EF4-FFF2-40B4-BE49-F238E27FC236}">
                  <a16:creationId xmlns:a16="http://schemas.microsoft.com/office/drawing/2014/main" id="{EBD411B3-ABA1-C486-0E71-DDA72FDB93F5}"/>
                </a:ext>
              </a:extLst>
            </p:cNvPr>
            <p:cNvSpPr/>
            <p:nvPr/>
          </p:nvSpPr>
          <p:spPr>
            <a:xfrm>
              <a:off x="8360050" y="1160612"/>
              <a:ext cx="1080506"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63" name="Straight Arrow Connector 62">
              <a:extLst>
                <a:ext uri="{FF2B5EF4-FFF2-40B4-BE49-F238E27FC236}">
                  <a16:creationId xmlns:a16="http://schemas.microsoft.com/office/drawing/2014/main" id="{64D5FE9B-EF57-7B74-2F69-64BAC2F120C1}"/>
                </a:ext>
              </a:extLst>
            </p:cNvPr>
            <p:cNvCxnSpPr>
              <a:stCxn id="58" idx="5"/>
              <a:endCxn id="54" idx="0"/>
            </p:cNvCxnSpPr>
            <p:nvPr/>
          </p:nvCxnSpPr>
          <p:spPr>
            <a:xfrm>
              <a:off x="1969130" y="1427932"/>
              <a:ext cx="662475" cy="711545"/>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15631DA-93C3-8E17-11B1-3201826A3D04}"/>
                </a:ext>
              </a:extLst>
            </p:cNvPr>
            <p:cNvCxnSpPr>
              <a:stCxn id="59" idx="7"/>
              <a:endCxn id="55" idx="2"/>
            </p:cNvCxnSpPr>
            <p:nvPr/>
          </p:nvCxnSpPr>
          <p:spPr>
            <a:xfrm flipV="1">
              <a:off x="1976215" y="5158622"/>
              <a:ext cx="673101" cy="625056"/>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ED2602D8-054E-BCAA-E86A-9C675529FE32}"/>
                </a:ext>
              </a:extLst>
            </p:cNvPr>
            <p:cNvCxnSpPr>
              <a:stCxn id="61" idx="4"/>
              <a:endCxn id="56" idx="0"/>
            </p:cNvCxnSpPr>
            <p:nvPr/>
          </p:nvCxnSpPr>
          <p:spPr>
            <a:xfrm flipH="1">
              <a:off x="5660559" y="2316378"/>
              <a:ext cx="556195" cy="5346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CCBE02E-75FF-BC87-EA8E-514EF415A27F}"/>
                </a:ext>
              </a:extLst>
            </p:cNvPr>
            <p:cNvCxnSpPr>
              <a:stCxn id="62" idx="4"/>
              <a:endCxn id="57" idx="0"/>
            </p:cNvCxnSpPr>
            <p:nvPr/>
          </p:nvCxnSpPr>
          <p:spPr>
            <a:xfrm flipH="1">
              <a:off x="8324624" y="2241687"/>
              <a:ext cx="577451" cy="609332"/>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urved Connector 66">
              <a:extLst>
                <a:ext uri="{FF2B5EF4-FFF2-40B4-BE49-F238E27FC236}">
                  <a16:creationId xmlns:a16="http://schemas.microsoft.com/office/drawing/2014/main" id="{331035C0-2AB4-A3F2-CD28-2F9EEAEA55C5}"/>
                </a:ext>
              </a:extLst>
            </p:cNvPr>
            <p:cNvCxnSpPr>
              <a:stCxn id="58" idx="2"/>
              <a:endCxn id="59" idx="2"/>
            </p:cNvCxnSpPr>
            <p:nvPr/>
          </p:nvCxnSpPr>
          <p:spPr>
            <a:xfrm rot="10800000" flipH="1" flipV="1">
              <a:off x="1044502" y="1042676"/>
              <a:ext cx="14171" cy="5126258"/>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30D3B65C-E6E4-2E6A-D891-58EE3C62F0F3}"/>
                </a:ext>
              </a:extLst>
            </p:cNvPr>
            <p:cNvCxnSpPr>
              <a:stCxn id="58" idx="0"/>
              <a:endCxn id="58" idx="6"/>
            </p:cNvCxnSpPr>
            <p:nvPr/>
          </p:nvCxnSpPr>
          <p:spPr>
            <a:xfrm rot="16200000" flipH="1">
              <a:off x="1584709" y="502380"/>
              <a:ext cx="538570"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68">
              <a:extLst>
                <a:ext uri="{FF2B5EF4-FFF2-40B4-BE49-F238E27FC236}">
                  <a16:creationId xmlns:a16="http://schemas.microsoft.com/office/drawing/2014/main" id="{39E93A13-41F2-FFAD-25BB-E28005E5DA82}"/>
                </a:ext>
              </a:extLst>
            </p:cNvPr>
            <p:cNvCxnSpPr>
              <a:stCxn id="59" idx="4"/>
              <a:endCxn id="59" idx="6"/>
            </p:cNvCxnSpPr>
            <p:nvPr/>
          </p:nvCxnSpPr>
          <p:spPr>
            <a:xfrm rot="5400000" flipH="1" flipV="1">
              <a:off x="1597108" y="6168980"/>
              <a:ext cx="53857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6CD81E5B-894E-8067-6948-70140CF4F6D8}"/>
                </a:ext>
              </a:extLst>
            </p:cNvPr>
            <p:cNvCxnSpPr>
              <a:stCxn id="61" idx="0"/>
              <a:endCxn id="61" idx="6"/>
            </p:cNvCxnSpPr>
            <p:nvPr/>
          </p:nvCxnSpPr>
          <p:spPr>
            <a:xfrm rot="16200000" flipH="1">
              <a:off x="6216515" y="1235545"/>
              <a:ext cx="542503"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Curved Connector 70">
              <a:extLst>
                <a:ext uri="{FF2B5EF4-FFF2-40B4-BE49-F238E27FC236}">
                  <a16:creationId xmlns:a16="http://schemas.microsoft.com/office/drawing/2014/main" id="{40CBEA96-C60E-F491-A64A-391CD9F8D7B9}"/>
                </a:ext>
              </a:extLst>
            </p:cNvPr>
            <p:cNvCxnSpPr>
              <a:stCxn id="62" idx="0"/>
              <a:endCxn id="62" idx="6"/>
            </p:cNvCxnSpPr>
            <p:nvPr/>
          </p:nvCxnSpPr>
          <p:spPr>
            <a:xfrm rot="16200000" flipH="1">
              <a:off x="8900063" y="1162624"/>
              <a:ext cx="54250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32CA033-1205-C8CA-C2E4-E15A70574ADF}"/>
                </a:ext>
              </a:extLst>
            </p:cNvPr>
            <p:cNvCxnSpPr>
              <a:stCxn id="54" idx="3"/>
              <a:endCxn id="56" idx="1"/>
            </p:cNvCxnSpPr>
            <p:nvPr/>
          </p:nvCxnSpPr>
          <p:spPr>
            <a:xfrm>
              <a:off x="3318876" y="2827432"/>
              <a:ext cx="1657955" cy="7115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D1C6C96-06FA-52AD-B5EA-BCEDB6D24B11}"/>
                </a:ext>
              </a:extLst>
            </p:cNvPr>
            <p:cNvCxnSpPr>
              <a:stCxn id="55" idx="3"/>
              <a:endCxn id="56" idx="1"/>
            </p:cNvCxnSpPr>
            <p:nvPr/>
          </p:nvCxnSpPr>
          <p:spPr>
            <a:xfrm flipV="1">
              <a:off x="3333047" y="3538976"/>
              <a:ext cx="1643784" cy="9316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0A8BC31-E0D3-E12D-4713-FEB8FB7DBB6A}"/>
                </a:ext>
              </a:extLst>
            </p:cNvPr>
            <p:cNvCxnSpPr>
              <a:stCxn id="56" idx="3"/>
              <a:endCxn id="57" idx="1"/>
            </p:cNvCxnSpPr>
            <p:nvPr/>
          </p:nvCxnSpPr>
          <p:spPr>
            <a:xfrm>
              <a:off x="6347831" y="3538976"/>
              <a:ext cx="129306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179" name="Group 4">
            <a:extLst>
              <a:ext uri="{FF2B5EF4-FFF2-40B4-BE49-F238E27FC236}">
                <a16:creationId xmlns:a16="http://schemas.microsoft.com/office/drawing/2014/main" id="{B2FDC4D5-3329-8D5D-86E0-D24E1138A702}"/>
              </a:ext>
            </a:extLst>
          </p:cNvPr>
          <p:cNvGrpSpPr>
            <a:grpSpLocks/>
          </p:cNvGrpSpPr>
          <p:nvPr/>
        </p:nvGrpSpPr>
        <p:grpSpPr bwMode="auto">
          <a:xfrm>
            <a:off x="468313" y="3357563"/>
            <a:ext cx="3762375" cy="2505075"/>
            <a:chOff x="1044502" y="504106"/>
            <a:chExt cx="8396054" cy="6203401"/>
          </a:xfrm>
        </p:grpSpPr>
        <p:sp>
          <p:nvSpPr>
            <p:cNvPr id="76" name="Rectangle 75">
              <a:extLst>
                <a:ext uri="{FF2B5EF4-FFF2-40B4-BE49-F238E27FC236}">
                  <a16:creationId xmlns:a16="http://schemas.microsoft.com/office/drawing/2014/main" id="{24E663B6-5810-7526-C6AB-4A06DE1CD869}"/>
                </a:ext>
              </a:extLst>
            </p:cNvPr>
            <p:cNvSpPr/>
            <p:nvPr/>
          </p:nvSpPr>
          <p:spPr>
            <a:xfrm>
              <a:off x="1947874" y="2139477"/>
              <a:ext cx="1371002"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000" dirty="0">
                  <a:solidFill>
                    <a:schemeClr val="tx1"/>
                  </a:solidFill>
                </a:rPr>
                <a:t>Parent</a:t>
              </a:r>
            </a:p>
            <a:p>
              <a:pPr algn="ctr">
                <a:defRPr/>
              </a:pPr>
              <a:r>
                <a:rPr lang="nl-NL" sz="1000" dirty="0" err="1">
                  <a:solidFill>
                    <a:schemeClr val="tx1"/>
                  </a:solidFill>
                </a:rPr>
                <a:t>Anxiety</a:t>
              </a:r>
              <a:endParaRPr lang="en-US" sz="1000" dirty="0">
                <a:solidFill>
                  <a:schemeClr val="tx1"/>
                </a:solidFill>
              </a:endParaRPr>
            </a:p>
          </p:txBody>
        </p:sp>
        <p:sp>
          <p:nvSpPr>
            <p:cNvPr id="77" name="Rectangle 76">
              <a:extLst>
                <a:ext uri="{FF2B5EF4-FFF2-40B4-BE49-F238E27FC236}">
                  <a16:creationId xmlns:a16="http://schemas.microsoft.com/office/drawing/2014/main" id="{F8D54267-1ABA-7328-6DAD-B34756879C83}"/>
                </a:ext>
              </a:extLst>
            </p:cNvPr>
            <p:cNvSpPr/>
            <p:nvPr/>
          </p:nvSpPr>
          <p:spPr>
            <a:xfrm>
              <a:off x="1969130" y="3790572"/>
              <a:ext cx="1363917"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endParaRPr lang="nl-NL" sz="1000" dirty="0">
                <a:solidFill>
                  <a:schemeClr val="tx1"/>
                </a:solidFill>
              </a:endParaRPr>
            </a:p>
            <a:p>
              <a:pPr algn="ctr">
                <a:defRPr/>
              </a:pPr>
              <a:r>
                <a:rPr lang="nl-NL" sz="1000" dirty="0">
                  <a:solidFill>
                    <a:schemeClr val="tx1"/>
                  </a:solidFill>
                </a:rPr>
                <a:t>Parent </a:t>
              </a:r>
            </a:p>
            <a:p>
              <a:pPr algn="ctr">
                <a:defRPr/>
              </a:pPr>
              <a:r>
                <a:rPr lang="nl-NL" sz="1000" dirty="0">
                  <a:solidFill>
                    <a:schemeClr val="tx1"/>
                  </a:solidFill>
                </a:rPr>
                <a:t>Perfect-</a:t>
              </a:r>
            </a:p>
            <a:p>
              <a:pPr algn="ctr">
                <a:defRPr/>
              </a:pPr>
              <a:r>
                <a:rPr lang="nl-NL" sz="1000" dirty="0" err="1">
                  <a:solidFill>
                    <a:schemeClr val="tx1"/>
                  </a:solidFill>
                </a:rPr>
                <a:t>ionism</a:t>
              </a:r>
              <a:endParaRPr lang="en-US" sz="1000" dirty="0">
                <a:solidFill>
                  <a:schemeClr val="tx1"/>
                </a:solidFill>
              </a:endParaRPr>
            </a:p>
            <a:p>
              <a:pPr algn="ctr">
                <a:defRPr/>
              </a:pPr>
              <a:endParaRPr lang="en-US" sz="1000" dirty="0"/>
            </a:p>
          </p:txBody>
        </p:sp>
        <p:sp>
          <p:nvSpPr>
            <p:cNvPr id="78" name="Rectangle 77">
              <a:extLst>
                <a:ext uri="{FF2B5EF4-FFF2-40B4-BE49-F238E27FC236}">
                  <a16:creationId xmlns:a16="http://schemas.microsoft.com/office/drawing/2014/main" id="{59D58BB9-A1C4-5D91-80F6-1CE2C822931F}"/>
                </a:ext>
              </a:extLst>
            </p:cNvPr>
            <p:cNvSpPr/>
            <p:nvPr/>
          </p:nvSpPr>
          <p:spPr>
            <a:xfrm>
              <a:off x="4976831"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900" dirty="0" err="1">
                  <a:solidFill>
                    <a:schemeClr val="tx1"/>
                  </a:solidFill>
                </a:rPr>
                <a:t>Parental</a:t>
              </a:r>
              <a:endParaRPr lang="nl-NL" sz="900" dirty="0">
                <a:solidFill>
                  <a:schemeClr val="tx1"/>
                </a:solidFill>
              </a:endParaRPr>
            </a:p>
            <a:p>
              <a:pPr algn="ctr">
                <a:defRPr/>
              </a:pPr>
              <a:r>
                <a:rPr lang="nl-NL" sz="900" dirty="0" err="1">
                  <a:solidFill>
                    <a:schemeClr val="tx1"/>
                  </a:solidFill>
                </a:rPr>
                <a:t>Over-control</a:t>
              </a:r>
              <a:endParaRPr lang="en-US" sz="900" dirty="0">
                <a:solidFill>
                  <a:schemeClr val="tx1"/>
                </a:solidFill>
              </a:endParaRPr>
            </a:p>
            <a:p>
              <a:pPr algn="ctr">
                <a:defRPr/>
              </a:pPr>
              <a:endParaRPr lang="en-US" sz="900" dirty="0"/>
            </a:p>
          </p:txBody>
        </p:sp>
        <p:sp>
          <p:nvSpPr>
            <p:cNvPr id="79" name="Rectangle 78">
              <a:extLst>
                <a:ext uri="{FF2B5EF4-FFF2-40B4-BE49-F238E27FC236}">
                  <a16:creationId xmlns:a16="http://schemas.microsoft.com/office/drawing/2014/main" id="{4495C4A3-0C3C-054B-6A1E-2C549FD45D55}"/>
                </a:ext>
              </a:extLst>
            </p:cNvPr>
            <p:cNvSpPr/>
            <p:nvPr/>
          </p:nvSpPr>
          <p:spPr>
            <a:xfrm>
              <a:off x="7640895" y="2851019"/>
              <a:ext cx="1371000" cy="1368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sz="1000" dirty="0">
                <a:solidFill>
                  <a:schemeClr val="tx1"/>
                </a:solidFill>
              </a:endParaRPr>
            </a:p>
            <a:p>
              <a:pPr algn="ctr">
                <a:defRPr/>
              </a:pPr>
              <a:r>
                <a:rPr lang="nl-NL" sz="1000" dirty="0">
                  <a:solidFill>
                    <a:schemeClr val="tx1"/>
                  </a:solidFill>
                </a:rPr>
                <a:t>Child</a:t>
              </a:r>
            </a:p>
            <a:p>
              <a:pPr algn="ctr">
                <a:defRPr/>
              </a:pPr>
              <a:r>
                <a:rPr lang="nl-NL" sz="1000" dirty="0" err="1">
                  <a:solidFill>
                    <a:schemeClr val="tx1"/>
                  </a:solidFill>
                </a:rPr>
                <a:t>Anxiety</a:t>
              </a:r>
              <a:endParaRPr lang="en-US" sz="1000" dirty="0">
                <a:solidFill>
                  <a:schemeClr val="tx1"/>
                </a:solidFill>
              </a:endParaRPr>
            </a:p>
            <a:p>
              <a:pPr algn="ctr">
                <a:defRPr/>
              </a:pPr>
              <a:endParaRPr lang="en-US" sz="1000" dirty="0"/>
            </a:p>
          </p:txBody>
        </p:sp>
        <p:sp>
          <p:nvSpPr>
            <p:cNvPr id="80" name="Oval 79">
              <a:extLst>
                <a:ext uri="{FF2B5EF4-FFF2-40B4-BE49-F238E27FC236}">
                  <a16:creationId xmlns:a16="http://schemas.microsoft.com/office/drawing/2014/main" id="{F0B95447-5D54-8687-9EE3-15D2F24E627E}"/>
                </a:ext>
              </a:extLst>
            </p:cNvPr>
            <p:cNvSpPr/>
            <p:nvPr/>
          </p:nvSpPr>
          <p:spPr>
            <a:xfrm>
              <a:off x="1044502" y="504106"/>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PA</a:t>
              </a:r>
              <a:endParaRPr lang="en-US" sz="1000" baseline="-25000" dirty="0">
                <a:solidFill>
                  <a:schemeClr val="tx1"/>
                </a:solidFill>
              </a:endParaRPr>
            </a:p>
          </p:txBody>
        </p:sp>
        <p:sp>
          <p:nvSpPr>
            <p:cNvPr id="81" name="Oval 80">
              <a:extLst>
                <a:ext uri="{FF2B5EF4-FFF2-40B4-BE49-F238E27FC236}">
                  <a16:creationId xmlns:a16="http://schemas.microsoft.com/office/drawing/2014/main" id="{D8AB0428-ACEE-9DFB-D137-E7D506BF1332}"/>
                </a:ext>
              </a:extLst>
            </p:cNvPr>
            <p:cNvSpPr/>
            <p:nvPr/>
          </p:nvSpPr>
          <p:spPr>
            <a:xfrm>
              <a:off x="1058673" y="5626431"/>
              <a:ext cx="1076962"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PP</a:t>
              </a:r>
              <a:endParaRPr lang="en-US" sz="1000" baseline="-25000" dirty="0">
                <a:solidFill>
                  <a:schemeClr val="tx1"/>
                </a:solidFill>
              </a:endParaRPr>
            </a:p>
          </p:txBody>
        </p:sp>
        <p:sp>
          <p:nvSpPr>
            <p:cNvPr id="82" name="Oval 81">
              <a:extLst>
                <a:ext uri="{FF2B5EF4-FFF2-40B4-BE49-F238E27FC236}">
                  <a16:creationId xmlns:a16="http://schemas.microsoft.com/office/drawing/2014/main" id="{A7932ED4-6385-013E-92EC-7D571BADE56C}"/>
                </a:ext>
              </a:extLst>
            </p:cNvPr>
            <p:cNvSpPr/>
            <p:nvPr/>
          </p:nvSpPr>
          <p:spPr>
            <a:xfrm>
              <a:off x="5678274" y="1235305"/>
              <a:ext cx="1080504" cy="10810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PO</a:t>
              </a:r>
              <a:endParaRPr lang="en-US" sz="1000" dirty="0"/>
            </a:p>
          </p:txBody>
        </p:sp>
        <p:sp>
          <p:nvSpPr>
            <p:cNvPr id="83" name="Oval 82">
              <a:extLst>
                <a:ext uri="{FF2B5EF4-FFF2-40B4-BE49-F238E27FC236}">
                  <a16:creationId xmlns:a16="http://schemas.microsoft.com/office/drawing/2014/main" id="{4D549CFC-FB10-7EB6-B6EC-5F5CDAA9495A}"/>
                </a:ext>
              </a:extLst>
            </p:cNvPr>
            <p:cNvSpPr/>
            <p:nvPr/>
          </p:nvSpPr>
          <p:spPr>
            <a:xfrm>
              <a:off x="8360050" y="1160612"/>
              <a:ext cx="1080506" cy="108107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00" dirty="0">
                  <a:solidFill>
                    <a:schemeClr val="tx1"/>
                  </a:solidFill>
                </a:rPr>
                <a:t>ζ</a:t>
              </a:r>
              <a:r>
                <a:rPr lang="nl-NL" sz="1000" baseline="-25000" dirty="0">
                  <a:solidFill>
                    <a:schemeClr val="tx1"/>
                  </a:solidFill>
                </a:rPr>
                <a:t>CA</a:t>
              </a:r>
              <a:endParaRPr lang="en-US" sz="1000" dirty="0"/>
            </a:p>
          </p:txBody>
        </p:sp>
        <p:cxnSp>
          <p:nvCxnSpPr>
            <p:cNvPr id="84" name="Straight Arrow Connector 83">
              <a:extLst>
                <a:ext uri="{FF2B5EF4-FFF2-40B4-BE49-F238E27FC236}">
                  <a16:creationId xmlns:a16="http://schemas.microsoft.com/office/drawing/2014/main" id="{8B6EC02E-ED01-CEBA-2939-07F75CC29BFD}"/>
                </a:ext>
              </a:extLst>
            </p:cNvPr>
            <p:cNvCxnSpPr>
              <a:stCxn id="80" idx="5"/>
              <a:endCxn id="76" idx="0"/>
            </p:cNvCxnSpPr>
            <p:nvPr/>
          </p:nvCxnSpPr>
          <p:spPr>
            <a:xfrm>
              <a:off x="1969130" y="1427932"/>
              <a:ext cx="662475" cy="711545"/>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E368983-7FC8-90F9-B067-FEFC5FC1EC73}"/>
                </a:ext>
              </a:extLst>
            </p:cNvPr>
            <p:cNvCxnSpPr>
              <a:stCxn id="81" idx="7"/>
              <a:endCxn id="77" idx="2"/>
            </p:cNvCxnSpPr>
            <p:nvPr/>
          </p:nvCxnSpPr>
          <p:spPr>
            <a:xfrm flipV="1">
              <a:off x="1976215" y="5158622"/>
              <a:ext cx="673101" cy="625056"/>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F832A6E-3D45-DE68-2CA6-6407D156B187}"/>
                </a:ext>
              </a:extLst>
            </p:cNvPr>
            <p:cNvCxnSpPr>
              <a:stCxn id="82" idx="4"/>
              <a:endCxn id="78" idx="0"/>
            </p:cNvCxnSpPr>
            <p:nvPr/>
          </p:nvCxnSpPr>
          <p:spPr>
            <a:xfrm flipH="1">
              <a:off x="5660559" y="2316378"/>
              <a:ext cx="556195" cy="534640"/>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08DB207E-1FA7-9DCC-B66F-C9505C1BBAA3}"/>
                </a:ext>
              </a:extLst>
            </p:cNvPr>
            <p:cNvCxnSpPr>
              <a:stCxn id="83" idx="4"/>
              <a:endCxn id="79" idx="0"/>
            </p:cNvCxnSpPr>
            <p:nvPr/>
          </p:nvCxnSpPr>
          <p:spPr>
            <a:xfrm flipH="1">
              <a:off x="8324624" y="2241687"/>
              <a:ext cx="577451" cy="609332"/>
            </a:xfrm>
            <a:prstGeom prst="straightConnector1">
              <a:avLst/>
            </a:prstGeom>
            <a:ln w="22225">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Curved Connector 87">
              <a:extLst>
                <a:ext uri="{FF2B5EF4-FFF2-40B4-BE49-F238E27FC236}">
                  <a16:creationId xmlns:a16="http://schemas.microsoft.com/office/drawing/2014/main" id="{205A00E2-B6C9-64F3-AA3D-DFCBAC3A548B}"/>
                </a:ext>
              </a:extLst>
            </p:cNvPr>
            <p:cNvCxnSpPr>
              <a:stCxn id="80" idx="2"/>
              <a:endCxn id="81" idx="2"/>
            </p:cNvCxnSpPr>
            <p:nvPr/>
          </p:nvCxnSpPr>
          <p:spPr>
            <a:xfrm rot="10800000" flipH="1" flipV="1">
              <a:off x="1044502" y="1042676"/>
              <a:ext cx="14171" cy="5126258"/>
            </a:xfrm>
            <a:prstGeom prst="curvedConnector3">
              <a:avLst>
                <a:gd name="adj1" fmla="val -724557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a:extLst>
                <a:ext uri="{FF2B5EF4-FFF2-40B4-BE49-F238E27FC236}">
                  <a16:creationId xmlns:a16="http://schemas.microsoft.com/office/drawing/2014/main" id="{936F949D-B1A9-10E5-D3D3-98597BFE5647}"/>
                </a:ext>
              </a:extLst>
            </p:cNvPr>
            <p:cNvCxnSpPr>
              <a:stCxn id="80" idx="0"/>
              <a:endCxn id="80" idx="6"/>
            </p:cNvCxnSpPr>
            <p:nvPr/>
          </p:nvCxnSpPr>
          <p:spPr>
            <a:xfrm rot="16200000" flipH="1">
              <a:off x="1584709" y="502380"/>
              <a:ext cx="538570"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Curved Connector 89">
              <a:extLst>
                <a:ext uri="{FF2B5EF4-FFF2-40B4-BE49-F238E27FC236}">
                  <a16:creationId xmlns:a16="http://schemas.microsoft.com/office/drawing/2014/main" id="{3AAC93E4-AF38-90C8-F779-D6035117E7A6}"/>
                </a:ext>
              </a:extLst>
            </p:cNvPr>
            <p:cNvCxnSpPr>
              <a:stCxn id="81" idx="4"/>
              <a:endCxn id="81" idx="6"/>
            </p:cNvCxnSpPr>
            <p:nvPr/>
          </p:nvCxnSpPr>
          <p:spPr>
            <a:xfrm rot="5400000" flipH="1" flipV="1">
              <a:off x="1597108" y="6168980"/>
              <a:ext cx="53857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C4560446-A5B7-D872-3287-B188F72075D8}"/>
                </a:ext>
              </a:extLst>
            </p:cNvPr>
            <p:cNvCxnSpPr>
              <a:stCxn id="82" idx="0"/>
              <a:endCxn id="82" idx="6"/>
            </p:cNvCxnSpPr>
            <p:nvPr/>
          </p:nvCxnSpPr>
          <p:spPr>
            <a:xfrm rot="16200000" flipH="1">
              <a:off x="6216515" y="1235545"/>
              <a:ext cx="542503" cy="542023"/>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Curved Connector 91">
              <a:extLst>
                <a:ext uri="{FF2B5EF4-FFF2-40B4-BE49-F238E27FC236}">
                  <a16:creationId xmlns:a16="http://schemas.microsoft.com/office/drawing/2014/main" id="{4D71AF2B-B98F-C848-1AB6-2C7E117FE7AC}"/>
                </a:ext>
              </a:extLst>
            </p:cNvPr>
            <p:cNvCxnSpPr>
              <a:stCxn id="83" idx="0"/>
              <a:endCxn id="83" idx="6"/>
            </p:cNvCxnSpPr>
            <p:nvPr/>
          </p:nvCxnSpPr>
          <p:spPr>
            <a:xfrm rot="16200000" flipH="1">
              <a:off x="8900063" y="1162624"/>
              <a:ext cx="542503" cy="538481"/>
            </a:xfrm>
            <a:prstGeom prst="curvedConnector4">
              <a:avLst>
                <a:gd name="adj1" fmla="val -42329"/>
                <a:gd name="adj2" fmla="val 142329"/>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BC41CA1-5476-03D6-CCA2-D28C6A982F5C}"/>
                </a:ext>
              </a:extLst>
            </p:cNvPr>
            <p:cNvCxnSpPr>
              <a:stCxn id="76" idx="3"/>
              <a:endCxn id="78" idx="1"/>
            </p:cNvCxnSpPr>
            <p:nvPr/>
          </p:nvCxnSpPr>
          <p:spPr>
            <a:xfrm>
              <a:off x="3318876" y="2827432"/>
              <a:ext cx="1657955" cy="7115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BC70F46-B963-18F7-8E6A-F0BDD8AC64F7}"/>
                </a:ext>
              </a:extLst>
            </p:cNvPr>
            <p:cNvCxnSpPr>
              <a:stCxn id="77" idx="3"/>
              <a:endCxn id="78" idx="1"/>
            </p:cNvCxnSpPr>
            <p:nvPr/>
          </p:nvCxnSpPr>
          <p:spPr>
            <a:xfrm flipV="1">
              <a:off x="3333047" y="3538976"/>
              <a:ext cx="1643784" cy="93168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71706DC-A8F6-414E-B3E6-056DE07CCB15}"/>
                </a:ext>
              </a:extLst>
            </p:cNvPr>
            <p:cNvCxnSpPr>
              <a:stCxn id="78" idx="3"/>
              <a:endCxn id="79" idx="1"/>
            </p:cNvCxnSpPr>
            <p:nvPr/>
          </p:nvCxnSpPr>
          <p:spPr>
            <a:xfrm>
              <a:off x="6347831" y="3538976"/>
              <a:ext cx="1293064"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3A6BC07B-8A0B-9DF9-88DA-6F06E91C10C3}"/>
              </a:ext>
            </a:extLst>
          </p:cNvPr>
          <p:cNvSpPr>
            <a:spLocks noGrp="1"/>
          </p:cNvSpPr>
          <p:nvPr>
            <p:ph type="title"/>
          </p:nvPr>
        </p:nvSpPr>
        <p:spPr/>
        <p:txBody>
          <a:bodyPr/>
          <a:lstStyle/>
          <a:p>
            <a:r>
              <a:rPr lang="nl-NL" altLang="en-US" dirty="0"/>
              <a:t>Autoregression (panel) models</a:t>
            </a:r>
            <a:endParaRPr lang="en-US" altLang="en-US" dirty="0"/>
          </a:p>
        </p:txBody>
      </p:sp>
      <p:sp>
        <p:nvSpPr>
          <p:cNvPr id="36867" name="Slide Number Placeholder 3">
            <a:extLst>
              <a:ext uri="{FF2B5EF4-FFF2-40B4-BE49-F238E27FC236}">
                <a16:creationId xmlns:a16="http://schemas.microsoft.com/office/drawing/2014/main" id="{686CEE73-F216-69E0-88F5-14BD162B7C0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6A8C7BA-A3AF-43AD-9132-FA304D0D9D8C}" type="slidenum">
              <a:rPr lang="en-US" altLang="en-US" sz="1000">
                <a:solidFill>
                  <a:srgbClr val="BC0031"/>
                </a:solidFill>
                <a:latin typeface="Arial" panose="020B0604020202020204" pitchFamily="34" charset="0"/>
              </a:rPr>
              <a:pPr eaLnBrk="1" hangingPunct="1">
                <a:spcBef>
                  <a:spcPct val="0"/>
                </a:spcBef>
                <a:buSzTx/>
                <a:buFontTx/>
                <a:buNone/>
              </a:pPr>
              <a:t>40</a:t>
            </a:fld>
            <a:endParaRPr lang="en-US" altLang="en-US" sz="1000">
              <a:latin typeface="Arial" panose="020B0604020202020204" pitchFamily="34" charset="0"/>
            </a:endParaRPr>
          </a:p>
        </p:txBody>
      </p:sp>
      <p:sp>
        <p:nvSpPr>
          <p:cNvPr id="36868" name="Content Placeholder 2">
            <a:extLst>
              <a:ext uri="{FF2B5EF4-FFF2-40B4-BE49-F238E27FC236}">
                <a16:creationId xmlns:a16="http://schemas.microsoft.com/office/drawing/2014/main" id="{056FD912-3689-62B2-6F7C-89863980029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924B0BE1-1BD3-01A4-7AA7-0333BB81ACB7}"/>
              </a:ext>
            </a:extLst>
          </p:cNvPr>
          <p:cNvSpPr>
            <a:spLocks noGrp="1"/>
          </p:cNvSpPr>
          <p:nvPr>
            <p:ph type="title"/>
          </p:nvPr>
        </p:nvSpPr>
        <p:spPr/>
        <p:txBody>
          <a:bodyPr/>
          <a:lstStyle/>
          <a:p>
            <a:r>
              <a:rPr lang="nl-NL" altLang="en-US" dirty="0"/>
              <a:t>Autoregression (panel) models with predictors</a:t>
            </a:r>
            <a:endParaRPr lang="en-US" altLang="en-US" dirty="0"/>
          </a:p>
        </p:txBody>
      </p:sp>
      <p:sp>
        <p:nvSpPr>
          <p:cNvPr id="37891" name="Slide Number Placeholder 3">
            <a:extLst>
              <a:ext uri="{FF2B5EF4-FFF2-40B4-BE49-F238E27FC236}">
                <a16:creationId xmlns:a16="http://schemas.microsoft.com/office/drawing/2014/main" id="{70204668-5056-8DA9-B80F-365A4724D97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7FA7DCB-D78C-4B52-BFE6-D93532670639}" type="slidenum">
              <a:rPr lang="en-US" altLang="en-US" sz="1000">
                <a:solidFill>
                  <a:srgbClr val="BC0031"/>
                </a:solidFill>
                <a:latin typeface="Arial" panose="020B0604020202020204" pitchFamily="34" charset="0"/>
              </a:rPr>
              <a:pPr eaLnBrk="1" hangingPunct="1">
                <a:spcBef>
                  <a:spcPct val="0"/>
                </a:spcBef>
                <a:buSzTx/>
                <a:buFontTx/>
                <a:buNone/>
              </a:pPr>
              <a:t>41</a:t>
            </a:fld>
            <a:endParaRPr lang="en-US" altLang="en-US" sz="1000">
              <a:latin typeface="Arial" panose="020B0604020202020204" pitchFamily="34" charset="0"/>
            </a:endParaRPr>
          </a:p>
        </p:txBody>
      </p:sp>
      <p:sp>
        <p:nvSpPr>
          <p:cNvPr id="37892" name="Content Placeholder 2">
            <a:extLst>
              <a:ext uri="{FF2B5EF4-FFF2-40B4-BE49-F238E27FC236}">
                <a16:creationId xmlns:a16="http://schemas.microsoft.com/office/drawing/2014/main" id="{CE468100-2C7D-9825-D504-D5F35185A7D4}"/>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5" name="Rectangle 4">
            <a:extLst>
              <a:ext uri="{FF2B5EF4-FFF2-40B4-BE49-F238E27FC236}">
                <a16:creationId xmlns:a16="http://schemas.microsoft.com/office/drawing/2014/main" id="{DC7E3786-C485-EE7C-611D-E739B9B3D254}"/>
              </a:ext>
            </a:extLst>
          </p:cNvPr>
          <p:cNvSpPr>
            <a:spLocks/>
          </p:cNvSpPr>
          <p:nvPr/>
        </p:nvSpPr>
        <p:spPr>
          <a:xfrm>
            <a:off x="2203450" y="424497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6" name="Rectangle 5">
            <a:extLst>
              <a:ext uri="{FF2B5EF4-FFF2-40B4-BE49-F238E27FC236}">
                <a16:creationId xmlns:a16="http://schemas.microsoft.com/office/drawing/2014/main" id="{EEA66017-B324-0A32-C5AE-F9CA24DBB588}"/>
              </a:ext>
            </a:extLst>
          </p:cNvPr>
          <p:cNvSpPr>
            <a:spLocks/>
          </p:cNvSpPr>
          <p:nvPr/>
        </p:nvSpPr>
        <p:spPr>
          <a:xfrm>
            <a:off x="3910013" y="424497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7" name="Rectangle 6">
            <a:extLst>
              <a:ext uri="{FF2B5EF4-FFF2-40B4-BE49-F238E27FC236}">
                <a16:creationId xmlns:a16="http://schemas.microsoft.com/office/drawing/2014/main" id="{CC4E6AD5-7A00-89BD-D38C-7943F262032A}"/>
              </a:ext>
            </a:extLst>
          </p:cNvPr>
          <p:cNvSpPr>
            <a:spLocks/>
          </p:cNvSpPr>
          <p:nvPr/>
        </p:nvSpPr>
        <p:spPr>
          <a:xfrm>
            <a:off x="5776913" y="424497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8" name="Rectangle 7">
            <a:extLst>
              <a:ext uri="{FF2B5EF4-FFF2-40B4-BE49-F238E27FC236}">
                <a16:creationId xmlns:a16="http://schemas.microsoft.com/office/drawing/2014/main" id="{409CEEA6-E28C-926A-73AC-6E8AB23FF28B}"/>
              </a:ext>
            </a:extLst>
          </p:cNvPr>
          <p:cNvSpPr>
            <a:spLocks/>
          </p:cNvSpPr>
          <p:nvPr/>
        </p:nvSpPr>
        <p:spPr>
          <a:xfrm>
            <a:off x="7688263" y="4248150"/>
            <a:ext cx="1347787"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9" name="Oval 8">
            <a:extLst>
              <a:ext uri="{FF2B5EF4-FFF2-40B4-BE49-F238E27FC236}">
                <a16:creationId xmlns:a16="http://schemas.microsoft.com/office/drawing/2014/main" id="{D26FD3FB-C510-D2D1-F1AB-E86B57B2E767}"/>
              </a:ext>
            </a:extLst>
          </p:cNvPr>
          <p:cNvSpPr>
            <a:spLocks noChangeAspect="1"/>
          </p:cNvSpPr>
          <p:nvPr/>
        </p:nvSpPr>
        <p:spPr>
          <a:xfrm>
            <a:off x="2492375" y="54070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10" name="Oval 9">
            <a:extLst>
              <a:ext uri="{FF2B5EF4-FFF2-40B4-BE49-F238E27FC236}">
                <a16:creationId xmlns:a16="http://schemas.microsoft.com/office/drawing/2014/main" id="{EFCF9057-30D4-899A-0152-A17D53196D3D}"/>
              </a:ext>
            </a:extLst>
          </p:cNvPr>
          <p:cNvSpPr>
            <a:spLocks noChangeAspect="1"/>
          </p:cNvSpPr>
          <p:nvPr/>
        </p:nvSpPr>
        <p:spPr>
          <a:xfrm>
            <a:off x="4291013" y="5249863"/>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11" name="Oval 10">
            <a:extLst>
              <a:ext uri="{FF2B5EF4-FFF2-40B4-BE49-F238E27FC236}">
                <a16:creationId xmlns:a16="http://schemas.microsoft.com/office/drawing/2014/main" id="{1ABD7397-A326-F364-660A-19272F75C94E}"/>
              </a:ext>
            </a:extLst>
          </p:cNvPr>
          <p:cNvSpPr>
            <a:spLocks noChangeAspect="1"/>
          </p:cNvSpPr>
          <p:nvPr/>
        </p:nvSpPr>
        <p:spPr>
          <a:xfrm>
            <a:off x="6165850" y="5259388"/>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12" name="Oval 11">
            <a:extLst>
              <a:ext uri="{FF2B5EF4-FFF2-40B4-BE49-F238E27FC236}">
                <a16:creationId xmlns:a16="http://schemas.microsoft.com/office/drawing/2014/main" id="{9A6C47DC-7C55-1FD3-A6E9-230F4BE2B78D}"/>
              </a:ext>
            </a:extLst>
          </p:cNvPr>
          <p:cNvSpPr>
            <a:spLocks noChangeAspect="1"/>
          </p:cNvSpPr>
          <p:nvPr/>
        </p:nvSpPr>
        <p:spPr>
          <a:xfrm>
            <a:off x="8058150" y="5251450"/>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13" name="Straight Arrow Connector 12">
            <a:extLst>
              <a:ext uri="{FF2B5EF4-FFF2-40B4-BE49-F238E27FC236}">
                <a16:creationId xmlns:a16="http://schemas.microsoft.com/office/drawing/2014/main" id="{67239D07-D37A-12E9-5B1C-16EABF0E5CCD}"/>
              </a:ext>
            </a:extLst>
          </p:cNvPr>
          <p:cNvCxnSpPr>
            <a:stCxn id="9" idx="0"/>
            <a:endCxn id="5" idx="2"/>
          </p:cNvCxnSpPr>
          <p:nvPr/>
        </p:nvCxnSpPr>
        <p:spPr>
          <a:xfrm flipV="1">
            <a:off x="2795588" y="4854575"/>
            <a:ext cx="7937" cy="5524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8EC76DB-8EFE-1188-BB7A-0278679056AF}"/>
              </a:ext>
            </a:extLst>
          </p:cNvPr>
          <p:cNvCxnSpPr/>
          <p:nvPr/>
        </p:nvCxnSpPr>
        <p:spPr>
          <a:xfrm flipV="1">
            <a:off x="4594225" y="487838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576BA31-CFFD-AF2E-D38F-0598B4CD3963}"/>
              </a:ext>
            </a:extLst>
          </p:cNvPr>
          <p:cNvCxnSpPr/>
          <p:nvPr/>
        </p:nvCxnSpPr>
        <p:spPr>
          <a:xfrm flipV="1">
            <a:off x="6469063" y="4881563"/>
            <a:ext cx="0" cy="358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464DBBA-3A9D-85C9-69AC-CDCF4ECA37BC}"/>
              </a:ext>
            </a:extLst>
          </p:cNvPr>
          <p:cNvCxnSpPr/>
          <p:nvPr/>
        </p:nvCxnSpPr>
        <p:spPr>
          <a:xfrm flipV="1">
            <a:off x="8361363" y="4873625"/>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905" name="TextBox 16">
            <a:extLst>
              <a:ext uri="{FF2B5EF4-FFF2-40B4-BE49-F238E27FC236}">
                <a16:creationId xmlns:a16="http://schemas.microsoft.com/office/drawing/2014/main" id="{CA12E4F8-4C37-ADC0-E57D-5ED46586C572}"/>
              </a:ext>
            </a:extLst>
          </p:cNvPr>
          <p:cNvSpPr txBox="1">
            <a:spLocks noChangeArrowheads="1"/>
          </p:cNvSpPr>
          <p:nvPr/>
        </p:nvSpPr>
        <p:spPr bwMode="auto">
          <a:xfrm>
            <a:off x="2930525" y="6027738"/>
            <a:ext cx="825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18" name="Curved Connector 17">
            <a:extLst>
              <a:ext uri="{FF2B5EF4-FFF2-40B4-BE49-F238E27FC236}">
                <a16:creationId xmlns:a16="http://schemas.microsoft.com/office/drawing/2014/main" id="{F6D387C0-0CFB-F494-FFC6-04822A34A7E1}"/>
              </a:ext>
            </a:extLst>
          </p:cNvPr>
          <p:cNvCxnSpPr/>
          <p:nvPr/>
        </p:nvCxnSpPr>
        <p:spPr>
          <a:xfrm rot="5400000" flipH="1" flipV="1">
            <a:off x="4674394" y="5706269"/>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07" name="TextBox 18">
            <a:extLst>
              <a:ext uri="{FF2B5EF4-FFF2-40B4-BE49-F238E27FC236}">
                <a16:creationId xmlns:a16="http://schemas.microsoft.com/office/drawing/2014/main" id="{69DCD169-D052-CA27-557A-8893BB57C3CD}"/>
              </a:ext>
            </a:extLst>
          </p:cNvPr>
          <p:cNvSpPr txBox="1">
            <a:spLocks noChangeArrowheads="1"/>
          </p:cNvSpPr>
          <p:nvPr/>
        </p:nvSpPr>
        <p:spPr bwMode="auto">
          <a:xfrm>
            <a:off x="4719638" y="6015038"/>
            <a:ext cx="8239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20" name="Curved Connector 19">
            <a:extLst>
              <a:ext uri="{FF2B5EF4-FFF2-40B4-BE49-F238E27FC236}">
                <a16:creationId xmlns:a16="http://schemas.microsoft.com/office/drawing/2014/main" id="{D7A25B8A-EB7D-8747-3D74-36CE8178ED0D}"/>
              </a:ext>
            </a:extLst>
          </p:cNvPr>
          <p:cNvCxnSpPr/>
          <p:nvPr/>
        </p:nvCxnSpPr>
        <p:spPr>
          <a:xfrm rot="5400000" flipH="1" flipV="1">
            <a:off x="6555582" y="5712618"/>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09" name="TextBox 20">
            <a:extLst>
              <a:ext uri="{FF2B5EF4-FFF2-40B4-BE49-F238E27FC236}">
                <a16:creationId xmlns:a16="http://schemas.microsoft.com/office/drawing/2014/main" id="{3E8BD356-9024-2480-5308-7523E60E4CE3}"/>
              </a:ext>
            </a:extLst>
          </p:cNvPr>
          <p:cNvSpPr txBox="1">
            <a:spLocks noChangeArrowheads="1"/>
          </p:cNvSpPr>
          <p:nvPr/>
        </p:nvSpPr>
        <p:spPr bwMode="auto">
          <a:xfrm>
            <a:off x="6599238" y="6026150"/>
            <a:ext cx="82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22" name="Curved Connector 21">
            <a:extLst>
              <a:ext uri="{FF2B5EF4-FFF2-40B4-BE49-F238E27FC236}">
                <a16:creationId xmlns:a16="http://schemas.microsoft.com/office/drawing/2014/main" id="{A40B593C-7C80-AE09-56F4-BBE1603D123E}"/>
              </a:ext>
            </a:extLst>
          </p:cNvPr>
          <p:cNvCxnSpPr/>
          <p:nvPr/>
        </p:nvCxnSpPr>
        <p:spPr>
          <a:xfrm rot="5400000" flipH="1" flipV="1">
            <a:off x="8448675" y="5710238"/>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11" name="TextBox 22">
            <a:extLst>
              <a:ext uri="{FF2B5EF4-FFF2-40B4-BE49-F238E27FC236}">
                <a16:creationId xmlns:a16="http://schemas.microsoft.com/office/drawing/2014/main" id="{8E18255B-8D82-EEA5-CFC7-312C3FEE5894}"/>
              </a:ext>
            </a:extLst>
          </p:cNvPr>
          <p:cNvSpPr txBox="1">
            <a:spLocks noChangeArrowheads="1"/>
          </p:cNvSpPr>
          <p:nvPr/>
        </p:nvSpPr>
        <p:spPr bwMode="auto">
          <a:xfrm>
            <a:off x="8493125" y="60182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24" name="Straight Arrow Connector 23">
            <a:extLst>
              <a:ext uri="{FF2B5EF4-FFF2-40B4-BE49-F238E27FC236}">
                <a16:creationId xmlns:a16="http://schemas.microsoft.com/office/drawing/2014/main" id="{8AB66E87-C937-6FF2-52E9-924E43BAE126}"/>
              </a:ext>
            </a:extLst>
          </p:cNvPr>
          <p:cNvCxnSpPr>
            <a:stCxn id="5" idx="3"/>
            <a:endCxn id="6" idx="1"/>
          </p:cNvCxnSpPr>
          <p:nvPr/>
        </p:nvCxnSpPr>
        <p:spPr>
          <a:xfrm>
            <a:off x="3403600" y="454977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6D0607-4AC8-C858-AF33-8803D4014A6B}"/>
              </a:ext>
            </a:extLst>
          </p:cNvPr>
          <p:cNvCxnSpPr>
            <a:stCxn id="6" idx="3"/>
            <a:endCxn id="7" idx="1"/>
          </p:cNvCxnSpPr>
          <p:nvPr/>
        </p:nvCxnSpPr>
        <p:spPr>
          <a:xfrm>
            <a:off x="5278438" y="454977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EFFFFA5-9F13-6610-6737-1C02AF5D73F4}"/>
              </a:ext>
            </a:extLst>
          </p:cNvPr>
          <p:cNvCxnSpPr>
            <a:stCxn id="7" idx="3"/>
            <a:endCxn id="8" idx="1"/>
          </p:cNvCxnSpPr>
          <p:nvPr/>
        </p:nvCxnSpPr>
        <p:spPr>
          <a:xfrm>
            <a:off x="7161213" y="4549775"/>
            <a:ext cx="527050"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3172AFB-275A-2587-DBD5-8CB8E74F0BCC}"/>
              </a:ext>
            </a:extLst>
          </p:cNvPr>
          <p:cNvSpPr>
            <a:spLocks/>
          </p:cNvSpPr>
          <p:nvPr/>
        </p:nvSpPr>
        <p:spPr>
          <a:xfrm>
            <a:off x="1263650" y="3028950"/>
            <a:ext cx="1246188"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Gender</a:t>
            </a:r>
          </a:p>
          <a:p>
            <a:pPr algn="ctr">
              <a:defRPr/>
            </a:pPr>
            <a:r>
              <a:rPr lang="nl-NL" b="1" dirty="0">
                <a:solidFill>
                  <a:schemeClr val="tx1"/>
                </a:solidFill>
              </a:rPr>
              <a:t>x</a:t>
            </a:r>
            <a:r>
              <a:rPr lang="nl-NL" b="1" baseline="-25000" dirty="0">
                <a:solidFill>
                  <a:schemeClr val="tx1"/>
                </a:solidFill>
              </a:rPr>
              <a:t>5</a:t>
            </a:r>
            <a:endParaRPr lang="en-US" b="1" baseline="-25000" dirty="0">
              <a:solidFill>
                <a:schemeClr val="tx1"/>
              </a:solidFill>
            </a:endParaRPr>
          </a:p>
        </p:txBody>
      </p:sp>
      <p:sp>
        <p:nvSpPr>
          <p:cNvPr id="28" name="Rectangle 27">
            <a:extLst>
              <a:ext uri="{FF2B5EF4-FFF2-40B4-BE49-F238E27FC236}">
                <a16:creationId xmlns:a16="http://schemas.microsoft.com/office/drawing/2014/main" id="{C34AF10A-D285-DA2A-2E14-52FCA1182171}"/>
              </a:ext>
            </a:extLst>
          </p:cNvPr>
          <p:cNvSpPr>
            <a:spLocks/>
          </p:cNvSpPr>
          <p:nvPr/>
        </p:nvSpPr>
        <p:spPr>
          <a:xfrm>
            <a:off x="3016250" y="3028950"/>
            <a:ext cx="14478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91413" tIns="45706" rIns="91413" bIns="45706" anchor="ctr"/>
          <a:lstStyle/>
          <a:p>
            <a:pPr algn="ctr">
              <a:defRPr/>
            </a:pPr>
            <a:r>
              <a:rPr lang="nl-NL" b="1" dirty="0">
                <a:solidFill>
                  <a:schemeClr val="tx1"/>
                </a:solidFill>
              </a:rPr>
              <a:t>Family status</a:t>
            </a:r>
          </a:p>
          <a:p>
            <a:pPr algn="ctr">
              <a:defRPr/>
            </a:pPr>
            <a:r>
              <a:rPr lang="nl-NL" b="1" dirty="0">
                <a:solidFill>
                  <a:schemeClr val="tx1"/>
                </a:solidFill>
              </a:rPr>
              <a:t>x</a:t>
            </a:r>
            <a:r>
              <a:rPr lang="nl-NL" b="1" baseline="-25000" dirty="0">
                <a:solidFill>
                  <a:schemeClr val="tx1"/>
                </a:solidFill>
              </a:rPr>
              <a:t>6</a:t>
            </a:r>
            <a:endParaRPr lang="en-US" b="1" dirty="0">
              <a:solidFill>
                <a:schemeClr val="tx1"/>
              </a:solidFill>
            </a:endParaRPr>
          </a:p>
        </p:txBody>
      </p:sp>
      <p:cxnSp>
        <p:nvCxnSpPr>
          <p:cNvPr id="29" name="Straight Arrow Connector 28">
            <a:extLst>
              <a:ext uri="{FF2B5EF4-FFF2-40B4-BE49-F238E27FC236}">
                <a16:creationId xmlns:a16="http://schemas.microsoft.com/office/drawing/2014/main" id="{7FAF4401-28CC-F265-92EC-B182F51F4ABD}"/>
              </a:ext>
            </a:extLst>
          </p:cNvPr>
          <p:cNvCxnSpPr>
            <a:stCxn id="28" idx="2"/>
            <a:endCxn id="5" idx="0"/>
          </p:cNvCxnSpPr>
          <p:nvPr/>
        </p:nvCxnSpPr>
        <p:spPr>
          <a:xfrm flipH="1">
            <a:off x="2803525" y="3638550"/>
            <a:ext cx="936625" cy="6064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113FD4A-DB99-A7C0-14B0-4DE5A1AD2E8B}"/>
              </a:ext>
            </a:extLst>
          </p:cNvPr>
          <p:cNvCxnSpPr>
            <a:stCxn id="27" idx="2"/>
            <a:endCxn id="5" idx="0"/>
          </p:cNvCxnSpPr>
          <p:nvPr/>
        </p:nvCxnSpPr>
        <p:spPr>
          <a:xfrm>
            <a:off x="1885950" y="3638550"/>
            <a:ext cx="917575" cy="6064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118CCEA-B111-7AF6-9E6B-08F5EF9520FE}"/>
              </a:ext>
            </a:extLst>
          </p:cNvPr>
          <p:cNvSpPr>
            <a:spLocks noChangeAspect="1"/>
          </p:cNvSpPr>
          <p:nvPr/>
        </p:nvSpPr>
        <p:spPr>
          <a:xfrm>
            <a:off x="750888" y="23622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5</a:t>
            </a:r>
            <a:endParaRPr lang="en-US" sz="1400" b="1" baseline="-25000" dirty="0">
              <a:solidFill>
                <a:schemeClr val="tx1"/>
              </a:solidFill>
            </a:endParaRPr>
          </a:p>
        </p:txBody>
      </p:sp>
      <p:cxnSp>
        <p:nvCxnSpPr>
          <p:cNvPr id="32" name="Straight Arrow Connector 31">
            <a:extLst>
              <a:ext uri="{FF2B5EF4-FFF2-40B4-BE49-F238E27FC236}">
                <a16:creationId xmlns:a16="http://schemas.microsoft.com/office/drawing/2014/main" id="{CC779E9D-AB71-3B28-85DA-C728A26EED2D}"/>
              </a:ext>
            </a:extLst>
          </p:cNvPr>
          <p:cNvCxnSpPr>
            <a:stCxn id="31" idx="4"/>
            <a:endCxn id="27" idx="1"/>
          </p:cNvCxnSpPr>
          <p:nvPr/>
        </p:nvCxnSpPr>
        <p:spPr>
          <a:xfrm>
            <a:off x="1054100" y="2968625"/>
            <a:ext cx="209550" cy="365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65C1FCDF-E111-D426-CAE0-6CFF58612EDF}"/>
              </a:ext>
            </a:extLst>
          </p:cNvPr>
          <p:cNvCxnSpPr>
            <a:stCxn id="31" idx="1"/>
            <a:endCxn id="31" idx="2"/>
          </p:cNvCxnSpPr>
          <p:nvPr/>
        </p:nvCxnSpPr>
        <p:spPr>
          <a:xfrm rot="16200000" flipH="1" flipV="1">
            <a:off x="688181" y="2513807"/>
            <a:ext cx="214313" cy="88900"/>
          </a:xfrm>
          <a:prstGeom prst="curvedConnector4">
            <a:avLst>
              <a:gd name="adj1" fmla="val -147917"/>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2" name="TextBox 33">
            <a:extLst>
              <a:ext uri="{FF2B5EF4-FFF2-40B4-BE49-F238E27FC236}">
                <a16:creationId xmlns:a16="http://schemas.microsoft.com/office/drawing/2014/main" id="{C7783569-681D-80FD-2EB2-9BD58C42E04A}"/>
              </a:ext>
            </a:extLst>
          </p:cNvPr>
          <p:cNvSpPr txBox="1">
            <a:spLocks noChangeArrowheads="1"/>
          </p:cNvSpPr>
          <p:nvPr/>
        </p:nvSpPr>
        <p:spPr bwMode="auto">
          <a:xfrm>
            <a:off x="34925" y="20939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55</a:t>
            </a:r>
            <a:endParaRPr lang="en-US" altLang="nl-NL" b="1" baseline="-25000"/>
          </a:p>
        </p:txBody>
      </p:sp>
      <p:sp>
        <p:nvSpPr>
          <p:cNvPr id="35" name="Oval 34">
            <a:extLst>
              <a:ext uri="{FF2B5EF4-FFF2-40B4-BE49-F238E27FC236}">
                <a16:creationId xmlns:a16="http://schemas.microsoft.com/office/drawing/2014/main" id="{760FE7AA-EF4F-EA1E-7E9F-843184EFEA5B}"/>
              </a:ext>
            </a:extLst>
          </p:cNvPr>
          <p:cNvSpPr>
            <a:spLocks noChangeAspect="1"/>
          </p:cNvSpPr>
          <p:nvPr/>
        </p:nvSpPr>
        <p:spPr>
          <a:xfrm>
            <a:off x="4414838" y="2362200"/>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6</a:t>
            </a:r>
            <a:endParaRPr lang="en-US" sz="1400" b="1" baseline="-25000" dirty="0">
              <a:solidFill>
                <a:schemeClr val="tx1"/>
              </a:solidFill>
            </a:endParaRPr>
          </a:p>
        </p:txBody>
      </p:sp>
      <p:cxnSp>
        <p:nvCxnSpPr>
          <p:cNvPr id="36" name="Straight Arrow Connector 35">
            <a:extLst>
              <a:ext uri="{FF2B5EF4-FFF2-40B4-BE49-F238E27FC236}">
                <a16:creationId xmlns:a16="http://schemas.microsoft.com/office/drawing/2014/main" id="{7386D989-390F-F5C3-184B-D1EEC56F7C21}"/>
              </a:ext>
            </a:extLst>
          </p:cNvPr>
          <p:cNvCxnSpPr>
            <a:stCxn id="35" idx="4"/>
            <a:endCxn id="28" idx="3"/>
          </p:cNvCxnSpPr>
          <p:nvPr/>
        </p:nvCxnSpPr>
        <p:spPr>
          <a:xfrm flipH="1">
            <a:off x="4464050" y="2968625"/>
            <a:ext cx="255588" cy="3651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A869CC53-5D58-0CEF-FD4F-131655222EB6}"/>
              </a:ext>
            </a:extLst>
          </p:cNvPr>
          <p:cNvCxnSpPr>
            <a:stCxn id="35" idx="7"/>
            <a:endCxn id="35" idx="6"/>
          </p:cNvCxnSpPr>
          <p:nvPr/>
        </p:nvCxnSpPr>
        <p:spPr>
          <a:xfrm rot="16200000" flipH="1">
            <a:off x="4871243" y="2513807"/>
            <a:ext cx="214313" cy="88900"/>
          </a:xfrm>
          <a:prstGeom prst="curvedConnector4">
            <a:avLst>
              <a:gd name="adj1" fmla="val -147917"/>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6" name="TextBox 37">
            <a:extLst>
              <a:ext uri="{FF2B5EF4-FFF2-40B4-BE49-F238E27FC236}">
                <a16:creationId xmlns:a16="http://schemas.microsoft.com/office/drawing/2014/main" id="{A09D9E2D-6BEF-9204-5FD9-2C01F1176471}"/>
              </a:ext>
            </a:extLst>
          </p:cNvPr>
          <p:cNvSpPr txBox="1">
            <a:spLocks noChangeArrowheads="1"/>
          </p:cNvSpPr>
          <p:nvPr/>
        </p:nvSpPr>
        <p:spPr bwMode="auto">
          <a:xfrm>
            <a:off x="5233988" y="2144713"/>
            <a:ext cx="825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66</a:t>
            </a:r>
            <a:endParaRPr lang="en-US" altLang="nl-NL" b="1" baseline="-25000"/>
          </a:p>
        </p:txBody>
      </p:sp>
      <p:cxnSp>
        <p:nvCxnSpPr>
          <p:cNvPr id="39" name="Curved Connector 38">
            <a:extLst>
              <a:ext uri="{FF2B5EF4-FFF2-40B4-BE49-F238E27FC236}">
                <a16:creationId xmlns:a16="http://schemas.microsoft.com/office/drawing/2014/main" id="{807E7CFA-5F74-73B1-71CE-A9414FA63794}"/>
              </a:ext>
            </a:extLst>
          </p:cNvPr>
          <p:cNvCxnSpPr/>
          <p:nvPr/>
        </p:nvCxnSpPr>
        <p:spPr>
          <a:xfrm rot="5400000" flipH="1" flipV="1">
            <a:off x="2858294" y="5858669"/>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7488B057-655B-7347-7E26-19F0ABD855CF}"/>
              </a:ext>
            </a:extLst>
          </p:cNvPr>
          <p:cNvCxnSpPr>
            <a:stCxn id="35" idx="0"/>
            <a:endCxn id="31" idx="0"/>
          </p:cNvCxnSpPr>
          <p:nvPr/>
        </p:nvCxnSpPr>
        <p:spPr>
          <a:xfrm rot="16200000" flipV="1">
            <a:off x="2886869" y="529431"/>
            <a:ext cx="12700" cy="3665538"/>
          </a:xfrm>
          <a:prstGeom prst="curvedConnector3">
            <a:avLst>
              <a:gd name="adj1" fmla="val 1800000"/>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929" name="TextBox 40">
            <a:extLst>
              <a:ext uri="{FF2B5EF4-FFF2-40B4-BE49-F238E27FC236}">
                <a16:creationId xmlns:a16="http://schemas.microsoft.com/office/drawing/2014/main" id="{75F783F4-111D-EE56-1E43-E202F648B033}"/>
              </a:ext>
            </a:extLst>
          </p:cNvPr>
          <p:cNvSpPr txBox="1">
            <a:spLocks noChangeArrowheads="1"/>
          </p:cNvSpPr>
          <p:nvPr/>
        </p:nvSpPr>
        <p:spPr bwMode="auto">
          <a:xfrm>
            <a:off x="2555875" y="2178050"/>
            <a:ext cx="823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65</a:t>
            </a:r>
            <a:endParaRPr lang="en-US" altLang="nl-NL" b="1" baseline="-25000"/>
          </a:p>
        </p:txBody>
      </p:sp>
      <p:cxnSp>
        <p:nvCxnSpPr>
          <p:cNvPr id="48" name="Curved Connector 47">
            <a:extLst>
              <a:ext uri="{FF2B5EF4-FFF2-40B4-BE49-F238E27FC236}">
                <a16:creationId xmlns:a16="http://schemas.microsoft.com/office/drawing/2014/main" id="{FD7DBEEE-6FF1-B8AB-717F-2C2C0EC3DB64}"/>
              </a:ext>
            </a:extLst>
          </p:cNvPr>
          <p:cNvCxnSpPr/>
          <p:nvPr/>
        </p:nvCxnSpPr>
        <p:spPr>
          <a:xfrm rot="16200000" flipV="1">
            <a:off x="6647656" y="2359819"/>
            <a:ext cx="3175" cy="3767138"/>
          </a:xfrm>
          <a:prstGeom prst="curvedConnector3">
            <a:avLst>
              <a:gd name="adj1" fmla="val 11799132"/>
            </a:avLst>
          </a:prstGeom>
          <a:ln w="28575" cap="flat">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86874D76-780D-1CF9-3CCE-37B46BD33387}"/>
              </a:ext>
            </a:extLst>
          </p:cNvPr>
          <p:cNvCxnSpPr/>
          <p:nvPr/>
        </p:nvCxnSpPr>
        <p:spPr>
          <a:xfrm rot="16200000" flipV="1">
            <a:off x="4806157" y="2409031"/>
            <a:ext cx="1588" cy="3667125"/>
          </a:xfrm>
          <a:prstGeom prst="curvedConnector3">
            <a:avLst>
              <a:gd name="adj1" fmla="val 63929500"/>
            </a:avLst>
          </a:prstGeom>
          <a:ln w="28575" cap="flat">
            <a:solidFill>
              <a:schemeClr val="tx1"/>
            </a:solidFill>
            <a:prstDash val="solid"/>
            <a:headEnd type="triangl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B2A8B9BC-F511-51CB-610E-77A2C6F22108}"/>
              </a:ext>
            </a:extLst>
          </p:cNvPr>
          <p:cNvSpPr>
            <a:spLocks noGrp="1"/>
          </p:cNvSpPr>
          <p:nvPr>
            <p:ph type="title"/>
          </p:nvPr>
        </p:nvSpPr>
        <p:spPr/>
        <p:txBody>
          <a:bodyPr/>
          <a:lstStyle/>
          <a:p>
            <a:r>
              <a:rPr lang="nl-NL" altLang="en-US" dirty="0"/>
              <a:t>Autoregression (panel) models with predictors</a:t>
            </a:r>
            <a:endParaRPr lang="en-US" altLang="en-US" dirty="0"/>
          </a:p>
        </p:txBody>
      </p:sp>
      <p:sp>
        <p:nvSpPr>
          <p:cNvPr id="38915" name="Slide Number Placeholder 3">
            <a:extLst>
              <a:ext uri="{FF2B5EF4-FFF2-40B4-BE49-F238E27FC236}">
                <a16:creationId xmlns:a16="http://schemas.microsoft.com/office/drawing/2014/main" id="{41BE17E8-7DC6-B868-FB77-4486A79BB69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96AE2433-4D04-4F54-A5B1-EB9B0DF31888}" type="slidenum">
              <a:rPr lang="en-US" altLang="en-US" sz="1000">
                <a:solidFill>
                  <a:srgbClr val="BC0031"/>
                </a:solidFill>
                <a:latin typeface="Arial" panose="020B0604020202020204" pitchFamily="34" charset="0"/>
              </a:rPr>
              <a:pPr eaLnBrk="1" hangingPunct="1">
                <a:spcBef>
                  <a:spcPct val="0"/>
                </a:spcBef>
                <a:buSzTx/>
                <a:buFontTx/>
                <a:buNone/>
              </a:pPr>
              <a:t>42</a:t>
            </a:fld>
            <a:endParaRPr lang="en-US" altLang="en-US" sz="1000">
              <a:latin typeface="Arial" panose="020B0604020202020204" pitchFamily="34" charset="0"/>
            </a:endParaRPr>
          </a:p>
        </p:txBody>
      </p:sp>
      <p:sp>
        <p:nvSpPr>
          <p:cNvPr id="38916" name="Content Placeholder 2">
            <a:extLst>
              <a:ext uri="{FF2B5EF4-FFF2-40B4-BE49-F238E27FC236}">
                <a16:creationId xmlns:a16="http://schemas.microsoft.com/office/drawing/2014/main" id="{E2E17EBF-B7F8-B669-B6A7-746FF78E811D}"/>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63515908-E176-FE1B-8AC6-9947B03989DA}"/>
              </a:ext>
            </a:extLst>
          </p:cNvPr>
          <p:cNvSpPr>
            <a:spLocks noGrp="1"/>
          </p:cNvSpPr>
          <p:nvPr>
            <p:ph type="title"/>
          </p:nvPr>
        </p:nvSpPr>
        <p:spPr/>
        <p:txBody>
          <a:bodyPr/>
          <a:lstStyle/>
          <a:p>
            <a:r>
              <a:rPr lang="nl-NL" altLang="en-US" dirty="0"/>
              <a:t>Autoregression (panel) models</a:t>
            </a:r>
            <a:endParaRPr lang="en-US" altLang="en-US" dirty="0"/>
          </a:p>
        </p:txBody>
      </p:sp>
      <p:sp>
        <p:nvSpPr>
          <p:cNvPr id="39939" name="Slide Number Placeholder 3">
            <a:extLst>
              <a:ext uri="{FF2B5EF4-FFF2-40B4-BE49-F238E27FC236}">
                <a16:creationId xmlns:a16="http://schemas.microsoft.com/office/drawing/2014/main" id="{9EB32217-A5FE-C661-8CF6-A5858D1032D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6D86C1-BDD1-425F-B9B3-4A23012A2141}" type="slidenum">
              <a:rPr lang="en-US" altLang="en-US" sz="1000">
                <a:solidFill>
                  <a:srgbClr val="BC0031"/>
                </a:solidFill>
                <a:latin typeface="Arial" panose="020B0604020202020204" pitchFamily="34" charset="0"/>
              </a:rPr>
              <a:pPr eaLnBrk="1" hangingPunct="1">
                <a:spcBef>
                  <a:spcPct val="0"/>
                </a:spcBef>
                <a:buSzTx/>
                <a:buFontTx/>
                <a:buNone/>
              </a:pPr>
              <a:t>43</a:t>
            </a:fld>
            <a:endParaRPr lang="en-US" altLang="en-US" sz="1000">
              <a:latin typeface="Arial" panose="020B0604020202020204" pitchFamily="34" charset="0"/>
            </a:endParaRPr>
          </a:p>
        </p:txBody>
      </p:sp>
      <p:sp>
        <p:nvSpPr>
          <p:cNvPr id="39940" name="Content Placeholder 2">
            <a:extLst>
              <a:ext uri="{FF2B5EF4-FFF2-40B4-BE49-F238E27FC236}">
                <a16:creationId xmlns:a16="http://schemas.microsoft.com/office/drawing/2014/main" id="{BFE067F3-A30C-9203-9E3C-166E2C69E8C3}"/>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Implies that later observations are a direct function of earlier observations, plus time-specific error</a:t>
            </a:r>
          </a:p>
          <a:p>
            <a:r>
              <a:rPr lang="nl-NL" altLang="en-US"/>
              <a:t>Interesting to test:</a:t>
            </a:r>
          </a:p>
          <a:p>
            <a:pPr lvl="1">
              <a:lnSpc>
                <a:spcPct val="100000"/>
              </a:lnSpc>
            </a:pPr>
            <a:r>
              <a:rPr lang="nl-NL" altLang="en-US" sz="2400"/>
              <a:t>Whether first-order effects are sufficient to explain the longitudinal relations, or that second-order (or third-order) effects are needed</a:t>
            </a:r>
            <a:endParaRPr lang="nl-NL" altLang="en-US"/>
          </a:p>
          <a:p>
            <a:pPr lvl="1">
              <a:lnSpc>
                <a:spcPct val="100000"/>
              </a:lnSpc>
            </a:pPr>
            <a:r>
              <a:rPr lang="nl-NL" altLang="en-US" sz="2400"/>
              <a:t>Equality of autoregressive effects</a:t>
            </a:r>
          </a:p>
          <a:p>
            <a:pPr lvl="1">
              <a:lnSpc>
                <a:spcPct val="100000"/>
              </a:lnSpc>
            </a:pPr>
            <a:r>
              <a:rPr lang="nl-NL" altLang="en-US" sz="2400"/>
              <a:t>Whether predictors are able to explain first (and subsequent) measurement occasions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75F8941-1930-E502-7840-188B9AA450AD}"/>
              </a:ext>
            </a:extLst>
          </p:cNvPr>
          <p:cNvSpPr>
            <a:spLocks noGrp="1"/>
          </p:cNvSpPr>
          <p:nvPr>
            <p:ph type="title"/>
          </p:nvPr>
        </p:nvSpPr>
        <p:spPr/>
        <p:txBody>
          <a:bodyPr/>
          <a:lstStyle/>
          <a:p>
            <a:r>
              <a:rPr lang="nl-NL" altLang="en-US" dirty="0"/>
              <a:t>Cross-lagged panel models</a:t>
            </a:r>
            <a:endParaRPr lang="en-US" altLang="en-US" dirty="0"/>
          </a:p>
        </p:txBody>
      </p:sp>
      <p:sp>
        <p:nvSpPr>
          <p:cNvPr id="40963" name="Slide Number Placeholder 3">
            <a:extLst>
              <a:ext uri="{FF2B5EF4-FFF2-40B4-BE49-F238E27FC236}">
                <a16:creationId xmlns:a16="http://schemas.microsoft.com/office/drawing/2014/main" id="{E2BAC629-A70E-97C6-B325-DBC9B2B9669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7A46C3F-37B7-42BE-8CD1-67F55D4396C3}" type="slidenum">
              <a:rPr lang="en-US" altLang="en-US" sz="1000">
                <a:solidFill>
                  <a:srgbClr val="BC0031"/>
                </a:solidFill>
                <a:latin typeface="Arial" panose="020B0604020202020204" pitchFamily="34" charset="0"/>
              </a:rPr>
              <a:pPr eaLnBrk="1" hangingPunct="1">
                <a:spcBef>
                  <a:spcPct val="0"/>
                </a:spcBef>
                <a:buSzTx/>
                <a:buFontTx/>
                <a:buNone/>
              </a:pPr>
              <a:t>44</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1DF57BBE-21AA-448F-06B0-B825ABBAAEA9}"/>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78D8AEEA-FBDF-2E99-3DF3-0BE1CE381569}"/>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13BAA239-8C56-69D2-24FB-F96C508692EE}"/>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E6FB490-C21B-74FF-36DB-831BB85249C1}"/>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57478EB1-73BD-02BA-8099-A32DAA17226C}"/>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C591EBB-DC54-5FF2-634C-EC4A97EBA296}"/>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8DC83D01-9F00-3638-2D59-068344266635}"/>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C4B077CB-19CA-2831-6AE9-8DB8DFCC3BED}"/>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1072D533-ABCA-50C3-B2C6-9513B8A64CDD}"/>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395BB18-5E8B-1224-349A-DB5538BF341A}"/>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51D0B07-ACD0-54A3-6513-A2AE33724E15}"/>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094BF70-BDBE-E17E-CF72-49E59C51ABAF}"/>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A87972FF-DDB0-F7C2-24DB-82160FA19134}"/>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137EA24A-A57B-7534-18E6-98D07E5D0AE7}"/>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D73CBD1-9FCF-8BD5-E8EB-DDCAF6B670DC}"/>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0DE488FD-5194-6BFD-7480-F04AA9F4FFCA}"/>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8CC4A3A-2473-0076-34E9-0A0559A45965}"/>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98A57FE-259D-FC17-B626-2536B864987E}"/>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C1E303C-E62A-D21A-4B91-B141671AABFD}"/>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420138A-0A74-AFDF-5BA8-7B3F82319E9E}"/>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816F8665-47BA-DF7C-E457-3C093B825F1F}"/>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FB9ECE84-5AEC-24D0-9461-E2BBC8E9E588}"/>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5D7B494A-1640-D223-5447-11F89FF60B37}"/>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CDFF24AB-5CCA-70E9-5A23-FEC507CF7D88}"/>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BC17FFC8-7B6C-3EA9-383B-318EE3F92BFE}"/>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5FF4BB2D-05AB-896B-2756-D8634252C985}"/>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0E1776C9-18C3-CC05-4F84-32B7FF09CE13}"/>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32AB86C5-F688-7AC2-B269-AF3B7E2BC257}"/>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E7A1E3EC-F93E-F73C-196A-05955ADE220B}"/>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5640489-2B6E-3C28-4F3F-4193340D1458}"/>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92FC2582-56E1-ADEE-E9AA-D8CE3EF8FAE4}"/>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AF565D4D-B35C-5BF5-EFD5-E8F7AD8231B3}"/>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190A1359-7690-709B-AE3C-5E410DC6C8AA}"/>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4A496FA-118E-4515-17FA-FF077E435968}"/>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095BB6F-31D3-4A20-EF1B-40BCD9C53FDA}"/>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B733DF0-A827-D532-9639-DE3B17858E15}"/>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163FDC62-9287-FDD1-B8D9-28957AC6A1DB}"/>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10898DA-6087-22A3-0E57-6582307DA0BB}"/>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0138292D-0C06-10FE-D643-648D18CAD292}"/>
              </a:ext>
            </a:extLst>
          </p:cNvPr>
          <p:cNvSpPr>
            <a:spLocks noGrp="1"/>
          </p:cNvSpPr>
          <p:nvPr>
            <p:ph type="title"/>
          </p:nvPr>
        </p:nvSpPr>
        <p:spPr/>
        <p:txBody>
          <a:bodyPr/>
          <a:lstStyle/>
          <a:p>
            <a:r>
              <a:rPr lang="nl-NL" altLang="en-US" dirty="0"/>
              <a:t>Cross-lagged panel models</a:t>
            </a:r>
            <a:endParaRPr lang="en-US" altLang="en-US" dirty="0"/>
          </a:p>
        </p:txBody>
      </p:sp>
      <p:sp>
        <p:nvSpPr>
          <p:cNvPr id="41987" name="Slide Number Placeholder 3">
            <a:extLst>
              <a:ext uri="{FF2B5EF4-FFF2-40B4-BE49-F238E27FC236}">
                <a16:creationId xmlns:a16="http://schemas.microsoft.com/office/drawing/2014/main" id="{EA2AF337-845E-7141-FEC1-76A94AB2F1B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742E2A5-CA70-4AD8-85BB-D2E5316BB95A}" type="slidenum">
              <a:rPr lang="en-US" altLang="en-US" sz="1000">
                <a:solidFill>
                  <a:srgbClr val="BC0031"/>
                </a:solidFill>
                <a:latin typeface="Arial" panose="020B0604020202020204" pitchFamily="34" charset="0"/>
              </a:rPr>
              <a:pPr eaLnBrk="1" hangingPunct="1">
                <a:spcBef>
                  <a:spcPct val="0"/>
                </a:spcBef>
                <a:buSzTx/>
                <a:buFontTx/>
                <a:buNone/>
              </a:pPr>
              <a:t>45</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A0503D79-7946-7F5E-69AA-0261DF8EA994}"/>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88DDBDA8-FA21-6423-C0A7-4DA0FEB13FDC}"/>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DC7D56B3-0AE1-326A-3C74-323D419B9DF2}"/>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CAE1DCEB-E0E6-0F40-F1E0-88AC9CB3A2B3}"/>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C1D085EE-A7A2-E0BD-8276-DF60587182DF}"/>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D903F99A-4B4B-73CF-690F-776EB24F2797}"/>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7777228F-57D0-7848-8A49-D27CA167BA7C}"/>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2F0AABF8-DA5A-ED48-1744-8F372CF50195}"/>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1CBF151E-79FB-264D-53C3-C162172110E3}"/>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0186284-2823-02E5-965B-9E6AF5422CA5}"/>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A97936A-56A6-2547-5F4F-0FBADF02709A}"/>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35FB30-2BB3-189F-27B6-A8B78B93DADB}"/>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2DBAD1B2-C712-459D-4B65-1D95E8AA0194}"/>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5AE8DDBB-1140-86DE-D873-B9C145E69435}"/>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6E98E4BC-CB7B-867F-A275-7BA45B265B73}"/>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34F83A30-ED05-A55B-1CE4-83AE245D8ACB}"/>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D03B42B-EB9D-2BB9-C97F-167490853063}"/>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41F2AF2-B7E2-555E-565C-66686236393A}"/>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4BE2024-6DF2-9B1B-0DA3-57ABD37A0056}"/>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0980A30-9181-F11C-42C0-CFA748FAE1C8}"/>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C247C56B-CB96-DE4E-C7B6-D8F0145019E5}"/>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30534222-A639-7220-6790-7BDE70AAA000}"/>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0E68C824-03BF-F1B0-8C49-6648164EFF95}"/>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FE693282-FCCF-297A-4F17-D619DF72D557}"/>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C46461D-EA58-ADBE-F62C-ACBC7EDF19F3}"/>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CD21277C-2B5D-8CFC-5660-340076E25376}"/>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64190A20-B064-2A47-1F83-26BDF5345CA6}"/>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0A879DE7-A0CB-98E6-3240-A4AF213B6EE9}"/>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2D21D06-E1CE-2FC2-C769-EE22A658B798}"/>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F76A6C27-F3D3-631C-5848-B9CB8B7725EA}"/>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74506695-EF2C-E277-3B21-C92FFD96E91C}"/>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7204B7F0-13E7-0134-984F-4C1D48DA3487}"/>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98C6142A-BDA1-7E32-AB58-2BD5CD071778}"/>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8B66273-68E7-2842-3242-E18FEAAF3AB6}"/>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60CA587-563C-FB33-307F-27FBFF4A4334}"/>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9BB776A-CA56-6CB1-F148-036AC66CC2C2}"/>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6811F62-3663-33DE-B61E-D0FE0CE1F45A}"/>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18B55B3-413C-E1D2-B06B-0ADB73AE5236}"/>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C5FE3F1F-972B-6087-E9A9-CA232ED0E778}"/>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BD94411B-4923-402D-0FA6-28C0EE9DF5BE}"/>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E57EE786-CAA6-9D30-2EEF-259F7A07BCAD}"/>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ADA80CC7-8734-2374-AFA3-AC0438374A50}"/>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047B944-E08E-F5AD-C800-52E2BC6F2107}"/>
              </a:ext>
            </a:extLst>
          </p:cNvPr>
          <p:cNvSpPr>
            <a:spLocks noGrp="1"/>
          </p:cNvSpPr>
          <p:nvPr>
            <p:ph type="title"/>
          </p:nvPr>
        </p:nvSpPr>
        <p:spPr/>
        <p:txBody>
          <a:bodyPr/>
          <a:lstStyle/>
          <a:p>
            <a:r>
              <a:rPr lang="nl-NL" altLang="en-US" dirty="0"/>
              <a:t>Cross-lagged panel models</a:t>
            </a:r>
            <a:endParaRPr lang="en-US" altLang="en-US" dirty="0"/>
          </a:p>
        </p:txBody>
      </p:sp>
      <p:sp>
        <p:nvSpPr>
          <p:cNvPr id="43011" name="Slide Number Placeholder 3">
            <a:extLst>
              <a:ext uri="{FF2B5EF4-FFF2-40B4-BE49-F238E27FC236}">
                <a16:creationId xmlns:a16="http://schemas.microsoft.com/office/drawing/2014/main" id="{B55BD200-0704-DBE1-2B6D-7E81F28E7294}"/>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24BAF15-21A9-4F57-9D27-B7EF42B1A00C}" type="slidenum">
              <a:rPr lang="en-US" altLang="en-US" sz="1000">
                <a:solidFill>
                  <a:srgbClr val="BC0031"/>
                </a:solidFill>
                <a:latin typeface="Arial" panose="020B0604020202020204" pitchFamily="34" charset="0"/>
              </a:rPr>
              <a:pPr eaLnBrk="1" hangingPunct="1">
                <a:spcBef>
                  <a:spcPct val="0"/>
                </a:spcBef>
                <a:buSzTx/>
                <a:buFontTx/>
                <a:buNone/>
              </a:pPr>
              <a:t>46</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34F195E7-63CB-4288-0695-7EE671A63B34}"/>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364DBE14-F858-DD9F-31EA-E98E1CB2D5F3}"/>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B6B02BFE-D5BF-0424-D1F9-124C3DE6C407}"/>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DBFD7966-C99D-E3CA-DE06-FCD1ACE1CF36}"/>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9EA18679-F72D-BE4E-82C1-1854271DDACE}"/>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4096522F-DBFA-E664-9531-DC9434D2B191}"/>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ED1429CE-526E-A8D6-C1CD-2132AB447055}"/>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5937E3C0-35E6-71B1-B0F0-534EA6899A41}"/>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98B8EAF5-39E0-90C4-25B3-9363220800CD}"/>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DF696-711E-FE99-5E49-16C7484CF526}"/>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09736E-9B6F-7B73-2DBA-CAF234BB4FE1}"/>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67CE73-0A02-D0A4-2262-28D93D74A648}"/>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EA40052-0AAD-B564-B44A-C78BCB6416ED}"/>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F796AA6D-C016-BD82-1E3B-2376EA0D1BC6}"/>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75FD192C-3C7E-227F-A965-FBCB0B4B8957}"/>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EB592289-C14A-3349-AC1D-9DD894D19872}"/>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DC4E522-0386-C737-237B-67E2FB6CD911}"/>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740087-4876-93A4-6BC8-90BFA145B453}"/>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838DF9-CE3C-C099-C8AF-1B7B511EDA97}"/>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1475175-5F38-A210-6AD5-4B78B4156211}"/>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6740CC3A-4A38-14A3-78B8-C118C33E2DDE}"/>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D1BC3F47-CFA2-FD8C-2597-597BF36A7A1A}"/>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E0E4DE1A-0A8A-E615-F8DF-D5AEAACADCD5}"/>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2A0A40CB-2010-51B1-9807-7653BD2C0B4A}"/>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3F400A4-DFFC-0102-7646-DA0AE2FC316F}"/>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92DA9316-D1E7-0369-0770-546BCDF5956E}"/>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E82BB7BF-70DE-308D-3EBD-9252935724A7}"/>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F3BCC897-B39E-4BFF-9A2D-C93BF3C2AB19}"/>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BA6D315-96CC-5306-698F-2AE04D9FD16C}"/>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1244AEE-C064-5503-5B7D-3DB40C196C2A}"/>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E8CF04F6-D8D0-8808-7E3B-061B95F6629E}"/>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C27330E1-3DD9-DE3C-E9D7-781B09B02CBB}"/>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BB55E139-E334-F526-1C55-0593DC598580}"/>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2C9116A-0A10-4919-442B-6CA6535D3056}"/>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E3AF33A-2794-872B-3683-C3B2BCCEE4D6}"/>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F79DB2-08C9-C055-751C-4F06CCF9B0F6}"/>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D72B17-6DA7-7ED8-73B2-A4EEA4EFE43D}"/>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35F6F7-956A-7A4C-0FCB-667671E04F66}"/>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F397F22A-EC89-EA70-AD67-2FD39F0917A9}"/>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0F93F7D-C03E-EB43-74F3-17C1DA833096}"/>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7F332D-C942-0CF1-3815-7BD296F2D097}"/>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D58FE8A1-F2B7-F7DD-831C-11F2FC4CF6DF}"/>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AA5C542-F38C-3EEC-13AD-FE6B87BDCC9B}"/>
              </a:ext>
            </a:extLst>
          </p:cNvPr>
          <p:cNvCxnSpPr>
            <a:stCxn id="29" idx="3"/>
            <a:endCxn id="53" idx="2"/>
          </p:cNvCxnSpPr>
          <p:nvPr/>
        </p:nvCxnSpPr>
        <p:spPr>
          <a:xfrm flipV="1">
            <a:off x="3187700" y="3703638"/>
            <a:ext cx="1119188"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9893EB-CAF4-2341-9CC4-804BC2F2DDD4}"/>
              </a:ext>
            </a:extLst>
          </p:cNvPr>
          <p:cNvCxnSpPr>
            <a:stCxn id="52" idx="3"/>
            <a:endCxn id="30" idx="0"/>
          </p:cNvCxnSpPr>
          <p:nvPr/>
        </p:nvCxnSpPr>
        <p:spPr>
          <a:xfrm>
            <a:off x="3114675" y="3398838"/>
            <a:ext cx="1263650"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6F77627-D742-7149-38F2-BF87CBF2940B}"/>
              </a:ext>
            </a:extLst>
          </p:cNvPr>
          <p:cNvCxnSpPr>
            <a:stCxn id="53" idx="3"/>
            <a:endCxn id="31" idx="0"/>
          </p:cNvCxnSpPr>
          <p:nvPr/>
        </p:nvCxnSpPr>
        <p:spPr>
          <a:xfrm>
            <a:off x="4991100" y="3398838"/>
            <a:ext cx="1262063"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E9A2AD-D3F3-D94A-6F73-89F5428EC454}"/>
              </a:ext>
            </a:extLst>
          </p:cNvPr>
          <p:cNvCxnSpPr>
            <a:stCxn id="30" idx="3"/>
            <a:endCxn id="54" idx="2"/>
          </p:cNvCxnSpPr>
          <p:nvPr/>
        </p:nvCxnSpPr>
        <p:spPr>
          <a:xfrm flipV="1">
            <a:off x="5062538" y="3705225"/>
            <a:ext cx="1119187" cy="1206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7BE85F3-F651-DB69-B933-427D885B1C07}"/>
              </a:ext>
            </a:extLst>
          </p:cNvPr>
          <p:cNvCxnSpPr>
            <a:stCxn id="54" idx="3"/>
            <a:endCxn id="32" idx="0"/>
          </p:cNvCxnSpPr>
          <p:nvPr/>
        </p:nvCxnSpPr>
        <p:spPr>
          <a:xfrm>
            <a:off x="6873875" y="3400425"/>
            <a:ext cx="1271588" cy="1209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3678FC6-0947-00A2-70C0-21973237CCF7}"/>
              </a:ext>
            </a:extLst>
          </p:cNvPr>
          <p:cNvCxnSpPr>
            <a:stCxn id="31" idx="3"/>
            <a:endCxn id="55" idx="2"/>
          </p:cNvCxnSpPr>
          <p:nvPr/>
        </p:nvCxnSpPr>
        <p:spPr>
          <a:xfrm flipV="1">
            <a:off x="6945313" y="3706813"/>
            <a:ext cx="1128712" cy="12049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EADC8904-31B3-B3BE-E29F-14A65A1DC6C5}"/>
              </a:ext>
            </a:extLst>
          </p:cNvPr>
          <p:cNvSpPr>
            <a:spLocks noGrp="1"/>
          </p:cNvSpPr>
          <p:nvPr>
            <p:ph type="title"/>
          </p:nvPr>
        </p:nvSpPr>
        <p:spPr/>
        <p:txBody>
          <a:bodyPr/>
          <a:lstStyle/>
          <a:p>
            <a:r>
              <a:rPr lang="nl-NL" altLang="en-US" dirty="0"/>
              <a:t>Cross-lagged panel models</a:t>
            </a:r>
            <a:endParaRPr lang="en-US" altLang="en-US" dirty="0"/>
          </a:p>
        </p:txBody>
      </p:sp>
      <p:sp>
        <p:nvSpPr>
          <p:cNvPr id="44035" name="Slide Number Placeholder 3">
            <a:extLst>
              <a:ext uri="{FF2B5EF4-FFF2-40B4-BE49-F238E27FC236}">
                <a16:creationId xmlns:a16="http://schemas.microsoft.com/office/drawing/2014/main" id="{77FC038D-7B01-3247-E0D5-C6A69C785A2B}"/>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0A341EAE-C1EA-403F-91D4-C02BAECCCEC4}" type="slidenum">
              <a:rPr lang="en-US" altLang="en-US" sz="1000">
                <a:solidFill>
                  <a:srgbClr val="BC0031"/>
                </a:solidFill>
                <a:latin typeface="Arial" panose="020B0604020202020204" pitchFamily="34" charset="0"/>
              </a:rPr>
              <a:pPr eaLnBrk="1" hangingPunct="1">
                <a:spcBef>
                  <a:spcPct val="0"/>
                </a:spcBef>
                <a:buSzTx/>
                <a:buFontTx/>
                <a:buNone/>
              </a:pPr>
              <a:t>47</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543FBE86-40C2-7FCB-441B-FB7C77F55D89}"/>
              </a:ext>
            </a:extLst>
          </p:cNvPr>
          <p:cNvSpPr>
            <a:spLocks/>
          </p:cNvSpPr>
          <p:nvPr/>
        </p:nvSpPr>
        <p:spPr>
          <a:xfrm>
            <a:off x="1987550" y="4606925"/>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D0CE176B-F30A-D5A4-4F26-23AACA3D4530}"/>
              </a:ext>
            </a:extLst>
          </p:cNvPr>
          <p:cNvSpPr>
            <a:spLocks/>
          </p:cNvSpPr>
          <p:nvPr/>
        </p:nvSpPr>
        <p:spPr>
          <a:xfrm>
            <a:off x="3694113" y="4606925"/>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0A2FE167-F98B-8516-D218-DB3305A32BDB}"/>
              </a:ext>
            </a:extLst>
          </p:cNvPr>
          <p:cNvSpPr>
            <a:spLocks/>
          </p:cNvSpPr>
          <p:nvPr/>
        </p:nvSpPr>
        <p:spPr>
          <a:xfrm>
            <a:off x="5561013" y="46069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A2D4622-0DFE-6A7E-A463-4021324D46A6}"/>
              </a:ext>
            </a:extLst>
          </p:cNvPr>
          <p:cNvSpPr>
            <a:spLocks/>
          </p:cNvSpPr>
          <p:nvPr/>
        </p:nvSpPr>
        <p:spPr>
          <a:xfrm>
            <a:off x="7470775" y="46101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763B9701-5EA8-18AB-3BF7-D118DC467777}"/>
              </a:ext>
            </a:extLst>
          </p:cNvPr>
          <p:cNvSpPr>
            <a:spLocks noChangeAspect="1"/>
          </p:cNvSpPr>
          <p:nvPr/>
        </p:nvSpPr>
        <p:spPr>
          <a:xfrm>
            <a:off x="666750" y="46085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299CE19F-47E7-4546-5606-26FDC2938F8F}"/>
              </a:ext>
            </a:extLst>
          </p:cNvPr>
          <p:cNvSpPr>
            <a:spLocks noChangeAspect="1"/>
          </p:cNvSpPr>
          <p:nvPr/>
        </p:nvSpPr>
        <p:spPr>
          <a:xfrm>
            <a:off x="4064000" y="55562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19B1BD23-5835-F7F0-FC59-E62F557F67AF}"/>
              </a:ext>
            </a:extLst>
          </p:cNvPr>
          <p:cNvSpPr>
            <a:spLocks noChangeAspect="1"/>
          </p:cNvSpPr>
          <p:nvPr/>
        </p:nvSpPr>
        <p:spPr>
          <a:xfrm>
            <a:off x="5949950" y="555466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7010BF7D-8AB2-20EF-09F9-A3706830D61B}"/>
              </a:ext>
            </a:extLst>
          </p:cNvPr>
          <p:cNvSpPr>
            <a:spLocks noChangeAspect="1"/>
          </p:cNvSpPr>
          <p:nvPr/>
        </p:nvSpPr>
        <p:spPr>
          <a:xfrm>
            <a:off x="7842250" y="5546725"/>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62A9690A-A7B4-A262-0F31-5849A0CF89D7}"/>
              </a:ext>
            </a:extLst>
          </p:cNvPr>
          <p:cNvCxnSpPr>
            <a:stCxn id="33" idx="6"/>
            <a:endCxn id="29" idx="1"/>
          </p:cNvCxnSpPr>
          <p:nvPr/>
        </p:nvCxnSpPr>
        <p:spPr>
          <a:xfrm>
            <a:off x="1274763" y="4911725"/>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ADAA0A6-0823-2B2C-4E37-073FB25D562A}"/>
              </a:ext>
            </a:extLst>
          </p:cNvPr>
          <p:cNvCxnSpPr>
            <a:stCxn id="34" idx="0"/>
          </p:cNvCxnSpPr>
          <p:nvPr/>
        </p:nvCxnSpPr>
        <p:spPr>
          <a:xfrm flipV="1">
            <a:off x="4367213" y="5235575"/>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241562E-973B-E385-E89F-D1B0F5D0C163}"/>
              </a:ext>
            </a:extLst>
          </p:cNvPr>
          <p:cNvCxnSpPr>
            <a:stCxn id="35" idx="0"/>
          </p:cNvCxnSpPr>
          <p:nvPr/>
        </p:nvCxnSpPr>
        <p:spPr>
          <a:xfrm flipV="1">
            <a:off x="6253163" y="5243513"/>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B63B72A-C5E8-0097-E74D-628F1E91F304}"/>
              </a:ext>
            </a:extLst>
          </p:cNvPr>
          <p:cNvCxnSpPr>
            <a:stCxn id="36" idx="0"/>
          </p:cNvCxnSpPr>
          <p:nvPr/>
        </p:nvCxnSpPr>
        <p:spPr>
          <a:xfrm flipV="1">
            <a:off x="8145463" y="5235575"/>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65BEB0C6-C254-00CE-4AEF-D4883039A35B}"/>
              </a:ext>
            </a:extLst>
          </p:cNvPr>
          <p:cNvCxnSpPr>
            <a:stCxn id="33" idx="4"/>
            <a:endCxn id="33" idx="2"/>
          </p:cNvCxnSpPr>
          <p:nvPr/>
        </p:nvCxnSpPr>
        <p:spPr>
          <a:xfrm rot="5400000" flipH="1">
            <a:off x="666750" y="4911725"/>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8AA38F25-C302-9B57-A1CC-7259A8E5EA07}"/>
              </a:ext>
            </a:extLst>
          </p:cNvPr>
          <p:cNvCxnSpPr/>
          <p:nvPr/>
        </p:nvCxnSpPr>
        <p:spPr>
          <a:xfrm rot="5400000" flipH="1" flipV="1">
            <a:off x="4447382" y="6014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A6309608-8DE6-D716-128E-BFAAC7A843D6}"/>
              </a:ext>
            </a:extLst>
          </p:cNvPr>
          <p:cNvCxnSpPr/>
          <p:nvPr/>
        </p:nvCxnSpPr>
        <p:spPr>
          <a:xfrm rot="5400000" flipH="1" flipV="1">
            <a:off x="6339682" y="6007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20C6C64B-E4C5-D868-B18C-B5D560D42DB0}"/>
              </a:ext>
            </a:extLst>
          </p:cNvPr>
          <p:cNvCxnSpPr/>
          <p:nvPr/>
        </p:nvCxnSpPr>
        <p:spPr>
          <a:xfrm rot="5400000" flipH="1" flipV="1">
            <a:off x="8232775" y="6005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683071B-08FB-9B4D-BEFD-C1CD86727213}"/>
              </a:ext>
            </a:extLst>
          </p:cNvPr>
          <p:cNvCxnSpPr>
            <a:stCxn id="29" idx="3"/>
            <a:endCxn id="30" idx="1"/>
          </p:cNvCxnSpPr>
          <p:nvPr/>
        </p:nvCxnSpPr>
        <p:spPr>
          <a:xfrm>
            <a:off x="3187700" y="4911725"/>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7419F38-3788-D92E-F944-7FAD8868320E}"/>
              </a:ext>
            </a:extLst>
          </p:cNvPr>
          <p:cNvCxnSpPr>
            <a:stCxn id="30" idx="3"/>
            <a:endCxn id="31" idx="1"/>
          </p:cNvCxnSpPr>
          <p:nvPr/>
        </p:nvCxnSpPr>
        <p:spPr>
          <a:xfrm>
            <a:off x="5062538" y="4911725"/>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1BC3D88-CF84-AA43-21F8-A7A855AE4393}"/>
              </a:ext>
            </a:extLst>
          </p:cNvPr>
          <p:cNvCxnSpPr>
            <a:stCxn id="31" idx="3"/>
            <a:endCxn id="32" idx="1"/>
          </p:cNvCxnSpPr>
          <p:nvPr/>
        </p:nvCxnSpPr>
        <p:spPr>
          <a:xfrm>
            <a:off x="6945313" y="4911725"/>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F42B7197-C174-2917-9A0A-1987FCB1BC9E}"/>
              </a:ext>
            </a:extLst>
          </p:cNvPr>
          <p:cNvSpPr>
            <a:spLocks/>
          </p:cNvSpPr>
          <p:nvPr/>
        </p:nvSpPr>
        <p:spPr>
          <a:xfrm>
            <a:off x="1916113" y="3094038"/>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2464BBF0-0D7F-6EC3-9517-DF1A79FB978A}"/>
              </a:ext>
            </a:extLst>
          </p:cNvPr>
          <p:cNvSpPr>
            <a:spLocks/>
          </p:cNvSpPr>
          <p:nvPr/>
        </p:nvSpPr>
        <p:spPr>
          <a:xfrm>
            <a:off x="3622675" y="3094038"/>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CB8910C9-FB63-FBBC-E6F0-ACEEE8B2DA86}"/>
              </a:ext>
            </a:extLst>
          </p:cNvPr>
          <p:cNvSpPr>
            <a:spLocks/>
          </p:cNvSpPr>
          <p:nvPr/>
        </p:nvSpPr>
        <p:spPr>
          <a:xfrm>
            <a:off x="5489575" y="3095625"/>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7B736240-51C0-F7FA-30E9-49DF894FCB31}"/>
              </a:ext>
            </a:extLst>
          </p:cNvPr>
          <p:cNvSpPr>
            <a:spLocks/>
          </p:cNvSpPr>
          <p:nvPr/>
        </p:nvSpPr>
        <p:spPr>
          <a:xfrm>
            <a:off x="7399338" y="3097213"/>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A9111BBE-9FDC-1B2A-7810-0F0760E38C8E}"/>
              </a:ext>
            </a:extLst>
          </p:cNvPr>
          <p:cNvSpPr>
            <a:spLocks noChangeAspect="1"/>
          </p:cNvSpPr>
          <p:nvPr/>
        </p:nvSpPr>
        <p:spPr>
          <a:xfrm>
            <a:off x="595313" y="3095625"/>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2BA04EF0-6B22-4FD1-68C4-D6F867B8F09F}"/>
              </a:ext>
            </a:extLst>
          </p:cNvPr>
          <p:cNvSpPr>
            <a:spLocks noChangeAspect="1"/>
          </p:cNvSpPr>
          <p:nvPr/>
        </p:nvSpPr>
        <p:spPr>
          <a:xfrm>
            <a:off x="3992563" y="2144713"/>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B1B29A7D-E356-BBF1-3447-AB5DDE338189}"/>
              </a:ext>
            </a:extLst>
          </p:cNvPr>
          <p:cNvSpPr>
            <a:spLocks noChangeAspect="1"/>
          </p:cNvSpPr>
          <p:nvPr/>
        </p:nvSpPr>
        <p:spPr>
          <a:xfrm>
            <a:off x="5861050" y="218440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45D57625-60BD-A647-5A0F-E239DF68647E}"/>
              </a:ext>
            </a:extLst>
          </p:cNvPr>
          <p:cNvSpPr>
            <a:spLocks noChangeAspect="1"/>
          </p:cNvSpPr>
          <p:nvPr/>
        </p:nvSpPr>
        <p:spPr>
          <a:xfrm>
            <a:off x="7770813" y="2179638"/>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2DAF0C14-8910-2CB6-DAF8-B3C1F6CACC7C}"/>
              </a:ext>
            </a:extLst>
          </p:cNvPr>
          <p:cNvCxnSpPr>
            <a:stCxn id="56" idx="6"/>
            <a:endCxn id="52" idx="1"/>
          </p:cNvCxnSpPr>
          <p:nvPr/>
        </p:nvCxnSpPr>
        <p:spPr>
          <a:xfrm>
            <a:off x="1201738" y="3398838"/>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7545C3B-B7F5-63D6-95D9-C7809DE2B813}"/>
              </a:ext>
            </a:extLst>
          </p:cNvPr>
          <p:cNvCxnSpPr>
            <a:stCxn id="59" idx="4"/>
            <a:endCxn id="55" idx="0"/>
          </p:cNvCxnSpPr>
          <p:nvPr/>
        </p:nvCxnSpPr>
        <p:spPr>
          <a:xfrm flipH="1">
            <a:off x="8074025" y="2787650"/>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9863ADE-9662-2799-EAF1-677A676315FC}"/>
              </a:ext>
            </a:extLst>
          </p:cNvPr>
          <p:cNvCxnSpPr>
            <a:stCxn id="56" idx="0"/>
            <a:endCxn id="56" idx="2"/>
          </p:cNvCxnSpPr>
          <p:nvPr/>
        </p:nvCxnSpPr>
        <p:spPr>
          <a:xfrm rot="16200000" flipH="1" flipV="1">
            <a:off x="595312" y="3095626"/>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BD0F6AF4-71C4-A6C9-6156-5EEDC497ACDD}"/>
              </a:ext>
            </a:extLst>
          </p:cNvPr>
          <p:cNvCxnSpPr>
            <a:stCxn id="57" idx="7"/>
            <a:endCxn id="57" idx="0"/>
          </p:cNvCxnSpPr>
          <p:nvPr/>
        </p:nvCxnSpPr>
        <p:spPr>
          <a:xfrm rot="16200000" flipV="1">
            <a:off x="4358482" y="2082006"/>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6D7A64D9-865C-5EEE-C78C-06280ECC5EEA}"/>
              </a:ext>
            </a:extLst>
          </p:cNvPr>
          <p:cNvCxnSpPr>
            <a:stCxn id="58" idx="0"/>
            <a:endCxn id="58" idx="7"/>
          </p:cNvCxnSpPr>
          <p:nvPr/>
        </p:nvCxnSpPr>
        <p:spPr>
          <a:xfrm rot="16200000" flipH="1">
            <a:off x="6226969" y="2121694"/>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474FF261-21E5-13B6-0230-EAF42C8043F2}"/>
              </a:ext>
            </a:extLst>
          </p:cNvPr>
          <p:cNvCxnSpPr>
            <a:stCxn id="59" idx="7"/>
            <a:endCxn id="59" idx="0"/>
          </p:cNvCxnSpPr>
          <p:nvPr/>
        </p:nvCxnSpPr>
        <p:spPr>
          <a:xfrm rot="16200000" flipV="1">
            <a:off x="8136732" y="2116931"/>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410828A-66C7-8CBD-B6CE-AA39442C1455}"/>
              </a:ext>
            </a:extLst>
          </p:cNvPr>
          <p:cNvCxnSpPr>
            <a:stCxn id="52" idx="3"/>
            <a:endCxn id="53" idx="1"/>
          </p:cNvCxnSpPr>
          <p:nvPr/>
        </p:nvCxnSpPr>
        <p:spPr>
          <a:xfrm>
            <a:off x="3114675" y="3398838"/>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37F43B5-1AC9-0576-127A-E0E771F56480}"/>
              </a:ext>
            </a:extLst>
          </p:cNvPr>
          <p:cNvCxnSpPr>
            <a:stCxn id="53" idx="3"/>
            <a:endCxn id="54" idx="1"/>
          </p:cNvCxnSpPr>
          <p:nvPr/>
        </p:nvCxnSpPr>
        <p:spPr>
          <a:xfrm>
            <a:off x="4991100" y="3398838"/>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9629B45-8DBD-2586-5970-A3B565B23A8E}"/>
              </a:ext>
            </a:extLst>
          </p:cNvPr>
          <p:cNvCxnSpPr>
            <a:stCxn id="54" idx="3"/>
            <a:endCxn id="55" idx="1"/>
          </p:cNvCxnSpPr>
          <p:nvPr/>
        </p:nvCxnSpPr>
        <p:spPr>
          <a:xfrm>
            <a:off x="6873875" y="3400425"/>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5724487-54BD-FD6C-BEE7-056463360E4F}"/>
              </a:ext>
            </a:extLst>
          </p:cNvPr>
          <p:cNvCxnSpPr/>
          <p:nvPr/>
        </p:nvCxnSpPr>
        <p:spPr>
          <a:xfrm flipH="1">
            <a:off x="6164263" y="27860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2E715B02-DE0C-9653-3474-3C96C02961D5}"/>
              </a:ext>
            </a:extLst>
          </p:cNvPr>
          <p:cNvCxnSpPr/>
          <p:nvPr/>
        </p:nvCxnSpPr>
        <p:spPr>
          <a:xfrm flipH="1">
            <a:off x="4311650" y="2773363"/>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1BAE8BE-2B3C-E1A5-C7FC-83F7CC6271A2}"/>
              </a:ext>
            </a:extLst>
          </p:cNvPr>
          <p:cNvCxnSpPr>
            <a:stCxn id="34" idx="6"/>
            <a:endCxn id="57" idx="6"/>
          </p:cNvCxnSpPr>
          <p:nvPr/>
        </p:nvCxnSpPr>
        <p:spPr>
          <a:xfrm flipH="1" flipV="1">
            <a:off x="4598988" y="2447925"/>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44BC8A5E-39E3-AB9D-A54D-DE6075DA8C6A}"/>
              </a:ext>
            </a:extLst>
          </p:cNvPr>
          <p:cNvCxnSpPr/>
          <p:nvPr/>
        </p:nvCxnSpPr>
        <p:spPr>
          <a:xfrm flipH="1" flipV="1">
            <a:off x="6457950" y="2303463"/>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8D600A98-D9C3-95B8-BDB3-66111CF23DCD}"/>
              </a:ext>
            </a:extLst>
          </p:cNvPr>
          <p:cNvCxnSpPr/>
          <p:nvPr/>
        </p:nvCxnSpPr>
        <p:spPr>
          <a:xfrm flipH="1" flipV="1">
            <a:off x="8377238" y="2338388"/>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7588FB95-4700-FF54-6B89-4C72E6B9E4AF}"/>
              </a:ext>
            </a:extLst>
          </p:cNvPr>
          <p:cNvCxnSpPr>
            <a:stCxn id="33" idx="2"/>
            <a:endCxn id="56" idx="2"/>
          </p:cNvCxnSpPr>
          <p:nvPr/>
        </p:nvCxnSpPr>
        <p:spPr>
          <a:xfrm rot="10800000">
            <a:off x="595313" y="3398838"/>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B12717A-531C-7340-9BB5-92E89E081F13}"/>
              </a:ext>
            </a:extLst>
          </p:cNvPr>
          <p:cNvCxnSpPr>
            <a:stCxn id="29" idx="3"/>
            <a:endCxn id="53" idx="2"/>
          </p:cNvCxnSpPr>
          <p:nvPr/>
        </p:nvCxnSpPr>
        <p:spPr>
          <a:xfrm flipV="1">
            <a:off x="3187700" y="3703638"/>
            <a:ext cx="1119188"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B722334-534E-6159-0146-4C1637090BC0}"/>
              </a:ext>
            </a:extLst>
          </p:cNvPr>
          <p:cNvCxnSpPr>
            <a:stCxn id="52" idx="3"/>
            <a:endCxn id="30" idx="0"/>
          </p:cNvCxnSpPr>
          <p:nvPr/>
        </p:nvCxnSpPr>
        <p:spPr>
          <a:xfrm>
            <a:off x="3114675" y="3398838"/>
            <a:ext cx="1263650"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0020C5F-12A4-AE0F-7DE3-6B706BD092D6}"/>
              </a:ext>
            </a:extLst>
          </p:cNvPr>
          <p:cNvCxnSpPr>
            <a:stCxn id="53" idx="3"/>
            <a:endCxn id="31" idx="0"/>
          </p:cNvCxnSpPr>
          <p:nvPr/>
        </p:nvCxnSpPr>
        <p:spPr>
          <a:xfrm>
            <a:off x="4991100" y="3398838"/>
            <a:ext cx="1262063"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19B151F3-8781-8A55-4EF7-0337B9952996}"/>
              </a:ext>
            </a:extLst>
          </p:cNvPr>
          <p:cNvCxnSpPr>
            <a:stCxn id="30" idx="3"/>
            <a:endCxn id="54" idx="2"/>
          </p:cNvCxnSpPr>
          <p:nvPr/>
        </p:nvCxnSpPr>
        <p:spPr>
          <a:xfrm flipV="1">
            <a:off x="5062538" y="3705225"/>
            <a:ext cx="1119187" cy="1206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E398A77-AD4B-9CCC-A035-4E8A5BC35C11}"/>
              </a:ext>
            </a:extLst>
          </p:cNvPr>
          <p:cNvCxnSpPr>
            <a:stCxn id="54" idx="3"/>
            <a:endCxn id="32" idx="0"/>
          </p:cNvCxnSpPr>
          <p:nvPr/>
        </p:nvCxnSpPr>
        <p:spPr>
          <a:xfrm>
            <a:off x="6873875" y="3400425"/>
            <a:ext cx="1271588" cy="1209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DE656EB-CEDB-DFE9-3070-A0CDE23ADEFC}"/>
              </a:ext>
            </a:extLst>
          </p:cNvPr>
          <p:cNvCxnSpPr>
            <a:stCxn id="31" idx="3"/>
            <a:endCxn id="55" idx="2"/>
          </p:cNvCxnSpPr>
          <p:nvPr/>
        </p:nvCxnSpPr>
        <p:spPr>
          <a:xfrm flipV="1">
            <a:off x="6945313" y="3706813"/>
            <a:ext cx="1128712" cy="12049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114E544-152B-7FDE-2CF5-B78CC2231414}"/>
              </a:ext>
            </a:extLst>
          </p:cNvPr>
          <p:cNvCxnSpPr>
            <a:stCxn id="29" idx="3"/>
          </p:cNvCxnSpPr>
          <p:nvPr/>
        </p:nvCxnSpPr>
        <p:spPr>
          <a:xfrm flipV="1">
            <a:off x="3187700" y="3706813"/>
            <a:ext cx="2897188" cy="1204912"/>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E1D9169-23AB-9B58-FAF6-8B67489F9476}"/>
              </a:ext>
            </a:extLst>
          </p:cNvPr>
          <p:cNvCxnSpPr>
            <a:stCxn id="52" idx="3"/>
            <a:endCxn id="31" idx="0"/>
          </p:cNvCxnSpPr>
          <p:nvPr/>
        </p:nvCxnSpPr>
        <p:spPr>
          <a:xfrm>
            <a:off x="3114675" y="3398838"/>
            <a:ext cx="3138488" cy="1208087"/>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47427AB-AAA7-9E82-0DE2-EFF3EA26A60C}"/>
              </a:ext>
            </a:extLst>
          </p:cNvPr>
          <p:cNvCxnSpPr>
            <a:stCxn id="53" idx="3"/>
            <a:endCxn id="32" idx="0"/>
          </p:cNvCxnSpPr>
          <p:nvPr/>
        </p:nvCxnSpPr>
        <p:spPr>
          <a:xfrm>
            <a:off x="4991100" y="3398838"/>
            <a:ext cx="3154363" cy="1211262"/>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E6535236-62FE-0A95-ED49-2057B98B9388}"/>
              </a:ext>
            </a:extLst>
          </p:cNvPr>
          <p:cNvCxnSpPr>
            <a:stCxn id="30" idx="3"/>
          </p:cNvCxnSpPr>
          <p:nvPr/>
        </p:nvCxnSpPr>
        <p:spPr>
          <a:xfrm flipV="1">
            <a:off x="5062538" y="3703638"/>
            <a:ext cx="3119437" cy="1208087"/>
          </a:xfrm>
          <a:prstGeom prst="straightConnector1">
            <a:avLst/>
          </a:prstGeom>
          <a:ln w="317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4A109F6-7E8C-EBB4-F9D8-CAD5A28767FF}"/>
              </a:ext>
            </a:extLst>
          </p:cNvPr>
          <p:cNvSpPr>
            <a:spLocks noGrp="1"/>
          </p:cNvSpPr>
          <p:nvPr>
            <p:ph type="title"/>
          </p:nvPr>
        </p:nvSpPr>
        <p:spPr/>
        <p:txBody>
          <a:bodyPr/>
          <a:lstStyle/>
          <a:p>
            <a:r>
              <a:rPr lang="nl-NL" altLang="en-US"/>
              <a:t>Questions?</a:t>
            </a:r>
            <a:endParaRPr lang="en-US" altLang="en-US"/>
          </a:p>
        </p:txBody>
      </p:sp>
      <p:sp>
        <p:nvSpPr>
          <p:cNvPr id="45059" name="Slide Number Placeholder 3">
            <a:extLst>
              <a:ext uri="{FF2B5EF4-FFF2-40B4-BE49-F238E27FC236}">
                <a16:creationId xmlns:a16="http://schemas.microsoft.com/office/drawing/2014/main" id="{405900A5-3947-21ED-DCA8-89FB38DF85F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599336E-6D29-4249-8874-FE9174E2E770}" type="slidenum">
              <a:rPr lang="en-US" altLang="en-US" sz="1000">
                <a:solidFill>
                  <a:srgbClr val="BC0031"/>
                </a:solidFill>
                <a:latin typeface="Arial" panose="020B0604020202020204" pitchFamily="34" charset="0"/>
              </a:rPr>
              <a:pPr eaLnBrk="1" hangingPunct="1">
                <a:spcBef>
                  <a:spcPct val="0"/>
                </a:spcBef>
                <a:buSzTx/>
                <a:buFontTx/>
                <a:buNone/>
              </a:pPr>
              <a:t>48</a:t>
            </a:fld>
            <a:endParaRPr lang="en-US" altLang="en-US" sz="1000">
              <a:latin typeface="Arial" panose="020B0604020202020204" pitchFamily="34" charset="0"/>
            </a:endParaRPr>
          </a:p>
        </p:txBody>
      </p:sp>
      <p:sp>
        <p:nvSpPr>
          <p:cNvPr id="45060" name="AutoShape 2" descr="Image result for question">
            <a:extLst>
              <a:ext uri="{FF2B5EF4-FFF2-40B4-BE49-F238E27FC236}">
                <a16:creationId xmlns:a16="http://schemas.microsoft.com/office/drawing/2014/main" id="{9CA9A173-5834-26A6-52A7-5930ED607047}"/>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45061" name="AutoShape 4" descr="Image result for question">
            <a:extLst>
              <a:ext uri="{FF2B5EF4-FFF2-40B4-BE49-F238E27FC236}">
                <a16:creationId xmlns:a16="http://schemas.microsoft.com/office/drawing/2014/main" id="{8996ADDD-F1B9-9E0D-3BDC-B705EC576C6A}"/>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45062" name="Picture 2" descr="http://www.great-at.com/wp-content/uploads/2012/08/question.jpg">
            <a:extLst>
              <a:ext uri="{FF2B5EF4-FFF2-40B4-BE49-F238E27FC236}">
                <a16:creationId xmlns:a16="http://schemas.microsoft.com/office/drawing/2014/main" id="{6EE10E7F-E4DC-F56E-7087-D7E52DAA44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420938"/>
            <a:ext cx="3810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D6AEAFD-B2C8-C279-709D-37031DAD751C}"/>
              </a:ext>
            </a:extLst>
          </p:cNvPr>
          <p:cNvSpPr>
            <a:spLocks noGrp="1"/>
          </p:cNvSpPr>
          <p:nvPr>
            <p:ph type="title"/>
          </p:nvPr>
        </p:nvSpPr>
        <p:spPr/>
        <p:txBody>
          <a:bodyPr/>
          <a:lstStyle/>
          <a:p>
            <a:r>
              <a:rPr lang="nl-NL" altLang="en-US"/>
              <a:t>Latent (growth) curve models</a:t>
            </a:r>
            <a:endParaRPr lang="en-US" altLang="en-US"/>
          </a:p>
        </p:txBody>
      </p:sp>
      <p:sp>
        <p:nvSpPr>
          <p:cNvPr id="46083" name="Slide Number Placeholder 3">
            <a:extLst>
              <a:ext uri="{FF2B5EF4-FFF2-40B4-BE49-F238E27FC236}">
                <a16:creationId xmlns:a16="http://schemas.microsoft.com/office/drawing/2014/main" id="{71F7285A-849C-979B-D794-7421A8E0B343}"/>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EE98F6F-DA81-4485-A250-2603AB24100F}" type="slidenum">
              <a:rPr lang="en-US" altLang="en-US" sz="1000">
                <a:solidFill>
                  <a:srgbClr val="BC0031"/>
                </a:solidFill>
                <a:latin typeface="Arial" panose="020B0604020202020204" pitchFamily="34" charset="0"/>
              </a:rPr>
              <a:pPr eaLnBrk="1" hangingPunct="1">
                <a:spcBef>
                  <a:spcPct val="0"/>
                </a:spcBef>
                <a:buSzTx/>
                <a:buFontTx/>
                <a:buNone/>
              </a:pPr>
              <a:t>49</a:t>
            </a:fld>
            <a:endParaRPr lang="en-US" altLang="en-US" sz="1000">
              <a:latin typeface="Arial" panose="020B0604020202020204" pitchFamily="34" charset="0"/>
            </a:endParaRPr>
          </a:p>
        </p:txBody>
      </p:sp>
      <p:sp>
        <p:nvSpPr>
          <p:cNvPr id="46084" name="Content Placeholder 2">
            <a:extLst>
              <a:ext uri="{FF2B5EF4-FFF2-40B4-BE49-F238E27FC236}">
                <a16:creationId xmlns:a16="http://schemas.microsoft.com/office/drawing/2014/main" id="{6B159659-C851-EEE1-8662-9ABAE09202FC}"/>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The same variable measured several times</a:t>
            </a:r>
          </a:p>
          <a:p>
            <a:endParaRPr lang="nl-NL" altLang="en-US"/>
          </a:p>
          <a:p>
            <a:r>
              <a:rPr lang="nl-NL" altLang="en-US"/>
              <a:t>Implies that repeated measures are a function of an unobserved random growth process that gave rise to time-specific observed measures</a:t>
            </a:r>
          </a:p>
          <a:p>
            <a:endParaRPr lang="nl-NL" altLang="en-US"/>
          </a:p>
          <a:p>
            <a:r>
              <a:rPr lang="nl-NL" altLang="en-US"/>
              <a:t>Allows for investigation of between-subject differences in within-subject change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C36723F-1291-D1AC-2F6E-0EA1A555C752}"/>
              </a:ext>
            </a:extLst>
          </p:cNvPr>
          <p:cNvSpPr>
            <a:spLocks noGrp="1"/>
          </p:cNvSpPr>
          <p:nvPr>
            <p:ph type="title"/>
          </p:nvPr>
        </p:nvSpPr>
        <p:spPr/>
        <p:txBody>
          <a:bodyPr/>
          <a:lstStyle/>
          <a:p>
            <a:r>
              <a:rPr lang="nl-NL" altLang="en-US"/>
              <a:t>Multi-group model</a:t>
            </a:r>
            <a:endParaRPr lang="en-US" altLang="en-US"/>
          </a:p>
        </p:txBody>
      </p:sp>
      <p:sp>
        <p:nvSpPr>
          <p:cNvPr id="8195" name="Slide Number Placeholder 3">
            <a:extLst>
              <a:ext uri="{FF2B5EF4-FFF2-40B4-BE49-F238E27FC236}">
                <a16:creationId xmlns:a16="http://schemas.microsoft.com/office/drawing/2014/main" id="{419584ED-B91C-9F87-0FEF-0EAFBBE6B3B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3FF42A1-BFC4-470F-8C14-C5D34BD18A73}" type="slidenum">
              <a:rPr lang="en-US" altLang="en-US" sz="1000">
                <a:solidFill>
                  <a:srgbClr val="BC0031"/>
                </a:solidFill>
                <a:latin typeface="Arial" panose="020B0604020202020204" pitchFamily="34" charset="0"/>
              </a:rPr>
              <a:pPr eaLnBrk="1" hangingPunct="1">
                <a:spcBef>
                  <a:spcPct val="0"/>
                </a:spcBef>
                <a:buSzTx/>
                <a:buFontTx/>
                <a:buNone/>
              </a:pPr>
              <a:t>5</a:t>
            </a:fld>
            <a:endParaRPr lang="en-US" altLang="en-US" sz="1000">
              <a:latin typeface="Arial" panose="020B0604020202020204" pitchFamily="34" charset="0"/>
            </a:endParaRPr>
          </a:p>
        </p:txBody>
      </p:sp>
      <p:sp>
        <p:nvSpPr>
          <p:cNvPr id="8196" name="Rectangle 10">
            <a:extLst>
              <a:ext uri="{FF2B5EF4-FFF2-40B4-BE49-F238E27FC236}">
                <a16:creationId xmlns:a16="http://schemas.microsoft.com/office/drawing/2014/main" id="{455DE5B0-738E-E8CE-CFAE-28BDB6BD29C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8197" name="Rectangle 25">
            <a:extLst>
              <a:ext uri="{FF2B5EF4-FFF2-40B4-BE49-F238E27FC236}">
                <a16:creationId xmlns:a16="http://schemas.microsoft.com/office/drawing/2014/main" id="{ACBABD44-4157-1C2A-320B-2766B44A1C9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AA580AD7-1888-3E2A-194D-6F8138F8DB7D}"/>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57F514B2-4E5D-057A-7E50-1185C7461B87}"/>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430A5D5-7D14-4AD5-FA7A-2E2524F23847}"/>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E36B5B97-4144-C2EC-8F4A-D598226A6C19}"/>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34710F0D-997A-F836-E934-118D2F73BF63}"/>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3F78E68-84B3-C090-3843-676B7D8C3DBE}"/>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BDD5A77A-A78C-CB81-12AE-F9AA976D6B6D}"/>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9C927C0D-E03C-4E78-0DB5-4105FCB61EAB}"/>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6EC3C78-37A3-55E0-5586-2853D79CEFE1}"/>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9E3EBBC1-6797-B9FF-0BB8-D92CFE0E305A}"/>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F52B7252-088D-E9C5-46F7-57FC6B8FF024}"/>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874C9A5-6B44-8E46-10B5-1DB7473A392A}"/>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35BEDBDA-1B2F-F9BC-08D8-1EFF694F79C5}"/>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A63395A4-541B-3AF7-9158-50625ACD08D8}"/>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7C0CAED-6A46-BA82-7AD4-883B424BCA6D}"/>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F60C63-4F64-798B-D648-D9BA3331071E}"/>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EB1EB9-97F1-8497-3BA5-780577E4B9A3}"/>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B01E1B3-72D0-173F-55A9-8C355A904F85}"/>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5E653551-1DAB-0660-D000-51A23465E646}"/>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E8312DA3-6C5E-8E8E-1C0A-3EEA4ED7DF4F}"/>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71DE8554-656E-6B48-DFBF-AD384245271D}"/>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27E0A64F-E8AD-619D-A516-F2316FADEBEA}"/>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315E5471-BBD1-01E1-92D7-F4FBD9ABFD48}"/>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43160583-C6B8-C53E-6243-65A2DDAB0D51}"/>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DABF12C1-8C48-3C36-481F-1ADD57C5368B}"/>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B988F619-E9C6-BB18-DC32-7C5FC7652C77}"/>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012CC05E-2054-CF13-0D8B-7CF5E226F9AC}"/>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B217889E-6F5B-5A49-A1DE-651C99222AE5}"/>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57883D7-3EE4-5808-F5BF-937E5497DFA6}"/>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BA9451CD-9A57-17AC-419F-686B450669CE}"/>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C383A083-3302-A5E1-1B1B-14899D79AF92}"/>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18010E-ECD9-E6AC-5D72-523394EB5BB2}"/>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2922DB-9629-1C4B-9C39-DDCBB622931C}"/>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723C88-C3CF-D23B-AABB-507E55B2BD4F}"/>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9ED67C53-5725-DF00-38AF-DA5235BA443B}"/>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884A96E1-68BC-F8AE-6662-6CFBFD4B29F4}"/>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234" name="TextBox 7171">
            <a:extLst>
              <a:ext uri="{FF2B5EF4-FFF2-40B4-BE49-F238E27FC236}">
                <a16:creationId xmlns:a16="http://schemas.microsoft.com/office/drawing/2014/main" id="{71D0D32B-0EF2-E46F-E224-F142E1608EFA}"/>
              </a:ext>
            </a:extLst>
          </p:cNvPr>
          <p:cNvSpPr txBox="1">
            <a:spLocks noChangeArrowheads="1"/>
          </p:cNvSpPr>
          <p:nvPr/>
        </p:nvSpPr>
        <p:spPr bwMode="auto">
          <a:xfrm>
            <a:off x="1908175" y="1916113"/>
            <a:ext cx="2795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Boys</a:t>
            </a:r>
            <a:endParaRPr lang="en-US" altLang="en-US" sz="1800"/>
          </a:p>
        </p:txBody>
      </p:sp>
      <p:sp>
        <p:nvSpPr>
          <p:cNvPr id="8235" name="TextBox 61">
            <a:extLst>
              <a:ext uri="{FF2B5EF4-FFF2-40B4-BE49-F238E27FC236}">
                <a16:creationId xmlns:a16="http://schemas.microsoft.com/office/drawing/2014/main" id="{EC3A0246-C389-6B6A-4235-D4C8127448C9}"/>
              </a:ext>
            </a:extLst>
          </p:cNvPr>
          <p:cNvSpPr txBox="1">
            <a:spLocks noChangeArrowheads="1"/>
          </p:cNvSpPr>
          <p:nvPr/>
        </p:nvSpPr>
        <p:spPr bwMode="auto">
          <a:xfrm>
            <a:off x="6313488" y="1919288"/>
            <a:ext cx="2795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Girls</a:t>
            </a:r>
            <a:endParaRPr lang="en-US" altLang="en-US"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43F5B445-6452-1664-A744-1DDC74FCC9D4}"/>
              </a:ext>
            </a:extLst>
          </p:cNvPr>
          <p:cNvSpPr>
            <a:spLocks noGrp="1"/>
          </p:cNvSpPr>
          <p:nvPr>
            <p:ph type="title"/>
          </p:nvPr>
        </p:nvSpPr>
        <p:spPr/>
        <p:txBody>
          <a:bodyPr/>
          <a:lstStyle/>
          <a:p>
            <a:r>
              <a:rPr lang="nl-NL" altLang="en-US"/>
              <a:t>Latent (growth) curve models</a:t>
            </a:r>
            <a:endParaRPr lang="en-US" altLang="en-US"/>
          </a:p>
        </p:txBody>
      </p:sp>
      <p:sp>
        <p:nvSpPr>
          <p:cNvPr id="47107" name="Slide Number Placeholder 3">
            <a:extLst>
              <a:ext uri="{FF2B5EF4-FFF2-40B4-BE49-F238E27FC236}">
                <a16:creationId xmlns:a16="http://schemas.microsoft.com/office/drawing/2014/main" id="{A80088A0-AD64-A7D0-9241-D38AC3B74B0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557D33B0-BCF3-4EFA-BF53-013F6D92132A}" type="slidenum">
              <a:rPr lang="en-US" altLang="en-US" sz="1000">
                <a:solidFill>
                  <a:srgbClr val="BC0031"/>
                </a:solidFill>
                <a:latin typeface="Arial" panose="020B0604020202020204" pitchFamily="34" charset="0"/>
              </a:rPr>
              <a:pPr eaLnBrk="1" hangingPunct="1">
                <a:spcBef>
                  <a:spcPct val="0"/>
                </a:spcBef>
                <a:buSzTx/>
                <a:buFontTx/>
                <a:buNone/>
              </a:pPr>
              <a:t>50</a:t>
            </a:fld>
            <a:endParaRPr lang="en-US" altLang="en-US" sz="1000">
              <a:latin typeface="Arial" panose="020B0604020202020204" pitchFamily="34" charset="0"/>
            </a:endParaRPr>
          </a:p>
        </p:txBody>
      </p:sp>
      <p:sp>
        <p:nvSpPr>
          <p:cNvPr id="47108" name="Content Placeholder 2">
            <a:extLst>
              <a:ext uri="{FF2B5EF4-FFF2-40B4-BE49-F238E27FC236}">
                <a16:creationId xmlns:a16="http://schemas.microsoft.com/office/drawing/2014/main" id="{7492D4FC-627A-6A78-FAEB-A00B2E94522F}"/>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47109" name="Picture 3">
            <a:extLst>
              <a:ext uri="{FF2B5EF4-FFF2-40B4-BE49-F238E27FC236}">
                <a16:creationId xmlns:a16="http://schemas.microsoft.com/office/drawing/2014/main" id="{3808A739-EED4-50E3-7140-B0F27809E1A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4CA7E652-5DCA-7FCC-37D0-0C2731B1089D}"/>
              </a:ext>
            </a:extLst>
          </p:cNvPr>
          <p:cNvSpPr>
            <a:spLocks noGrp="1"/>
          </p:cNvSpPr>
          <p:nvPr>
            <p:ph type="title"/>
          </p:nvPr>
        </p:nvSpPr>
        <p:spPr/>
        <p:txBody>
          <a:bodyPr/>
          <a:lstStyle/>
          <a:p>
            <a:r>
              <a:rPr lang="nl-NL" altLang="en-US"/>
              <a:t>Latent (growth) curve models</a:t>
            </a:r>
            <a:endParaRPr lang="en-US" altLang="en-US"/>
          </a:p>
        </p:txBody>
      </p:sp>
      <p:sp>
        <p:nvSpPr>
          <p:cNvPr id="48131" name="Slide Number Placeholder 3">
            <a:extLst>
              <a:ext uri="{FF2B5EF4-FFF2-40B4-BE49-F238E27FC236}">
                <a16:creationId xmlns:a16="http://schemas.microsoft.com/office/drawing/2014/main" id="{BD142948-F975-EC7B-A7FD-963A6D1AE9B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DC923EE-3035-4A45-8FA1-EB8C13D57A03}" type="slidenum">
              <a:rPr lang="en-US" altLang="en-US" sz="1000">
                <a:solidFill>
                  <a:srgbClr val="BC0031"/>
                </a:solidFill>
                <a:latin typeface="Arial" panose="020B0604020202020204" pitchFamily="34" charset="0"/>
              </a:rPr>
              <a:pPr eaLnBrk="1" hangingPunct="1">
                <a:spcBef>
                  <a:spcPct val="0"/>
                </a:spcBef>
                <a:buSzTx/>
                <a:buFontTx/>
                <a:buNone/>
              </a:pPr>
              <a:t>51</a:t>
            </a:fld>
            <a:endParaRPr lang="en-US" altLang="en-US" sz="1000">
              <a:latin typeface="Arial" panose="020B0604020202020204" pitchFamily="34" charset="0"/>
            </a:endParaRPr>
          </a:p>
        </p:txBody>
      </p:sp>
      <p:sp>
        <p:nvSpPr>
          <p:cNvPr id="48132" name="Content Placeholder 2">
            <a:extLst>
              <a:ext uri="{FF2B5EF4-FFF2-40B4-BE49-F238E27FC236}">
                <a16:creationId xmlns:a16="http://schemas.microsoft.com/office/drawing/2014/main" id="{2F39EB93-249C-5521-B23C-7801C9AFF38B}"/>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Can be considered a simple factor model</a:t>
            </a:r>
          </a:p>
          <a:p>
            <a:endParaRPr lang="nl-NL" altLang="en-US"/>
          </a:p>
          <a:p>
            <a:r>
              <a:rPr lang="nl-NL" altLang="en-US"/>
              <a:t>Differences exist in the specification and interpretation of the latent factors, and testing specific hypotheses</a:t>
            </a:r>
          </a:p>
          <a:p>
            <a:endParaRPr lang="nl-NL"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837170BC-27FD-78A8-A1C6-3CC135EF3059}"/>
              </a:ext>
            </a:extLst>
          </p:cNvPr>
          <p:cNvSpPr>
            <a:spLocks noGrp="1"/>
          </p:cNvSpPr>
          <p:nvPr>
            <p:ph type="title"/>
          </p:nvPr>
        </p:nvSpPr>
        <p:spPr/>
        <p:txBody>
          <a:bodyPr/>
          <a:lstStyle/>
          <a:p>
            <a:r>
              <a:rPr lang="nl-NL" altLang="en-US"/>
              <a:t>Latent intercept and slope factors</a:t>
            </a:r>
            <a:endParaRPr lang="en-US" altLang="en-US"/>
          </a:p>
        </p:txBody>
      </p:sp>
      <p:sp>
        <p:nvSpPr>
          <p:cNvPr id="49155" name="Slide Number Placeholder 3">
            <a:extLst>
              <a:ext uri="{FF2B5EF4-FFF2-40B4-BE49-F238E27FC236}">
                <a16:creationId xmlns:a16="http://schemas.microsoft.com/office/drawing/2014/main" id="{49788938-77A9-22E5-D5B8-DF08DC8AA8A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5FD72AF-4CA3-41D0-92B4-25C334EAE64B}" type="slidenum">
              <a:rPr lang="en-US" altLang="en-US" sz="1000">
                <a:solidFill>
                  <a:srgbClr val="BC0031"/>
                </a:solidFill>
                <a:latin typeface="Arial" panose="020B0604020202020204" pitchFamily="34" charset="0"/>
              </a:rPr>
              <a:pPr eaLnBrk="1" hangingPunct="1">
                <a:spcBef>
                  <a:spcPct val="0"/>
                </a:spcBef>
                <a:buSzTx/>
                <a:buFontTx/>
                <a:buNone/>
              </a:pPr>
              <a:t>52</a:t>
            </a:fld>
            <a:endParaRPr lang="en-US" altLang="en-US" sz="1000">
              <a:latin typeface="Arial" panose="020B0604020202020204" pitchFamily="34" charset="0"/>
            </a:endParaRPr>
          </a:p>
        </p:txBody>
      </p:sp>
      <p:sp>
        <p:nvSpPr>
          <p:cNvPr id="49156" name="Content Placeholder 2">
            <a:extLst>
              <a:ext uri="{FF2B5EF4-FFF2-40B4-BE49-F238E27FC236}">
                <a16:creationId xmlns:a16="http://schemas.microsoft.com/office/drawing/2014/main" id="{6E263F2D-D701-3D08-8800-78E823F511E8}"/>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49157" name="Picture 3">
            <a:extLst>
              <a:ext uri="{FF2B5EF4-FFF2-40B4-BE49-F238E27FC236}">
                <a16:creationId xmlns:a16="http://schemas.microsoft.com/office/drawing/2014/main" id="{7665C504-1079-635C-6C46-1932A88C6A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EC05A659-FC18-DC76-2465-4F1AC1832351}"/>
              </a:ext>
            </a:extLst>
          </p:cNvPr>
          <p:cNvSpPr>
            <a:spLocks noGrp="1"/>
          </p:cNvSpPr>
          <p:nvPr>
            <p:ph type="title"/>
          </p:nvPr>
        </p:nvSpPr>
        <p:spPr/>
        <p:txBody>
          <a:bodyPr/>
          <a:lstStyle/>
          <a:p>
            <a:r>
              <a:rPr lang="nl-NL" altLang="en-US"/>
              <a:t>Latent intercept factor</a:t>
            </a:r>
            <a:endParaRPr lang="en-US" altLang="en-US"/>
          </a:p>
        </p:txBody>
      </p:sp>
      <p:sp>
        <p:nvSpPr>
          <p:cNvPr id="50179" name="Slide Number Placeholder 3">
            <a:extLst>
              <a:ext uri="{FF2B5EF4-FFF2-40B4-BE49-F238E27FC236}">
                <a16:creationId xmlns:a16="http://schemas.microsoft.com/office/drawing/2014/main" id="{E608EA65-D0E8-3712-3132-85E9B167F12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4EC06E5-27FF-41E1-962F-8C763387A57B}" type="slidenum">
              <a:rPr lang="en-US" altLang="en-US" sz="1000">
                <a:solidFill>
                  <a:srgbClr val="BC0031"/>
                </a:solidFill>
                <a:latin typeface="Arial" panose="020B0604020202020204" pitchFamily="34" charset="0"/>
              </a:rPr>
              <a:pPr eaLnBrk="1" hangingPunct="1">
                <a:spcBef>
                  <a:spcPct val="0"/>
                </a:spcBef>
                <a:buSzTx/>
                <a:buFontTx/>
                <a:buNone/>
              </a:pPr>
              <a:t>53</a:t>
            </a:fld>
            <a:endParaRPr lang="en-US" altLang="en-US" sz="1000">
              <a:latin typeface="Arial" panose="020B0604020202020204" pitchFamily="34" charset="0"/>
            </a:endParaRPr>
          </a:p>
        </p:txBody>
      </p:sp>
      <p:sp>
        <p:nvSpPr>
          <p:cNvPr id="50180" name="Content Placeholder 2">
            <a:extLst>
              <a:ext uri="{FF2B5EF4-FFF2-40B4-BE49-F238E27FC236}">
                <a16:creationId xmlns:a16="http://schemas.microsoft.com/office/drawing/2014/main" id="{711EBC3A-3DE8-FF1D-6244-7CF39AAB21FC}"/>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0181" name="Picture 8">
            <a:extLst>
              <a:ext uri="{FF2B5EF4-FFF2-40B4-BE49-F238E27FC236}">
                <a16:creationId xmlns:a16="http://schemas.microsoft.com/office/drawing/2014/main" id="{1F0F7596-DBA5-7571-3A31-3CB9835D87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DC2F74D-67BC-692A-158E-8FC0BB3A753C}"/>
              </a:ext>
            </a:extLst>
          </p:cNvPr>
          <p:cNvSpPr>
            <a:spLocks noGrp="1"/>
          </p:cNvSpPr>
          <p:nvPr>
            <p:ph type="title"/>
          </p:nvPr>
        </p:nvSpPr>
        <p:spPr/>
        <p:txBody>
          <a:bodyPr/>
          <a:lstStyle/>
          <a:p>
            <a:r>
              <a:rPr lang="nl-NL" altLang="en-US"/>
              <a:t>Linear latent (growth) curve factor</a:t>
            </a:r>
            <a:endParaRPr lang="en-US" altLang="en-US"/>
          </a:p>
        </p:txBody>
      </p:sp>
      <p:sp>
        <p:nvSpPr>
          <p:cNvPr id="51203" name="Slide Number Placeholder 3">
            <a:extLst>
              <a:ext uri="{FF2B5EF4-FFF2-40B4-BE49-F238E27FC236}">
                <a16:creationId xmlns:a16="http://schemas.microsoft.com/office/drawing/2014/main" id="{A28D554F-A3D5-7AC4-A6A6-3EBE87CA9DA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5FC8743-BD3D-4D2D-BF35-AEA7EEC40BA9}" type="slidenum">
              <a:rPr lang="en-US" altLang="en-US" sz="1000">
                <a:solidFill>
                  <a:srgbClr val="BC0031"/>
                </a:solidFill>
                <a:latin typeface="Arial" panose="020B0604020202020204" pitchFamily="34" charset="0"/>
              </a:rPr>
              <a:pPr eaLnBrk="1" hangingPunct="1">
                <a:spcBef>
                  <a:spcPct val="0"/>
                </a:spcBef>
                <a:buSzTx/>
                <a:buFontTx/>
                <a:buNone/>
              </a:pPr>
              <a:t>54</a:t>
            </a:fld>
            <a:endParaRPr lang="en-US" altLang="en-US" sz="1000">
              <a:latin typeface="Arial" panose="020B0604020202020204" pitchFamily="34" charset="0"/>
            </a:endParaRPr>
          </a:p>
        </p:txBody>
      </p:sp>
      <p:sp>
        <p:nvSpPr>
          <p:cNvPr id="51204" name="Content Placeholder 2">
            <a:extLst>
              <a:ext uri="{FF2B5EF4-FFF2-40B4-BE49-F238E27FC236}">
                <a16:creationId xmlns:a16="http://schemas.microsoft.com/office/drawing/2014/main" id="{CB6C2ACA-88E3-E239-3346-54020CD795F0}"/>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1205" name="Picture 6">
            <a:extLst>
              <a:ext uri="{FF2B5EF4-FFF2-40B4-BE49-F238E27FC236}">
                <a16:creationId xmlns:a16="http://schemas.microsoft.com/office/drawing/2014/main" id="{6B97C9B3-B0BF-62BD-5DDB-7D4C3EC532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1A9EC654-1A47-24E6-735B-E340E0A3D517}"/>
              </a:ext>
            </a:extLst>
          </p:cNvPr>
          <p:cNvSpPr>
            <a:spLocks noGrp="1"/>
          </p:cNvSpPr>
          <p:nvPr>
            <p:ph type="title"/>
          </p:nvPr>
        </p:nvSpPr>
        <p:spPr/>
        <p:txBody>
          <a:bodyPr/>
          <a:lstStyle/>
          <a:p>
            <a:r>
              <a:rPr lang="nl-NL" altLang="en-US"/>
              <a:t>Linear latent (growth) curve model</a:t>
            </a:r>
            <a:endParaRPr lang="en-US" altLang="en-US"/>
          </a:p>
        </p:txBody>
      </p:sp>
      <p:sp>
        <p:nvSpPr>
          <p:cNvPr id="52227" name="Slide Number Placeholder 3">
            <a:extLst>
              <a:ext uri="{FF2B5EF4-FFF2-40B4-BE49-F238E27FC236}">
                <a16:creationId xmlns:a16="http://schemas.microsoft.com/office/drawing/2014/main" id="{18128A13-0696-1FA1-C1B2-40C0B78FFA3D}"/>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B429CCC-85F6-478C-9B4E-10E98403C43C}" type="slidenum">
              <a:rPr lang="en-US" altLang="en-US" sz="1000">
                <a:solidFill>
                  <a:srgbClr val="BC0031"/>
                </a:solidFill>
                <a:latin typeface="Arial" panose="020B0604020202020204" pitchFamily="34" charset="0"/>
              </a:rPr>
              <a:pPr eaLnBrk="1" hangingPunct="1">
                <a:spcBef>
                  <a:spcPct val="0"/>
                </a:spcBef>
                <a:buSzTx/>
                <a:buFontTx/>
                <a:buNone/>
              </a:pPr>
              <a:t>55</a:t>
            </a:fld>
            <a:endParaRPr lang="en-US" altLang="en-US" sz="1000">
              <a:latin typeface="Arial" panose="020B0604020202020204" pitchFamily="34" charset="0"/>
            </a:endParaRPr>
          </a:p>
        </p:txBody>
      </p:sp>
      <p:sp>
        <p:nvSpPr>
          <p:cNvPr id="52228" name="Content Placeholder 2">
            <a:extLst>
              <a:ext uri="{FF2B5EF4-FFF2-40B4-BE49-F238E27FC236}">
                <a16:creationId xmlns:a16="http://schemas.microsoft.com/office/drawing/2014/main" id="{E4EFDA85-C909-CB82-C764-A22A1FE2FB80}"/>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2229" name="Picture 7">
            <a:extLst>
              <a:ext uri="{FF2B5EF4-FFF2-40B4-BE49-F238E27FC236}">
                <a16:creationId xmlns:a16="http://schemas.microsoft.com/office/drawing/2014/main" id="{4563B018-93FC-60BF-859D-7BBA691015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217037E-0C0A-C450-2C7C-D5D2B4F46A05}"/>
              </a:ext>
            </a:extLst>
          </p:cNvPr>
          <p:cNvSpPr>
            <a:spLocks noGrp="1"/>
          </p:cNvSpPr>
          <p:nvPr>
            <p:ph type="title"/>
          </p:nvPr>
        </p:nvSpPr>
        <p:spPr/>
        <p:txBody>
          <a:bodyPr/>
          <a:lstStyle/>
          <a:p>
            <a:r>
              <a:rPr lang="nl-NL" altLang="en-US"/>
              <a:t>Linear latent curve model</a:t>
            </a:r>
            <a:endParaRPr lang="en-US" altLang="en-US"/>
          </a:p>
        </p:txBody>
      </p:sp>
      <p:sp>
        <p:nvSpPr>
          <p:cNvPr id="53251" name="Slide Number Placeholder 3">
            <a:extLst>
              <a:ext uri="{FF2B5EF4-FFF2-40B4-BE49-F238E27FC236}">
                <a16:creationId xmlns:a16="http://schemas.microsoft.com/office/drawing/2014/main" id="{1487706D-8650-2121-6DCE-A38670F858F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E9C5D7C-23F6-48FD-8192-B7B87969F1A5}" type="slidenum">
              <a:rPr lang="en-US" altLang="en-US" sz="1000">
                <a:solidFill>
                  <a:srgbClr val="BC0031"/>
                </a:solidFill>
                <a:latin typeface="Arial" panose="020B0604020202020204" pitchFamily="34" charset="0"/>
              </a:rPr>
              <a:pPr eaLnBrk="1" hangingPunct="1">
                <a:spcBef>
                  <a:spcPct val="0"/>
                </a:spcBef>
                <a:buSzTx/>
                <a:buFontTx/>
                <a:buNone/>
              </a:pPr>
              <a:t>56</a:t>
            </a:fld>
            <a:endParaRPr lang="en-US" altLang="en-US" sz="1000">
              <a:latin typeface="Arial" panose="020B0604020202020204" pitchFamily="34" charset="0"/>
            </a:endParaRPr>
          </a:p>
        </p:txBody>
      </p:sp>
      <p:sp>
        <p:nvSpPr>
          <p:cNvPr id="53252" name="Content Placeholder 2">
            <a:extLst>
              <a:ext uri="{FF2B5EF4-FFF2-40B4-BE49-F238E27FC236}">
                <a16:creationId xmlns:a16="http://schemas.microsoft.com/office/drawing/2014/main" id="{F69E030E-74BE-F003-7D1F-848B39A221C7}"/>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BB572DB3-9461-0A65-0FA2-941DEF7B3C29}"/>
              </a:ext>
            </a:extLst>
          </p:cNvPr>
          <p:cNvSpPr>
            <a:spLocks noGrp="1"/>
          </p:cNvSpPr>
          <p:nvPr>
            <p:ph type="title"/>
          </p:nvPr>
        </p:nvSpPr>
        <p:spPr/>
        <p:txBody>
          <a:bodyPr/>
          <a:lstStyle/>
          <a:p>
            <a:r>
              <a:rPr lang="nl-NL" altLang="en-US"/>
              <a:t>Latent curve models</a:t>
            </a:r>
            <a:endParaRPr lang="en-US" altLang="en-US"/>
          </a:p>
        </p:txBody>
      </p:sp>
      <p:sp>
        <p:nvSpPr>
          <p:cNvPr id="54275" name="Slide Number Placeholder 3">
            <a:extLst>
              <a:ext uri="{FF2B5EF4-FFF2-40B4-BE49-F238E27FC236}">
                <a16:creationId xmlns:a16="http://schemas.microsoft.com/office/drawing/2014/main" id="{EE124206-43F9-7744-8F0C-B7398558A4D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6DB629FE-658B-44E1-AA15-FB98A29DAB49}" type="slidenum">
              <a:rPr lang="en-US" altLang="en-US" sz="1000">
                <a:solidFill>
                  <a:srgbClr val="BC0031"/>
                </a:solidFill>
                <a:latin typeface="Arial" panose="020B0604020202020204" pitchFamily="34" charset="0"/>
              </a:rPr>
              <a:pPr eaLnBrk="1" hangingPunct="1">
                <a:spcBef>
                  <a:spcPct val="0"/>
                </a:spcBef>
                <a:buSzTx/>
                <a:buFontTx/>
                <a:buNone/>
              </a:pPr>
              <a:t>57</a:t>
            </a:fld>
            <a:endParaRPr lang="en-US" altLang="en-US" sz="1000">
              <a:latin typeface="Arial" panose="020B0604020202020204" pitchFamily="34" charset="0"/>
            </a:endParaRPr>
          </a:p>
        </p:txBody>
      </p:sp>
      <p:sp>
        <p:nvSpPr>
          <p:cNvPr id="54276" name="Content Placeholder 2">
            <a:extLst>
              <a:ext uri="{FF2B5EF4-FFF2-40B4-BE49-F238E27FC236}">
                <a16:creationId xmlns:a16="http://schemas.microsoft.com/office/drawing/2014/main" id="{8B3E5959-7063-C8E8-68E0-680859328681}"/>
              </a:ext>
            </a:extLst>
          </p:cNvPr>
          <p:cNvSpPr txBox="1">
            <a:spLocks/>
          </p:cNvSpPr>
          <p:nvPr/>
        </p:nvSpPr>
        <p:spPr bwMode="auto">
          <a:xfrm>
            <a:off x="684213" y="2133600"/>
            <a:ext cx="77041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Intercept factor</a:t>
            </a:r>
          </a:p>
          <a:p>
            <a:pPr lvl="1"/>
            <a:r>
              <a:rPr lang="nl-NL" altLang="en-US"/>
              <a:t>Mean = mean at the first measurement occasion</a:t>
            </a:r>
          </a:p>
          <a:p>
            <a:pPr lvl="1"/>
            <a:r>
              <a:rPr lang="nl-NL" altLang="en-US"/>
              <a:t>Variance = variability between subjects in their scores at the first measurement occasion</a:t>
            </a:r>
          </a:p>
          <a:p>
            <a:r>
              <a:rPr lang="nl-NL" altLang="en-US"/>
              <a:t>Curve factor</a:t>
            </a:r>
          </a:p>
          <a:p>
            <a:pPr lvl="1"/>
            <a:r>
              <a:rPr lang="nl-NL" altLang="en-US"/>
              <a:t>Mean = mean change over time</a:t>
            </a:r>
          </a:p>
          <a:p>
            <a:pPr lvl="1"/>
            <a:r>
              <a:rPr lang="nl-NL" altLang="en-US"/>
              <a:t>Variance = variability between subjects in their change across time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DFC29BF-7DD5-F8F5-2ED3-16053617B11D}"/>
              </a:ext>
            </a:extLst>
          </p:cNvPr>
          <p:cNvSpPr>
            <a:spLocks noGrp="1"/>
          </p:cNvSpPr>
          <p:nvPr>
            <p:ph type="title"/>
          </p:nvPr>
        </p:nvSpPr>
        <p:spPr/>
        <p:txBody>
          <a:bodyPr/>
          <a:lstStyle/>
          <a:p>
            <a:r>
              <a:rPr lang="nl-NL" altLang="en-US" u="sng">
                <a:solidFill>
                  <a:srgbClr val="FF0000"/>
                </a:solidFill>
              </a:rPr>
              <a:t>Linear</a:t>
            </a:r>
            <a:r>
              <a:rPr lang="nl-NL" altLang="en-US"/>
              <a:t> latent (growth) curve model</a:t>
            </a:r>
            <a:endParaRPr lang="en-US" altLang="en-US"/>
          </a:p>
        </p:txBody>
      </p:sp>
      <p:sp>
        <p:nvSpPr>
          <p:cNvPr id="55299" name="Slide Number Placeholder 3">
            <a:extLst>
              <a:ext uri="{FF2B5EF4-FFF2-40B4-BE49-F238E27FC236}">
                <a16:creationId xmlns:a16="http://schemas.microsoft.com/office/drawing/2014/main" id="{48684CEA-1DAC-E841-1559-2FCF5CF5735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C55C4CE-D789-4FB0-A451-0454851BCE50}" type="slidenum">
              <a:rPr lang="en-US" altLang="en-US" sz="1000">
                <a:solidFill>
                  <a:srgbClr val="BC0031"/>
                </a:solidFill>
                <a:latin typeface="Arial" panose="020B0604020202020204" pitchFamily="34" charset="0"/>
              </a:rPr>
              <a:pPr eaLnBrk="1" hangingPunct="1">
                <a:spcBef>
                  <a:spcPct val="0"/>
                </a:spcBef>
                <a:buSzTx/>
                <a:buFontTx/>
                <a:buNone/>
              </a:pPr>
              <a:t>58</a:t>
            </a:fld>
            <a:endParaRPr lang="en-US" altLang="en-US" sz="1000">
              <a:latin typeface="Arial" panose="020B0604020202020204" pitchFamily="34" charset="0"/>
            </a:endParaRPr>
          </a:p>
        </p:txBody>
      </p:sp>
      <p:sp>
        <p:nvSpPr>
          <p:cNvPr id="55300" name="Content Placeholder 2">
            <a:extLst>
              <a:ext uri="{FF2B5EF4-FFF2-40B4-BE49-F238E27FC236}">
                <a16:creationId xmlns:a16="http://schemas.microsoft.com/office/drawing/2014/main" id="{9433C43F-F1FC-AF94-D525-FCF7B87155B2}"/>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5301" name="Picture 7">
            <a:extLst>
              <a:ext uri="{FF2B5EF4-FFF2-40B4-BE49-F238E27FC236}">
                <a16:creationId xmlns:a16="http://schemas.microsoft.com/office/drawing/2014/main" id="{60BC46D1-1420-3D79-27D6-1D3C3BFE71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844675"/>
            <a:ext cx="5648325"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1113AF1A-EA78-B481-0E9C-9B050C81E04F}"/>
              </a:ext>
            </a:extLst>
          </p:cNvPr>
          <p:cNvSpPr>
            <a:spLocks noGrp="1"/>
          </p:cNvSpPr>
          <p:nvPr>
            <p:ph type="title"/>
          </p:nvPr>
        </p:nvSpPr>
        <p:spPr/>
        <p:txBody>
          <a:bodyPr/>
          <a:lstStyle/>
          <a:p>
            <a:r>
              <a:rPr lang="nl-NL" altLang="en-US"/>
              <a:t>Latent curve models</a:t>
            </a:r>
            <a:endParaRPr lang="en-US" altLang="en-US"/>
          </a:p>
        </p:txBody>
      </p:sp>
      <p:sp>
        <p:nvSpPr>
          <p:cNvPr id="56323" name="Slide Number Placeholder 3">
            <a:extLst>
              <a:ext uri="{FF2B5EF4-FFF2-40B4-BE49-F238E27FC236}">
                <a16:creationId xmlns:a16="http://schemas.microsoft.com/office/drawing/2014/main" id="{28E21E0B-1BD9-DF25-0B74-025815FC3B8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8C3CDAB-53A0-4342-9198-2DE9AB80BB5B}" type="slidenum">
              <a:rPr lang="en-US" altLang="en-US" sz="1000">
                <a:solidFill>
                  <a:srgbClr val="BC0031"/>
                </a:solidFill>
                <a:latin typeface="Arial" panose="020B0604020202020204" pitchFamily="34" charset="0"/>
              </a:rPr>
              <a:pPr eaLnBrk="1" hangingPunct="1">
                <a:spcBef>
                  <a:spcPct val="0"/>
                </a:spcBef>
                <a:buSzTx/>
                <a:buFontTx/>
                <a:buNone/>
              </a:pPr>
              <a:t>59</a:t>
            </a:fld>
            <a:endParaRPr lang="en-US" altLang="en-US" sz="1000">
              <a:latin typeface="Arial" panose="020B0604020202020204" pitchFamily="34" charset="0"/>
            </a:endParaRPr>
          </a:p>
        </p:txBody>
      </p:sp>
      <p:sp>
        <p:nvSpPr>
          <p:cNvPr id="56324" name="Content Placeholder 2">
            <a:extLst>
              <a:ext uri="{FF2B5EF4-FFF2-40B4-BE49-F238E27FC236}">
                <a16:creationId xmlns:a16="http://schemas.microsoft.com/office/drawing/2014/main" id="{79A7DE6B-7252-7717-24E0-0A6A8F5C08C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cxnSp>
        <p:nvCxnSpPr>
          <p:cNvPr id="5" name="Straight Connector 4">
            <a:extLst>
              <a:ext uri="{FF2B5EF4-FFF2-40B4-BE49-F238E27FC236}">
                <a16:creationId xmlns:a16="http://schemas.microsoft.com/office/drawing/2014/main" id="{C3A1A66A-03F6-C024-6F4C-E19860DAE808}"/>
              </a:ext>
            </a:extLst>
          </p:cNvPr>
          <p:cNvCxnSpPr/>
          <p:nvPr/>
        </p:nvCxnSpPr>
        <p:spPr>
          <a:xfrm>
            <a:off x="1042988" y="3429000"/>
            <a:ext cx="0" cy="23764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1DFB119-F01D-E1EC-211D-63EA31F91D1E}"/>
              </a:ext>
            </a:extLst>
          </p:cNvPr>
          <p:cNvCxnSpPr/>
          <p:nvPr/>
        </p:nvCxnSpPr>
        <p:spPr>
          <a:xfrm flipH="1">
            <a:off x="1042988" y="5819775"/>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0A144EB-6813-2280-B60F-D4EA0938E0EF}"/>
              </a:ext>
            </a:extLst>
          </p:cNvPr>
          <p:cNvCxnSpPr/>
          <p:nvPr/>
        </p:nvCxnSpPr>
        <p:spPr>
          <a:xfrm flipH="1">
            <a:off x="1042988" y="3644900"/>
            <a:ext cx="2592387" cy="14478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61BE2D0-86AE-EB27-D3BD-3677B6C7DFEA}"/>
              </a:ext>
            </a:extLst>
          </p:cNvPr>
          <p:cNvSpPr>
            <a:spLocks noGrp="1"/>
          </p:cNvSpPr>
          <p:nvPr>
            <p:ph type="title"/>
          </p:nvPr>
        </p:nvSpPr>
        <p:spPr/>
        <p:txBody>
          <a:bodyPr/>
          <a:lstStyle/>
          <a:p>
            <a:r>
              <a:rPr lang="nl-NL" altLang="en-US"/>
              <a:t>Longitudinal model</a:t>
            </a:r>
            <a:endParaRPr lang="en-US" altLang="en-US"/>
          </a:p>
        </p:txBody>
      </p:sp>
      <p:sp>
        <p:nvSpPr>
          <p:cNvPr id="9219" name="Slide Number Placeholder 3">
            <a:extLst>
              <a:ext uri="{FF2B5EF4-FFF2-40B4-BE49-F238E27FC236}">
                <a16:creationId xmlns:a16="http://schemas.microsoft.com/office/drawing/2014/main" id="{79D43B32-4D34-88AC-4B09-A88EA4B3DF77}"/>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F37D02-511D-4AD0-B068-AED91C82EEC4}" type="slidenum">
              <a:rPr lang="en-US" altLang="en-US" sz="1000">
                <a:solidFill>
                  <a:srgbClr val="BC0031"/>
                </a:solidFill>
                <a:latin typeface="Arial" panose="020B0604020202020204" pitchFamily="34" charset="0"/>
              </a:rPr>
              <a:pPr eaLnBrk="1" hangingPunct="1">
                <a:spcBef>
                  <a:spcPct val="0"/>
                </a:spcBef>
                <a:buSzTx/>
                <a:buFontTx/>
                <a:buNone/>
              </a:pPr>
              <a:t>6</a:t>
            </a:fld>
            <a:endParaRPr lang="en-US" altLang="en-US" sz="1000">
              <a:latin typeface="Arial" panose="020B0604020202020204" pitchFamily="34" charset="0"/>
            </a:endParaRPr>
          </a:p>
        </p:txBody>
      </p:sp>
      <p:sp>
        <p:nvSpPr>
          <p:cNvPr id="9220" name="Rectangle 10">
            <a:extLst>
              <a:ext uri="{FF2B5EF4-FFF2-40B4-BE49-F238E27FC236}">
                <a16:creationId xmlns:a16="http://schemas.microsoft.com/office/drawing/2014/main" id="{976E707D-890B-5AE7-EC69-1A5CBDCAE7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9221" name="Rectangle 25">
            <a:extLst>
              <a:ext uri="{FF2B5EF4-FFF2-40B4-BE49-F238E27FC236}">
                <a16:creationId xmlns:a16="http://schemas.microsoft.com/office/drawing/2014/main" id="{BAB07488-B915-F946-EB92-C79A6B8440D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7" name="Rectangle 6">
            <a:extLst>
              <a:ext uri="{FF2B5EF4-FFF2-40B4-BE49-F238E27FC236}">
                <a16:creationId xmlns:a16="http://schemas.microsoft.com/office/drawing/2014/main" id="{95B0793E-DA40-35D1-CD18-D6C9F53EF29A}"/>
              </a:ext>
            </a:extLst>
          </p:cNvPr>
          <p:cNvSpPr>
            <a:spLocks noChangeAspect="1"/>
          </p:cNvSpPr>
          <p:nvPr/>
        </p:nvSpPr>
        <p:spPr>
          <a:xfrm>
            <a:off x="747713" y="4579938"/>
            <a:ext cx="584200"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8" name="Straight Arrow Connector 7">
            <a:extLst>
              <a:ext uri="{FF2B5EF4-FFF2-40B4-BE49-F238E27FC236}">
                <a16:creationId xmlns:a16="http://schemas.microsoft.com/office/drawing/2014/main" id="{025737E4-4FFA-964C-4B5E-91D8CE559B8A}"/>
              </a:ext>
            </a:extLst>
          </p:cNvPr>
          <p:cNvCxnSpPr>
            <a:cxnSpLocks noChangeAspect="1"/>
            <a:stCxn id="9" idx="4"/>
            <a:endCxn id="7" idx="0"/>
          </p:cNvCxnSpPr>
          <p:nvPr/>
        </p:nvCxnSpPr>
        <p:spPr>
          <a:xfrm flipH="1">
            <a:off x="1039813" y="3863975"/>
            <a:ext cx="1189037"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92C1258-3179-6C03-33DE-DC75D583105A}"/>
              </a:ext>
            </a:extLst>
          </p:cNvPr>
          <p:cNvSpPr>
            <a:spLocks noChangeAspect="1"/>
          </p:cNvSpPr>
          <p:nvPr/>
        </p:nvSpPr>
        <p:spPr>
          <a:xfrm>
            <a:off x="1754188" y="29130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10" name="Oval 9">
            <a:extLst>
              <a:ext uri="{FF2B5EF4-FFF2-40B4-BE49-F238E27FC236}">
                <a16:creationId xmlns:a16="http://schemas.microsoft.com/office/drawing/2014/main" id="{551CFC5C-10BC-706E-E472-3EF16D4E1715}"/>
              </a:ext>
            </a:extLst>
          </p:cNvPr>
          <p:cNvSpPr>
            <a:spLocks noChangeAspect="1"/>
          </p:cNvSpPr>
          <p:nvPr/>
        </p:nvSpPr>
        <p:spPr>
          <a:xfrm>
            <a:off x="746125"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11" name="Straight Arrow Connector 10">
            <a:extLst>
              <a:ext uri="{FF2B5EF4-FFF2-40B4-BE49-F238E27FC236}">
                <a16:creationId xmlns:a16="http://schemas.microsoft.com/office/drawing/2014/main" id="{8AEF6D5D-61EB-E50C-06B3-E194F0B6DF99}"/>
              </a:ext>
            </a:extLst>
          </p:cNvPr>
          <p:cNvCxnSpPr>
            <a:cxnSpLocks noChangeAspect="1"/>
            <a:stCxn id="10" idx="0"/>
            <a:endCxn id="7" idx="2"/>
          </p:cNvCxnSpPr>
          <p:nvPr/>
        </p:nvCxnSpPr>
        <p:spPr>
          <a:xfrm flipV="1">
            <a:off x="1031875"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950B6F-183E-9A83-C96F-F1262E03FF14}"/>
              </a:ext>
            </a:extLst>
          </p:cNvPr>
          <p:cNvSpPr>
            <a:spLocks noChangeAspect="1"/>
          </p:cNvSpPr>
          <p:nvPr/>
        </p:nvSpPr>
        <p:spPr>
          <a:xfrm>
            <a:off x="1538288"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13" name="Oval 12">
            <a:extLst>
              <a:ext uri="{FF2B5EF4-FFF2-40B4-BE49-F238E27FC236}">
                <a16:creationId xmlns:a16="http://schemas.microsoft.com/office/drawing/2014/main" id="{987A0ACC-AD18-2486-9D34-D37179151620}"/>
              </a:ext>
            </a:extLst>
          </p:cNvPr>
          <p:cNvSpPr>
            <a:spLocks noChangeAspect="1"/>
          </p:cNvSpPr>
          <p:nvPr/>
        </p:nvSpPr>
        <p:spPr>
          <a:xfrm>
            <a:off x="1538288" y="55197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14" name="Straight Arrow Connector 13">
            <a:extLst>
              <a:ext uri="{FF2B5EF4-FFF2-40B4-BE49-F238E27FC236}">
                <a16:creationId xmlns:a16="http://schemas.microsoft.com/office/drawing/2014/main" id="{F6EB0B3B-A23F-661E-E8C9-C93A7005BC9B}"/>
              </a:ext>
            </a:extLst>
          </p:cNvPr>
          <p:cNvCxnSpPr>
            <a:cxnSpLocks noChangeAspect="1"/>
            <a:stCxn id="13" idx="0"/>
            <a:endCxn id="12" idx="2"/>
          </p:cNvCxnSpPr>
          <p:nvPr/>
        </p:nvCxnSpPr>
        <p:spPr>
          <a:xfrm flipV="1">
            <a:off x="1824038" y="5164138"/>
            <a:ext cx="7937"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752C29A-F612-290C-458F-2EB7C05E7138}"/>
              </a:ext>
            </a:extLst>
          </p:cNvPr>
          <p:cNvSpPr>
            <a:spLocks noChangeAspect="1"/>
          </p:cNvSpPr>
          <p:nvPr/>
        </p:nvSpPr>
        <p:spPr>
          <a:xfrm>
            <a:off x="2330450" y="4579938"/>
            <a:ext cx="587375"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16" name="Oval 15">
            <a:extLst>
              <a:ext uri="{FF2B5EF4-FFF2-40B4-BE49-F238E27FC236}">
                <a16:creationId xmlns:a16="http://schemas.microsoft.com/office/drawing/2014/main" id="{99965C28-F690-0F53-46D0-B1FB63C771F7}"/>
              </a:ext>
            </a:extLst>
          </p:cNvPr>
          <p:cNvSpPr>
            <a:spLocks noChangeAspect="1"/>
          </p:cNvSpPr>
          <p:nvPr/>
        </p:nvSpPr>
        <p:spPr>
          <a:xfrm>
            <a:off x="2330450" y="55197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17" name="Straight Arrow Connector 16">
            <a:extLst>
              <a:ext uri="{FF2B5EF4-FFF2-40B4-BE49-F238E27FC236}">
                <a16:creationId xmlns:a16="http://schemas.microsoft.com/office/drawing/2014/main" id="{34239C0D-5B18-23A3-2610-F5F922D7C31A}"/>
              </a:ext>
            </a:extLst>
          </p:cNvPr>
          <p:cNvCxnSpPr>
            <a:cxnSpLocks noChangeAspect="1"/>
            <a:stCxn id="16" idx="0"/>
            <a:endCxn id="15" idx="2"/>
          </p:cNvCxnSpPr>
          <p:nvPr/>
        </p:nvCxnSpPr>
        <p:spPr>
          <a:xfrm flipV="1">
            <a:off x="2616200" y="51641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24D9E5B-7FD3-D1CB-2039-348DD4E4D0C7}"/>
              </a:ext>
            </a:extLst>
          </p:cNvPr>
          <p:cNvSpPr>
            <a:spLocks noChangeAspect="1"/>
          </p:cNvSpPr>
          <p:nvPr/>
        </p:nvSpPr>
        <p:spPr>
          <a:xfrm>
            <a:off x="3122613" y="4579938"/>
            <a:ext cx="585787" cy="584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19" name="Oval 18">
            <a:extLst>
              <a:ext uri="{FF2B5EF4-FFF2-40B4-BE49-F238E27FC236}">
                <a16:creationId xmlns:a16="http://schemas.microsoft.com/office/drawing/2014/main" id="{1D64F316-F638-9989-6D25-84F6C9636543}"/>
              </a:ext>
            </a:extLst>
          </p:cNvPr>
          <p:cNvSpPr>
            <a:spLocks noChangeAspect="1"/>
          </p:cNvSpPr>
          <p:nvPr/>
        </p:nvSpPr>
        <p:spPr>
          <a:xfrm>
            <a:off x="3122613" y="55213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20" name="Straight Arrow Connector 19">
            <a:extLst>
              <a:ext uri="{FF2B5EF4-FFF2-40B4-BE49-F238E27FC236}">
                <a16:creationId xmlns:a16="http://schemas.microsoft.com/office/drawing/2014/main" id="{0FC78024-76A8-B934-7B04-CFB7D933A166}"/>
              </a:ext>
            </a:extLst>
          </p:cNvPr>
          <p:cNvCxnSpPr>
            <a:cxnSpLocks noChangeAspect="1"/>
            <a:stCxn id="19" idx="0"/>
            <a:endCxn id="18" idx="2"/>
          </p:cNvCxnSpPr>
          <p:nvPr/>
        </p:nvCxnSpPr>
        <p:spPr>
          <a:xfrm flipV="1">
            <a:off x="3408363" y="51641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AF4586D-0C2F-71A8-322C-4BC0BADE3FF1}"/>
              </a:ext>
            </a:extLst>
          </p:cNvPr>
          <p:cNvCxnSpPr>
            <a:cxnSpLocks noChangeAspect="1"/>
            <a:stCxn id="9" idx="4"/>
            <a:endCxn id="12" idx="0"/>
          </p:cNvCxnSpPr>
          <p:nvPr/>
        </p:nvCxnSpPr>
        <p:spPr>
          <a:xfrm flipH="1">
            <a:off x="1831975" y="3863975"/>
            <a:ext cx="396875"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980EAE-3763-7FE9-555C-984DADC13A6D}"/>
              </a:ext>
            </a:extLst>
          </p:cNvPr>
          <p:cNvCxnSpPr>
            <a:cxnSpLocks noChangeAspect="1"/>
            <a:stCxn id="9" idx="4"/>
            <a:endCxn id="15" idx="0"/>
          </p:cNvCxnSpPr>
          <p:nvPr/>
        </p:nvCxnSpPr>
        <p:spPr>
          <a:xfrm>
            <a:off x="2228850" y="3863975"/>
            <a:ext cx="395288"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BE9276E-FDE1-3E74-8DC7-172604AA92A1}"/>
              </a:ext>
            </a:extLst>
          </p:cNvPr>
          <p:cNvCxnSpPr>
            <a:cxnSpLocks noChangeAspect="1"/>
            <a:stCxn id="9" idx="4"/>
            <a:endCxn id="18" idx="0"/>
          </p:cNvCxnSpPr>
          <p:nvPr/>
        </p:nvCxnSpPr>
        <p:spPr>
          <a:xfrm>
            <a:off x="2228850" y="3863975"/>
            <a:ext cx="1187450" cy="715963"/>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BA33A9D2-BCC2-8ABC-A5DC-58BA1814A7E4}"/>
              </a:ext>
            </a:extLst>
          </p:cNvPr>
          <p:cNvSpPr>
            <a:spLocks noChangeAspect="1"/>
          </p:cNvSpPr>
          <p:nvPr/>
        </p:nvSpPr>
        <p:spPr>
          <a:xfrm>
            <a:off x="5211763"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1</a:t>
            </a:r>
            <a:endParaRPr lang="en-US" dirty="0">
              <a:solidFill>
                <a:schemeClr val="tx1"/>
              </a:solidFill>
            </a:endParaRPr>
          </a:p>
        </p:txBody>
      </p:sp>
      <p:cxnSp>
        <p:nvCxnSpPr>
          <p:cNvPr id="37" name="Straight Arrow Connector 36">
            <a:extLst>
              <a:ext uri="{FF2B5EF4-FFF2-40B4-BE49-F238E27FC236}">
                <a16:creationId xmlns:a16="http://schemas.microsoft.com/office/drawing/2014/main" id="{FA8BF814-C178-1D5E-3B9B-000142D2DB62}"/>
              </a:ext>
            </a:extLst>
          </p:cNvPr>
          <p:cNvCxnSpPr>
            <a:cxnSpLocks noChangeAspect="1"/>
            <a:stCxn id="38" idx="4"/>
            <a:endCxn id="36" idx="0"/>
          </p:cNvCxnSpPr>
          <p:nvPr/>
        </p:nvCxnSpPr>
        <p:spPr>
          <a:xfrm flipH="1">
            <a:off x="5503863" y="3876675"/>
            <a:ext cx="1190625"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A13644F-B4F9-E664-E98B-89DAE38EA567}"/>
              </a:ext>
            </a:extLst>
          </p:cNvPr>
          <p:cNvSpPr>
            <a:spLocks noChangeAspect="1"/>
          </p:cNvSpPr>
          <p:nvPr/>
        </p:nvSpPr>
        <p:spPr>
          <a:xfrm>
            <a:off x="6218238" y="2925763"/>
            <a:ext cx="950912" cy="9509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nl-NL" dirty="0">
                <a:solidFill>
                  <a:schemeClr val="tx1"/>
                </a:solidFill>
              </a:rPr>
              <a:t>X</a:t>
            </a:r>
            <a:endParaRPr lang="en-US" baseline="-25000" dirty="0">
              <a:solidFill>
                <a:schemeClr val="tx1"/>
              </a:solidFill>
            </a:endParaRPr>
          </a:p>
        </p:txBody>
      </p:sp>
      <p:sp>
        <p:nvSpPr>
          <p:cNvPr id="39" name="Oval 38">
            <a:extLst>
              <a:ext uri="{FF2B5EF4-FFF2-40B4-BE49-F238E27FC236}">
                <a16:creationId xmlns:a16="http://schemas.microsoft.com/office/drawing/2014/main" id="{CA4150B6-373E-AABB-D8CB-10AFFFFCB551}"/>
              </a:ext>
            </a:extLst>
          </p:cNvPr>
          <p:cNvSpPr>
            <a:spLocks noChangeAspect="1"/>
          </p:cNvSpPr>
          <p:nvPr/>
        </p:nvSpPr>
        <p:spPr>
          <a:xfrm>
            <a:off x="5210175"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Y1</a:t>
            </a:r>
            <a:endParaRPr lang="en-US" i="1" baseline="-25000" dirty="0">
              <a:solidFill>
                <a:schemeClr val="tx1"/>
              </a:solidFill>
            </a:endParaRPr>
          </a:p>
        </p:txBody>
      </p:sp>
      <p:cxnSp>
        <p:nvCxnSpPr>
          <p:cNvPr id="40" name="Straight Arrow Connector 39">
            <a:extLst>
              <a:ext uri="{FF2B5EF4-FFF2-40B4-BE49-F238E27FC236}">
                <a16:creationId xmlns:a16="http://schemas.microsoft.com/office/drawing/2014/main" id="{D26AD345-9505-C0C5-92E5-5BEFFF2DCAF3}"/>
              </a:ext>
            </a:extLst>
          </p:cNvPr>
          <p:cNvCxnSpPr>
            <a:cxnSpLocks noChangeAspect="1"/>
            <a:stCxn id="39" idx="0"/>
            <a:endCxn id="36" idx="2"/>
          </p:cNvCxnSpPr>
          <p:nvPr/>
        </p:nvCxnSpPr>
        <p:spPr>
          <a:xfrm flipV="1">
            <a:off x="5497513"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09810EF-5AAD-2FFA-4199-8C0A4A99043B}"/>
              </a:ext>
            </a:extLst>
          </p:cNvPr>
          <p:cNvSpPr>
            <a:spLocks noChangeAspect="1"/>
          </p:cNvSpPr>
          <p:nvPr/>
        </p:nvSpPr>
        <p:spPr>
          <a:xfrm>
            <a:off x="6003925"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2</a:t>
            </a:r>
            <a:endParaRPr lang="en-US" dirty="0">
              <a:solidFill>
                <a:schemeClr val="tx1"/>
              </a:solidFill>
            </a:endParaRPr>
          </a:p>
        </p:txBody>
      </p:sp>
      <p:sp>
        <p:nvSpPr>
          <p:cNvPr id="42" name="Oval 41">
            <a:extLst>
              <a:ext uri="{FF2B5EF4-FFF2-40B4-BE49-F238E27FC236}">
                <a16:creationId xmlns:a16="http://schemas.microsoft.com/office/drawing/2014/main" id="{3F051A09-40CF-DEE3-9938-FCF07D23E812}"/>
              </a:ext>
            </a:extLst>
          </p:cNvPr>
          <p:cNvSpPr>
            <a:spLocks noChangeAspect="1"/>
          </p:cNvSpPr>
          <p:nvPr/>
        </p:nvSpPr>
        <p:spPr>
          <a:xfrm>
            <a:off x="6002338" y="5532438"/>
            <a:ext cx="573087"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Y2</a:t>
            </a:r>
            <a:endParaRPr lang="en-US" i="1" baseline="-25000" dirty="0">
              <a:solidFill>
                <a:schemeClr val="tx1"/>
              </a:solidFill>
            </a:endParaRPr>
          </a:p>
        </p:txBody>
      </p:sp>
      <p:cxnSp>
        <p:nvCxnSpPr>
          <p:cNvPr id="43" name="Straight Arrow Connector 42">
            <a:extLst>
              <a:ext uri="{FF2B5EF4-FFF2-40B4-BE49-F238E27FC236}">
                <a16:creationId xmlns:a16="http://schemas.microsoft.com/office/drawing/2014/main" id="{7296E0D0-7554-515D-E9C4-912B484490F2}"/>
              </a:ext>
            </a:extLst>
          </p:cNvPr>
          <p:cNvCxnSpPr>
            <a:cxnSpLocks noChangeAspect="1"/>
            <a:stCxn id="42" idx="0"/>
            <a:endCxn id="41" idx="2"/>
          </p:cNvCxnSpPr>
          <p:nvPr/>
        </p:nvCxnSpPr>
        <p:spPr>
          <a:xfrm flipV="1">
            <a:off x="6289675" y="5176838"/>
            <a:ext cx="6350"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FA930991-0496-FB5C-DB7C-CF9EB43E03C0}"/>
              </a:ext>
            </a:extLst>
          </p:cNvPr>
          <p:cNvSpPr>
            <a:spLocks noChangeAspect="1"/>
          </p:cNvSpPr>
          <p:nvPr/>
        </p:nvSpPr>
        <p:spPr>
          <a:xfrm>
            <a:off x="6796088" y="4591050"/>
            <a:ext cx="585787"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3</a:t>
            </a:r>
            <a:endParaRPr lang="en-US" dirty="0">
              <a:solidFill>
                <a:schemeClr val="tx1"/>
              </a:solidFill>
            </a:endParaRPr>
          </a:p>
        </p:txBody>
      </p:sp>
      <p:sp>
        <p:nvSpPr>
          <p:cNvPr id="45" name="Oval 44">
            <a:extLst>
              <a:ext uri="{FF2B5EF4-FFF2-40B4-BE49-F238E27FC236}">
                <a16:creationId xmlns:a16="http://schemas.microsoft.com/office/drawing/2014/main" id="{E8A4C387-F516-C872-72B4-982C41BD0659}"/>
              </a:ext>
            </a:extLst>
          </p:cNvPr>
          <p:cNvSpPr>
            <a:spLocks noChangeAspect="1"/>
          </p:cNvSpPr>
          <p:nvPr/>
        </p:nvSpPr>
        <p:spPr>
          <a:xfrm>
            <a:off x="6794500" y="5532438"/>
            <a:ext cx="573088" cy="57308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Y3</a:t>
            </a:r>
            <a:endParaRPr lang="en-US" i="1" baseline="-25000" dirty="0">
              <a:solidFill>
                <a:schemeClr val="tx1"/>
              </a:solidFill>
            </a:endParaRPr>
          </a:p>
        </p:txBody>
      </p:sp>
      <p:cxnSp>
        <p:nvCxnSpPr>
          <p:cNvPr id="46" name="Straight Arrow Connector 45">
            <a:extLst>
              <a:ext uri="{FF2B5EF4-FFF2-40B4-BE49-F238E27FC236}">
                <a16:creationId xmlns:a16="http://schemas.microsoft.com/office/drawing/2014/main" id="{392D6F6E-8452-C476-73FA-8930EB0CDE08}"/>
              </a:ext>
            </a:extLst>
          </p:cNvPr>
          <p:cNvCxnSpPr>
            <a:cxnSpLocks noChangeAspect="1"/>
            <a:stCxn id="45" idx="0"/>
            <a:endCxn id="44" idx="2"/>
          </p:cNvCxnSpPr>
          <p:nvPr/>
        </p:nvCxnSpPr>
        <p:spPr>
          <a:xfrm flipV="1">
            <a:off x="7080250" y="5176838"/>
            <a:ext cx="7938" cy="35560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65861D7D-01EC-D66C-1C97-DCD2E7A1B5EA}"/>
              </a:ext>
            </a:extLst>
          </p:cNvPr>
          <p:cNvSpPr>
            <a:spLocks noChangeAspect="1"/>
          </p:cNvSpPr>
          <p:nvPr/>
        </p:nvSpPr>
        <p:spPr>
          <a:xfrm>
            <a:off x="7588250" y="4591050"/>
            <a:ext cx="584200" cy="5857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solidFill>
                  <a:schemeClr val="tx1"/>
                </a:solidFill>
              </a:rPr>
              <a:t>Y</a:t>
            </a:r>
            <a:r>
              <a:rPr lang="nl-NL" baseline="-25000" dirty="0">
                <a:solidFill>
                  <a:schemeClr val="tx1"/>
                </a:solidFill>
              </a:rPr>
              <a:t>4</a:t>
            </a:r>
            <a:endParaRPr lang="en-US" dirty="0">
              <a:solidFill>
                <a:schemeClr val="tx1"/>
              </a:solidFill>
            </a:endParaRPr>
          </a:p>
        </p:txBody>
      </p:sp>
      <p:sp>
        <p:nvSpPr>
          <p:cNvPr id="48" name="Oval 47">
            <a:extLst>
              <a:ext uri="{FF2B5EF4-FFF2-40B4-BE49-F238E27FC236}">
                <a16:creationId xmlns:a16="http://schemas.microsoft.com/office/drawing/2014/main" id="{4FA127FE-0B04-E8AF-A070-369791126AF3}"/>
              </a:ext>
            </a:extLst>
          </p:cNvPr>
          <p:cNvSpPr>
            <a:spLocks noChangeAspect="1"/>
          </p:cNvSpPr>
          <p:nvPr/>
        </p:nvSpPr>
        <p:spPr>
          <a:xfrm>
            <a:off x="7586663" y="5534025"/>
            <a:ext cx="573087" cy="571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defRPr/>
            </a:pPr>
            <a:r>
              <a:rPr lang="el-GR" i="1" dirty="0">
                <a:solidFill>
                  <a:schemeClr val="tx1"/>
                </a:solidFill>
              </a:rPr>
              <a:t>ε</a:t>
            </a:r>
            <a:r>
              <a:rPr lang="nl-NL" i="1" baseline="-25000" dirty="0">
                <a:solidFill>
                  <a:schemeClr val="tx1"/>
                </a:solidFill>
              </a:rPr>
              <a:t>Y4</a:t>
            </a:r>
            <a:endParaRPr lang="en-US" i="1" baseline="-25000" dirty="0">
              <a:solidFill>
                <a:schemeClr val="tx1"/>
              </a:solidFill>
            </a:endParaRPr>
          </a:p>
        </p:txBody>
      </p:sp>
      <p:cxnSp>
        <p:nvCxnSpPr>
          <p:cNvPr id="49" name="Straight Arrow Connector 48">
            <a:extLst>
              <a:ext uri="{FF2B5EF4-FFF2-40B4-BE49-F238E27FC236}">
                <a16:creationId xmlns:a16="http://schemas.microsoft.com/office/drawing/2014/main" id="{0B9BF64F-FDCF-1E30-32B5-428019FD7F77}"/>
              </a:ext>
            </a:extLst>
          </p:cNvPr>
          <p:cNvCxnSpPr>
            <a:cxnSpLocks noChangeAspect="1"/>
            <a:stCxn id="48" idx="0"/>
            <a:endCxn id="47" idx="2"/>
          </p:cNvCxnSpPr>
          <p:nvPr/>
        </p:nvCxnSpPr>
        <p:spPr>
          <a:xfrm flipV="1">
            <a:off x="7872413" y="5176838"/>
            <a:ext cx="7937" cy="357187"/>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C193AE1-AC9C-E5BB-14A6-754FDE06A41D}"/>
              </a:ext>
            </a:extLst>
          </p:cNvPr>
          <p:cNvCxnSpPr>
            <a:cxnSpLocks noChangeAspect="1"/>
            <a:stCxn id="38" idx="4"/>
            <a:endCxn id="41" idx="0"/>
          </p:cNvCxnSpPr>
          <p:nvPr/>
        </p:nvCxnSpPr>
        <p:spPr>
          <a:xfrm flipH="1">
            <a:off x="6296025" y="3876675"/>
            <a:ext cx="398463"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E84A7FD-CE25-BB99-C073-E0CD856365A9}"/>
              </a:ext>
            </a:extLst>
          </p:cNvPr>
          <p:cNvCxnSpPr>
            <a:cxnSpLocks noChangeAspect="1"/>
            <a:stCxn id="38" idx="4"/>
            <a:endCxn id="44" idx="0"/>
          </p:cNvCxnSpPr>
          <p:nvPr/>
        </p:nvCxnSpPr>
        <p:spPr>
          <a:xfrm>
            <a:off x="6694488" y="3876675"/>
            <a:ext cx="393700"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80E549A-531F-AA9E-6E49-40153E9755E6}"/>
              </a:ext>
            </a:extLst>
          </p:cNvPr>
          <p:cNvCxnSpPr>
            <a:cxnSpLocks noChangeAspect="1"/>
            <a:stCxn id="38" idx="4"/>
            <a:endCxn id="47" idx="0"/>
          </p:cNvCxnSpPr>
          <p:nvPr/>
        </p:nvCxnSpPr>
        <p:spPr>
          <a:xfrm>
            <a:off x="6694488" y="3876675"/>
            <a:ext cx="1185862" cy="714375"/>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169" name="Right Bracket 7168">
            <a:extLst>
              <a:ext uri="{FF2B5EF4-FFF2-40B4-BE49-F238E27FC236}">
                <a16:creationId xmlns:a16="http://schemas.microsoft.com/office/drawing/2014/main" id="{756628A9-9D18-98E2-90C7-FE05D60A9694}"/>
              </a:ext>
            </a:extLst>
          </p:cNvPr>
          <p:cNvSpPr/>
          <p:nvPr/>
        </p:nvSpPr>
        <p:spPr>
          <a:xfrm rot="-5400000">
            <a:off x="211851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60" name="Right Bracket 59">
            <a:extLst>
              <a:ext uri="{FF2B5EF4-FFF2-40B4-BE49-F238E27FC236}">
                <a16:creationId xmlns:a16="http://schemas.microsoft.com/office/drawing/2014/main" id="{AFE6696C-667C-FDB6-AB9C-4569188E11A3}"/>
              </a:ext>
            </a:extLst>
          </p:cNvPr>
          <p:cNvSpPr/>
          <p:nvPr/>
        </p:nvSpPr>
        <p:spPr>
          <a:xfrm rot="-5400000">
            <a:off x="6531769" y="1313657"/>
            <a:ext cx="236537" cy="2393950"/>
          </a:xfrm>
          <a:prstGeom prst="rightBracket">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258" name="TextBox 7171">
            <a:extLst>
              <a:ext uri="{FF2B5EF4-FFF2-40B4-BE49-F238E27FC236}">
                <a16:creationId xmlns:a16="http://schemas.microsoft.com/office/drawing/2014/main" id="{6EA45416-BD98-ADEC-6256-A4AF9B99069C}"/>
              </a:ext>
            </a:extLst>
          </p:cNvPr>
          <p:cNvSpPr txBox="1">
            <a:spLocks noChangeArrowheads="1"/>
          </p:cNvSpPr>
          <p:nvPr/>
        </p:nvSpPr>
        <p:spPr bwMode="auto">
          <a:xfrm>
            <a:off x="1236663" y="1916113"/>
            <a:ext cx="2795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Before treatment</a:t>
            </a:r>
            <a:endParaRPr lang="en-US" altLang="en-US" sz="1800"/>
          </a:p>
        </p:txBody>
      </p:sp>
      <p:sp>
        <p:nvSpPr>
          <p:cNvPr id="9259" name="TextBox 61">
            <a:extLst>
              <a:ext uri="{FF2B5EF4-FFF2-40B4-BE49-F238E27FC236}">
                <a16:creationId xmlns:a16="http://schemas.microsoft.com/office/drawing/2014/main" id="{409229DF-F84B-FCD4-B40B-AD1683DA2ED3}"/>
              </a:ext>
            </a:extLst>
          </p:cNvPr>
          <p:cNvSpPr txBox="1">
            <a:spLocks noChangeArrowheads="1"/>
          </p:cNvSpPr>
          <p:nvPr/>
        </p:nvSpPr>
        <p:spPr bwMode="auto">
          <a:xfrm>
            <a:off x="5737225" y="1919288"/>
            <a:ext cx="2795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r>
              <a:rPr lang="nl-NL" altLang="en-US" sz="1800"/>
              <a:t>After treatment</a:t>
            </a:r>
            <a:endParaRPr lang="en-US" altLang="en-US" sz="1800"/>
          </a:p>
        </p:txBody>
      </p:sp>
      <p:cxnSp>
        <p:nvCxnSpPr>
          <p:cNvPr id="53" name="Curved Connector 52">
            <a:extLst>
              <a:ext uri="{FF2B5EF4-FFF2-40B4-BE49-F238E27FC236}">
                <a16:creationId xmlns:a16="http://schemas.microsoft.com/office/drawing/2014/main" id="{651C7BCA-13DE-DF37-0378-5CB912B14894}"/>
              </a:ext>
            </a:extLst>
          </p:cNvPr>
          <p:cNvCxnSpPr>
            <a:stCxn id="9" idx="7"/>
            <a:endCxn id="38" idx="1"/>
          </p:cNvCxnSpPr>
          <p:nvPr/>
        </p:nvCxnSpPr>
        <p:spPr>
          <a:xfrm rot="16200000" flipH="1">
            <a:off x="4455319" y="1162844"/>
            <a:ext cx="12700" cy="3792538"/>
          </a:xfrm>
          <a:prstGeom prst="curvedConnector3">
            <a:avLst>
              <a:gd name="adj1" fmla="val -2428984"/>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Curved Connector 53">
            <a:extLst>
              <a:ext uri="{FF2B5EF4-FFF2-40B4-BE49-F238E27FC236}">
                <a16:creationId xmlns:a16="http://schemas.microsoft.com/office/drawing/2014/main" id="{ACD35DCC-C98D-F3D0-0C61-62EE39180D8E}"/>
              </a:ext>
            </a:extLst>
          </p:cNvPr>
          <p:cNvCxnSpPr/>
          <p:nvPr/>
        </p:nvCxnSpPr>
        <p:spPr>
          <a:xfrm rot="16200000" flipH="1">
            <a:off x="3258343" y="3879057"/>
            <a:ext cx="11113" cy="4464050"/>
          </a:xfrm>
          <a:prstGeom prst="curvedConnector3">
            <a:avLst>
              <a:gd name="adj1" fmla="val 3637906"/>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Curved Connector 54">
            <a:extLst>
              <a:ext uri="{FF2B5EF4-FFF2-40B4-BE49-F238E27FC236}">
                <a16:creationId xmlns:a16="http://schemas.microsoft.com/office/drawing/2014/main" id="{354BDCF5-4556-4FFF-19E7-473553F4639E}"/>
              </a:ext>
            </a:extLst>
          </p:cNvPr>
          <p:cNvCxnSpPr/>
          <p:nvPr/>
        </p:nvCxnSpPr>
        <p:spPr>
          <a:xfrm rot="16200000" flipH="1">
            <a:off x="4049712" y="3878263"/>
            <a:ext cx="11113" cy="4465638"/>
          </a:xfrm>
          <a:prstGeom prst="curvedConnector3">
            <a:avLst>
              <a:gd name="adj1" fmla="val 3132388"/>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Curved Connector 55">
            <a:extLst>
              <a:ext uri="{FF2B5EF4-FFF2-40B4-BE49-F238E27FC236}">
                <a16:creationId xmlns:a16="http://schemas.microsoft.com/office/drawing/2014/main" id="{DC0E0C7A-769D-88C8-CE0F-E64A05F71045}"/>
              </a:ext>
            </a:extLst>
          </p:cNvPr>
          <p:cNvCxnSpPr/>
          <p:nvPr/>
        </p:nvCxnSpPr>
        <p:spPr>
          <a:xfrm rot="16200000" flipH="1">
            <a:off x="4841875" y="3878263"/>
            <a:ext cx="11113" cy="4465637"/>
          </a:xfrm>
          <a:prstGeom prst="curvedConnector3">
            <a:avLst>
              <a:gd name="adj1" fmla="val 3802430"/>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370B81F8-A4A7-EEE6-E849-AF13C0A4AFE9}"/>
              </a:ext>
            </a:extLst>
          </p:cNvPr>
          <p:cNvCxnSpPr/>
          <p:nvPr/>
        </p:nvCxnSpPr>
        <p:spPr>
          <a:xfrm rot="16200000" flipH="1">
            <a:off x="5634037" y="3878263"/>
            <a:ext cx="11113" cy="4465638"/>
          </a:xfrm>
          <a:prstGeom prst="curvedConnector3">
            <a:avLst>
              <a:gd name="adj1" fmla="val 3870293"/>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8355A5E-34B9-B4FF-E2C9-77D36F994234}"/>
              </a:ext>
            </a:extLst>
          </p:cNvPr>
          <p:cNvSpPr>
            <a:spLocks noGrp="1"/>
          </p:cNvSpPr>
          <p:nvPr>
            <p:ph type="title"/>
          </p:nvPr>
        </p:nvSpPr>
        <p:spPr/>
        <p:txBody>
          <a:bodyPr/>
          <a:lstStyle/>
          <a:p>
            <a:r>
              <a:rPr lang="nl-NL" altLang="en-US"/>
              <a:t>Latent curve models</a:t>
            </a:r>
            <a:endParaRPr lang="en-US" altLang="en-US"/>
          </a:p>
        </p:txBody>
      </p:sp>
      <p:sp>
        <p:nvSpPr>
          <p:cNvPr id="57347" name="Slide Number Placeholder 3">
            <a:extLst>
              <a:ext uri="{FF2B5EF4-FFF2-40B4-BE49-F238E27FC236}">
                <a16:creationId xmlns:a16="http://schemas.microsoft.com/office/drawing/2014/main" id="{9BC7A787-9107-FBA4-CDD5-07ADBCC034A5}"/>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EA2E622-21F5-411F-AC79-CCC1F4C9E88E}" type="slidenum">
              <a:rPr lang="en-US" altLang="en-US" sz="1000">
                <a:solidFill>
                  <a:srgbClr val="BC0031"/>
                </a:solidFill>
                <a:latin typeface="Arial" panose="020B0604020202020204" pitchFamily="34" charset="0"/>
              </a:rPr>
              <a:pPr eaLnBrk="1" hangingPunct="1">
                <a:spcBef>
                  <a:spcPct val="0"/>
                </a:spcBef>
                <a:buSzTx/>
                <a:buFontTx/>
                <a:buNone/>
              </a:pPr>
              <a:t>60</a:t>
            </a:fld>
            <a:endParaRPr lang="en-US" altLang="en-US" sz="1000">
              <a:latin typeface="Arial" panose="020B0604020202020204" pitchFamily="34" charset="0"/>
            </a:endParaRPr>
          </a:p>
        </p:txBody>
      </p:sp>
      <p:cxnSp>
        <p:nvCxnSpPr>
          <p:cNvPr id="5" name="Straight Connector 4">
            <a:extLst>
              <a:ext uri="{FF2B5EF4-FFF2-40B4-BE49-F238E27FC236}">
                <a16:creationId xmlns:a16="http://schemas.microsoft.com/office/drawing/2014/main" id="{B3992460-82A0-7845-2030-1AD807B6E31B}"/>
              </a:ext>
            </a:extLst>
          </p:cNvPr>
          <p:cNvCxnSpPr/>
          <p:nvPr/>
        </p:nvCxnSpPr>
        <p:spPr>
          <a:xfrm>
            <a:off x="1042988" y="3429000"/>
            <a:ext cx="0" cy="237648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E0916C-7B43-FA5B-B836-57BDCBC4AAD0}"/>
              </a:ext>
            </a:extLst>
          </p:cNvPr>
          <p:cNvCxnSpPr/>
          <p:nvPr/>
        </p:nvCxnSpPr>
        <p:spPr>
          <a:xfrm flipH="1">
            <a:off x="1042988" y="5819775"/>
            <a:ext cx="402431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6B24BA4F-340F-8C78-0858-16D130989C5A}"/>
              </a:ext>
            </a:extLst>
          </p:cNvPr>
          <p:cNvSpPr/>
          <p:nvPr/>
        </p:nvSpPr>
        <p:spPr>
          <a:xfrm>
            <a:off x="1042988" y="3402013"/>
            <a:ext cx="2660650" cy="2043112"/>
          </a:xfrm>
          <a:custGeom>
            <a:avLst/>
            <a:gdLst>
              <a:gd name="connsiteX0" fmla="*/ 0 w 2660073"/>
              <a:gd name="connsiteY0" fmla="*/ 2042555 h 2042555"/>
              <a:gd name="connsiteX1" fmla="*/ 1710047 w 2660073"/>
              <a:gd name="connsiteY1" fmla="*/ 1508166 h 2042555"/>
              <a:gd name="connsiteX2" fmla="*/ 2660073 w 2660073"/>
              <a:gd name="connsiteY2" fmla="*/ 0 h 2042555"/>
              <a:gd name="connsiteX3" fmla="*/ 2660073 w 2660073"/>
              <a:gd name="connsiteY3" fmla="*/ 0 h 2042555"/>
            </a:gdLst>
            <a:ahLst/>
            <a:cxnLst>
              <a:cxn ang="0">
                <a:pos x="connsiteX0" y="connsiteY0"/>
              </a:cxn>
              <a:cxn ang="0">
                <a:pos x="connsiteX1" y="connsiteY1"/>
              </a:cxn>
              <a:cxn ang="0">
                <a:pos x="connsiteX2" y="connsiteY2"/>
              </a:cxn>
              <a:cxn ang="0">
                <a:pos x="connsiteX3" y="connsiteY3"/>
              </a:cxn>
            </a:cxnLst>
            <a:rect l="l" t="t" r="r" b="b"/>
            <a:pathLst>
              <a:path w="2660073" h="2042555">
                <a:moveTo>
                  <a:pt x="0" y="2042555"/>
                </a:moveTo>
                <a:cubicBezTo>
                  <a:pt x="633351" y="1945573"/>
                  <a:pt x="1266702" y="1848592"/>
                  <a:pt x="1710047" y="1508166"/>
                </a:cubicBezTo>
                <a:cubicBezTo>
                  <a:pt x="2153392" y="1167740"/>
                  <a:pt x="2660073" y="0"/>
                  <a:pt x="2660073" y="0"/>
                </a:cubicBezTo>
                <a:lnTo>
                  <a:pt x="2660073"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1AE36409-06E1-67E2-72DF-04C4F45385C9}"/>
              </a:ext>
            </a:extLst>
          </p:cNvPr>
          <p:cNvSpPr>
            <a:spLocks noGrp="1"/>
          </p:cNvSpPr>
          <p:nvPr>
            <p:ph type="title"/>
          </p:nvPr>
        </p:nvSpPr>
        <p:spPr/>
        <p:txBody>
          <a:bodyPr/>
          <a:lstStyle/>
          <a:p>
            <a:r>
              <a:rPr lang="nl-NL" altLang="en-US"/>
              <a:t>Additional curve factor</a:t>
            </a:r>
            <a:endParaRPr lang="en-US" altLang="en-US"/>
          </a:p>
        </p:txBody>
      </p:sp>
      <p:sp>
        <p:nvSpPr>
          <p:cNvPr id="58371" name="Slide Number Placeholder 3">
            <a:extLst>
              <a:ext uri="{FF2B5EF4-FFF2-40B4-BE49-F238E27FC236}">
                <a16:creationId xmlns:a16="http://schemas.microsoft.com/office/drawing/2014/main" id="{5CF6232C-2110-88EB-E4CC-C52A163DCD68}"/>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720489A-979C-4FD8-A42D-287682FE0C54}" type="slidenum">
              <a:rPr lang="en-US" altLang="en-US" sz="1000">
                <a:solidFill>
                  <a:srgbClr val="BC0031"/>
                </a:solidFill>
                <a:latin typeface="Arial" panose="020B0604020202020204" pitchFamily="34" charset="0"/>
              </a:rPr>
              <a:pPr eaLnBrk="1" hangingPunct="1">
                <a:spcBef>
                  <a:spcPct val="0"/>
                </a:spcBef>
                <a:buSzTx/>
                <a:buFontTx/>
                <a:buNone/>
              </a:pPr>
              <a:t>61</a:t>
            </a:fld>
            <a:endParaRPr lang="en-US" altLang="en-US" sz="1000">
              <a:latin typeface="Arial" panose="020B0604020202020204" pitchFamily="34" charset="0"/>
            </a:endParaRPr>
          </a:p>
        </p:txBody>
      </p:sp>
      <p:sp>
        <p:nvSpPr>
          <p:cNvPr id="58372" name="Content Placeholder 2">
            <a:extLst>
              <a:ext uri="{FF2B5EF4-FFF2-40B4-BE49-F238E27FC236}">
                <a16:creationId xmlns:a16="http://schemas.microsoft.com/office/drawing/2014/main" id="{674F13FF-D9C1-6463-FAC5-01426419E399}"/>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8373" name="Picture 1">
            <a:extLst>
              <a:ext uri="{FF2B5EF4-FFF2-40B4-BE49-F238E27FC236}">
                <a16:creationId xmlns:a16="http://schemas.microsoft.com/office/drawing/2014/main" id="{5D45CB73-AFAD-D51C-8E71-D8CFA0A4BE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887538"/>
            <a:ext cx="5832475"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3478711-D1F4-246C-FCC8-20A6DC7E584D}"/>
              </a:ext>
            </a:extLst>
          </p:cNvPr>
          <p:cNvSpPr>
            <a:spLocks noGrp="1"/>
          </p:cNvSpPr>
          <p:nvPr>
            <p:ph type="title"/>
          </p:nvPr>
        </p:nvSpPr>
        <p:spPr/>
        <p:txBody>
          <a:bodyPr/>
          <a:lstStyle/>
          <a:p>
            <a:r>
              <a:rPr lang="nl-NL" altLang="en-US"/>
              <a:t>Additional curve factor</a:t>
            </a:r>
            <a:endParaRPr lang="en-US" altLang="en-US"/>
          </a:p>
        </p:txBody>
      </p:sp>
      <p:sp>
        <p:nvSpPr>
          <p:cNvPr id="59395" name="Slide Number Placeholder 3">
            <a:extLst>
              <a:ext uri="{FF2B5EF4-FFF2-40B4-BE49-F238E27FC236}">
                <a16:creationId xmlns:a16="http://schemas.microsoft.com/office/drawing/2014/main" id="{5F27D002-94C3-2B58-1DC1-42E5FD6F670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3B90B6E-C645-4CA6-A297-ADE49D879153}" type="slidenum">
              <a:rPr lang="en-US" altLang="en-US" sz="1000">
                <a:solidFill>
                  <a:srgbClr val="BC0031"/>
                </a:solidFill>
                <a:latin typeface="Arial" panose="020B0604020202020204" pitchFamily="34" charset="0"/>
              </a:rPr>
              <a:pPr eaLnBrk="1" hangingPunct="1">
                <a:spcBef>
                  <a:spcPct val="0"/>
                </a:spcBef>
                <a:buSzTx/>
                <a:buFontTx/>
                <a:buNone/>
              </a:pPr>
              <a:t>62</a:t>
            </a:fld>
            <a:endParaRPr lang="en-US" altLang="en-US" sz="1000">
              <a:latin typeface="Arial" panose="020B0604020202020204" pitchFamily="34" charset="0"/>
            </a:endParaRPr>
          </a:p>
        </p:txBody>
      </p:sp>
      <p:sp>
        <p:nvSpPr>
          <p:cNvPr id="59396" name="Content Placeholder 2">
            <a:extLst>
              <a:ext uri="{FF2B5EF4-FFF2-40B4-BE49-F238E27FC236}">
                <a16:creationId xmlns:a16="http://schemas.microsoft.com/office/drawing/2014/main" id="{8D5E35CC-C0B4-D57B-FD86-CF025987803B}"/>
              </a:ext>
            </a:extLst>
          </p:cNvPr>
          <p:cNvSpPr txBox="1">
            <a:spLocks/>
          </p:cNvSpPr>
          <p:nvPr/>
        </p:nvSpPr>
        <p:spPr bwMode="auto">
          <a:xfrm>
            <a:off x="669925" y="2116138"/>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59397" name="Picture 6">
            <a:extLst>
              <a:ext uri="{FF2B5EF4-FFF2-40B4-BE49-F238E27FC236}">
                <a16:creationId xmlns:a16="http://schemas.microsoft.com/office/drawing/2014/main" id="{21171360-7C6B-C2C9-F20E-87AEE572F1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903413"/>
            <a:ext cx="5813425"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3D7FB37-BE44-6F58-A1A1-17FA935B58B6}"/>
              </a:ext>
            </a:extLst>
          </p:cNvPr>
          <p:cNvSpPr>
            <a:spLocks noGrp="1"/>
          </p:cNvSpPr>
          <p:nvPr>
            <p:ph type="title"/>
          </p:nvPr>
        </p:nvSpPr>
        <p:spPr/>
        <p:txBody>
          <a:bodyPr/>
          <a:lstStyle/>
          <a:p>
            <a:r>
              <a:rPr lang="nl-NL" altLang="en-US"/>
              <a:t>Quadratic latent curve model</a:t>
            </a:r>
            <a:endParaRPr lang="en-US" altLang="en-US"/>
          </a:p>
        </p:txBody>
      </p:sp>
      <p:sp>
        <p:nvSpPr>
          <p:cNvPr id="60419" name="Slide Number Placeholder 3">
            <a:extLst>
              <a:ext uri="{FF2B5EF4-FFF2-40B4-BE49-F238E27FC236}">
                <a16:creationId xmlns:a16="http://schemas.microsoft.com/office/drawing/2014/main" id="{EFAF9B0A-B198-5B8F-6B4F-6490BAAB644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A8DC293-34B1-406F-907F-5706190E61EE}" type="slidenum">
              <a:rPr lang="en-US" altLang="en-US" sz="1000">
                <a:solidFill>
                  <a:srgbClr val="BC0031"/>
                </a:solidFill>
                <a:latin typeface="Arial" panose="020B0604020202020204" pitchFamily="34" charset="0"/>
              </a:rPr>
              <a:pPr eaLnBrk="1" hangingPunct="1">
                <a:spcBef>
                  <a:spcPct val="0"/>
                </a:spcBef>
                <a:buSzTx/>
                <a:buFontTx/>
                <a:buNone/>
              </a:pPr>
              <a:t>63</a:t>
            </a:fld>
            <a:endParaRPr lang="en-US" altLang="en-US" sz="1000">
              <a:latin typeface="Arial" panose="020B0604020202020204" pitchFamily="34" charset="0"/>
            </a:endParaRPr>
          </a:p>
        </p:txBody>
      </p:sp>
      <p:sp>
        <p:nvSpPr>
          <p:cNvPr id="60420" name="Content Placeholder 2">
            <a:extLst>
              <a:ext uri="{FF2B5EF4-FFF2-40B4-BE49-F238E27FC236}">
                <a16:creationId xmlns:a16="http://schemas.microsoft.com/office/drawing/2014/main" id="{EA49FCF5-28E3-461F-E6DB-8C9ACE4C73D8}"/>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D5FCFE01-B325-55DF-54F5-FDA935A39E14}"/>
              </a:ext>
            </a:extLst>
          </p:cNvPr>
          <p:cNvSpPr>
            <a:spLocks noGrp="1"/>
          </p:cNvSpPr>
          <p:nvPr>
            <p:ph type="title"/>
          </p:nvPr>
        </p:nvSpPr>
        <p:spPr/>
        <p:txBody>
          <a:bodyPr/>
          <a:lstStyle/>
          <a:p>
            <a:r>
              <a:rPr lang="nl-NL" altLang="en-US"/>
              <a:t>Latent curve models</a:t>
            </a:r>
            <a:endParaRPr lang="en-US" altLang="en-US"/>
          </a:p>
        </p:txBody>
      </p:sp>
      <p:sp>
        <p:nvSpPr>
          <p:cNvPr id="61443" name="Slide Number Placeholder 3">
            <a:extLst>
              <a:ext uri="{FF2B5EF4-FFF2-40B4-BE49-F238E27FC236}">
                <a16:creationId xmlns:a16="http://schemas.microsoft.com/office/drawing/2014/main" id="{984094BD-4923-DBE0-0DC2-18808DEC933E}"/>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64F7F47-9C2D-4F18-A764-F847BB784A66}" type="slidenum">
              <a:rPr lang="en-US" altLang="en-US" sz="1000">
                <a:solidFill>
                  <a:srgbClr val="BC0031"/>
                </a:solidFill>
                <a:latin typeface="Arial" panose="020B0604020202020204" pitchFamily="34" charset="0"/>
              </a:rPr>
              <a:pPr eaLnBrk="1" hangingPunct="1">
                <a:spcBef>
                  <a:spcPct val="0"/>
                </a:spcBef>
                <a:buSzTx/>
                <a:buFontTx/>
                <a:buNone/>
              </a:pPr>
              <a:t>64</a:t>
            </a:fld>
            <a:endParaRPr lang="en-US" altLang="en-US" sz="1000">
              <a:latin typeface="Arial" panose="020B0604020202020204" pitchFamily="34" charset="0"/>
            </a:endParaRPr>
          </a:p>
        </p:txBody>
      </p:sp>
      <p:sp>
        <p:nvSpPr>
          <p:cNvPr id="61444" name="Content Placeholder 2">
            <a:extLst>
              <a:ext uri="{FF2B5EF4-FFF2-40B4-BE49-F238E27FC236}">
                <a16:creationId xmlns:a16="http://schemas.microsoft.com/office/drawing/2014/main" id="{B76137DA-72C2-9670-D317-E1007448E98F}"/>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Flexibility in defining curves</a:t>
            </a:r>
          </a:p>
          <a:p>
            <a:endParaRPr lang="nl-NL" altLang="en-US"/>
          </a:p>
          <a:p>
            <a:r>
              <a:rPr lang="nl-NL" altLang="en-US"/>
              <a:t>Linear most used</a:t>
            </a:r>
          </a:p>
          <a:p>
            <a:r>
              <a:rPr lang="nl-NL" altLang="en-US"/>
              <a:t>But non-linear also possible</a:t>
            </a:r>
          </a:p>
          <a:p>
            <a:endParaRPr lang="nl-NL"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DC9342FE-F894-91D4-72AC-EEC0B59C3EA8}"/>
              </a:ext>
            </a:extLst>
          </p:cNvPr>
          <p:cNvSpPr>
            <a:spLocks noGrp="1"/>
          </p:cNvSpPr>
          <p:nvPr>
            <p:ph type="title"/>
          </p:nvPr>
        </p:nvSpPr>
        <p:spPr/>
        <p:txBody>
          <a:bodyPr/>
          <a:lstStyle/>
          <a:p>
            <a:r>
              <a:rPr lang="nl-NL" altLang="en-US"/>
              <a:t>Latent curve models with predictors</a:t>
            </a:r>
            <a:endParaRPr lang="en-US" altLang="en-US"/>
          </a:p>
        </p:txBody>
      </p:sp>
      <p:sp>
        <p:nvSpPr>
          <p:cNvPr id="62467" name="Slide Number Placeholder 3">
            <a:extLst>
              <a:ext uri="{FF2B5EF4-FFF2-40B4-BE49-F238E27FC236}">
                <a16:creationId xmlns:a16="http://schemas.microsoft.com/office/drawing/2014/main" id="{43A6C92B-6BC6-C763-49FD-798047066F9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4017CB6-2FFB-4C3E-A4E3-D2456ACB961C}" type="slidenum">
              <a:rPr lang="en-US" altLang="en-US" sz="1000">
                <a:solidFill>
                  <a:srgbClr val="BC0031"/>
                </a:solidFill>
                <a:latin typeface="Arial" panose="020B0604020202020204" pitchFamily="34" charset="0"/>
              </a:rPr>
              <a:pPr eaLnBrk="1" hangingPunct="1">
                <a:spcBef>
                  <a:spcPct val="0"/>
                </a:spcBef>
                <a:buSzTx/>
                <a:buFontTx/>
                <a:buNone/>
              </a:pPr>
              <a:t>65</a:t>
            </a:fld>
            <a:endParaRPr lang="en-US" altLang="en-US" sz="1000">
              <a:latin typeface="Arial" panose="020B0604020202020204" pitchFamily="34" charset="0"/>
            </a:endParaRPr>
          </a:p>
        </p:txBody>
      </p:sp>
      <p:sp>
        <p:nvSpPr>
          <p:cNvPr id="62468" name="Content Placeholder 2">
            <a:extLst>
              <a:ext uri="{FF2B5EF4-FFF2-40B4-BE49-F238E27FC236}">
                <a16:creationId xmlns:a16="http://schemas.microsoft.com/office/drawing/2014/main" id="{BC76DC2B-7F93-B747-8B27-53BC081A117A}"/>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Predicting the means and variances of the intercept and slope factors</a:t>
            </a:r>
          </a:p>
          <a:p>
            <a:endParaRPr lang="nl-NL"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02FF83FC-3A64-AF6F-47C0-4F74735DC0CF}"/>
              </a:ext>
            </a:extLst>
          </p:cNvPr>
          <p:cNvSpPr>
            <a:spLocks noGrp="1"/>
          </p:cNvSpPr>
          <p:nvPr>
            <p:ph type="title"/>
          </p:nvPr>
        </p:nvSpPr>
        <p:spPr/>
        <p:txBody>
          <a:bodyPr/>
          <a:lstStyle/>
          <a:p>
            <a:r>
              <a:rPr lang="nl-NL" altLang="en-US"/>
              <a:t>Latent curve models with predictors</a:t>
            </a:r>
            <a:endParaRPr lang="en-US" altLang="en-US"/>
          </a:p>
        </p:txBody>
      </p:sp>
      <p:sp>
        <p:nvSpPr>
          <p:cNvPr id="63491" name="Slide Number Placeholder 3">
            <a:extLst>
              <a:ext uri="{FF2B5EF4-FFF2-40B4-BE49-F238E27FC236}">
                <a16:creationId xmlns:a16="http://schemas.microsoft.com/office/drawing/2014/main" id="{8E169F14-8425-6CEB-E92D-D502CE57A07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B2D4E95-B253-4524-825A-18DA18D63A88}" type="slidenum">
              <a:rPr lang="en-US" altLang="en-US" sz="1000">
                <a:solidFill>
                  <a:srgbClr val="BC0031"/>
                </a:solidFill>
                <a:latin typeface="Arial" panose="020B0604020202020204" pitchFamily="34" charset="0"/>
              </a:rPr>
              <a:pPr eaLnBrk="1" hangingPunct="1">
                <a:spcBef>
                  <a:spcPct val="0"/>
                </a:spcBef>
                <a:buSzTx/>
                <a:buFontTx/>
                <a:buNone/>
              </a:pPr>
              <a:t>66</a:t>
            </a:fld>
            <a:endParaRPr lang="en-US" altLang="en-US" sz="1000">
              <a:latin typeface="Arial" panose="020B0604020202020204" pitchFamily="34" charset="0"/>
            </a:endParaRPr>
          </a:p>
        </p:txBody>
      </p:sp>
      <p:sp>
        <p:nvSpPr>
          <p:cNvPr id="63492" name="Content Placeholder 2">
            <a:extLst>
              <a:ext uri="{FF2B5EF4-FFF2-40B4-BE49-F238E27FC236}">
                <a16:creationId xmlns:a16="http://schemas.microsoft.com/office/drawing/2014/main" id="{510262DE-6F9E-2EDD-83AA-5183EBA1F66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pic>
        <p:nvPicPr>
          <p:cNvPr id="63493" name="Picture 1">
            <a:extLst>
              <a:ext uri="{FF2B5EF4-FFF2-40B4-BE49-F238E27FC236}">
                <a16:creationId xmlns:a16="http://schemas.microsoft.com/office/drawing/2014/main" id="{E85DDF30-1815-633B-ED24-3D74B178FA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1773238"/>
            <a:ext cx="5106988"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5374BD1-7872-62A4-E7B5-05790F1729C2}"/>
              </a:ext>
            </a:extLst>
          </p:cNvPr>
          <p:cNvSpPr>
            <a:spLocks noGrp="1"/>
          </p:cNvSpPr>
          <p:nvPr>
            <p:ph type="title"/>
          </p:nvPr>
        </p:nvSpPr>
        <p:spPr/>
        <p:txBody>
          <a:bodyPr/>
          <a:lstStyle/>
          <a:p>
            <a:r>
              <a:rPr lang="nl-NL" altLang="en-US"/>
              <a:t>Latent curve models with predictors</a:t>
            </a:r>
            <a:endParaRPr lang="en-US" altLang="en-US"/>
          </a:p>
        </p:txBody>
      </p:sp>
      <p:sp>
        <p:nvSpPr>
          <p:cNvPr id="66563" name="Slide Number Placeholder 3">
            <a:extLst>
              <a:ext uri="{FF2B5EF4-FFF2-40B4-BE49-F238E27FC236}">
                <a16:creationId xmlns:a16="http://schemas.microsoft.com/office/drawing/2014/main" id="{AA3FDB95-1058-9B07-6774-B45AC0D6A85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F94EF07-1322-4EE5-A734-03468BF75906}" type="slidenum">
              <a:rPr lang="en-US" altLang="en-US" sz="1000">
                <a:solidFill>
                  <a:srgbClr val="BC0031"/>
                </a:solidFill>
                <a:latin typeface="Arial" panose="020B0604020202020204" pitchFamily="34" charset="0"/>
              </a:rPr>
              <a:pPr eaLnBrk="1" hangingPunct="1">
                <a:spcBef>
                  <a:spcPct val="0"/>
                </a:spcBef>
                <a:buSzTx/>
                <a:buFontTx/>
                <a:buNone/>
              </a:pPr>
              <a:t>67</a:t>
            </a:fld>
            <a:endParaRPr lang="en-US" altLang="en-US" sz="1000">
              <a:latin typeface="Arial" panose="020B0604020202020204" pitchFamily="34" charset="0"/>
            </a:endParaRPr>
          </a:p>
        </p:txBody>
      </p:sp>
      <p:sp>
        <p:nvSpPr>
          <p:cNvPr id="66564" name="Content Placeholder 2">
            <a:extLst>
              <a:ext uri="{FF2B5EF4-FFF2-40B4-BE49-F238E27FC236}">
                <a16:creationId xmlns:a16="http://schemas.microsoft.com/office/drawing/2014/main" id="{B9066BF1-AB71-49EE-A1B8-3B8C19F3859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BAC29AA-F12F-BF1A-7476-1F058CC79D07}"/>
              </a:ext>
            </a:extLst>
          </p:cNvPr>
          <p:cNvSpPr>
            <a:spLocks noGrp="1"/>
          </p:cNvSpPr>
          <p:nvPr>
            <p:ph type="title"/>
          </p:nvPr>
        </p:nvSpPr>
        <p:spPr/>
        <p:txBody>
          <a:bodyPr/>
          <a:lstStyle/>
          <a:p>
            <a:r>
              <a:rPr lang="nl-NL" altLang="en-US"/>
              <a:t>Questions?</a:t>
            </a:r>
            <a:endParaRPr lang="en-US" altLang="en-US"/>
          </a:p>
        </p:txBody>
      </p:sp>
      <p:sp>
        <p:nvSpPr>
          <p:cNvPr id="67587" name="Slide Number Placeholder 3">
            <a:extLst>
              <a:ext uri="{FF2B5EF4-FFF2-40B4-BE49-F238E27FC236}">
                <a16:creationId xmlns:a16="http://schemas.microsoft.com/office/drawing/2014/main" id="{69DCEFF9-5D1F-9633-D917-0E5655E5DE51}"/>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FCEB75F5-2884-427B-8EC4-CA723DDA54D3}" type="slidenum">
              <a:rPr lang="en-US" altLang="en-US" sz="1000">
                <a:solidFill>
                  <a:srgbClr val="BC0031"/>
                </a:solidFill>
                <a:latin typeface="Arial" panose="020B0604020202020204" pitchFamily="34" charset="0"/>
              </a:rPr>
              <a:pPr eaLnBrk="1" hangingPunct="1">
                <a:spcBef>
                  <a:spcPct val="0"/>
                </a:spcBef>
                <a:buSzTx/>
                <a:buFontTx/>
                <a:buNone/>
              </a:pPr>
              <a:t>68</a:t>
            </a:fld>
            <a:endParaRPr lang="en-US" altLang="en-US" sz="1000">
              <a:latin typeface="Arial" panose="020B0604020202020204" pitchFamily="34" charset="0"/>
            </a:endParaRPr>
          </a:p>
        </p:txBody>
      </p:sp>
      <p:sp>
        <p:nvSpPr>
          <p:cNvPr id="67588" name="AutoShape 2" descr="Image result for question">
            <a:extLst>
              <a:ext uri="{FF2B5EF4-FFF2-40B4-BE49-F238E27FC236}">
                <a16:creationId xmlns:a16="http://schemas.microsoft.com/office/drawing/2014/main" id="{BAED7EA9-4377-F62F-B448-FBF02E3165F4}"/>
              </a:ext>
            </a:extLst>
          </p:cNvPr>
          <p:cNvSpPr>
            <a:spLocks noChangeAspect="1" noChangeArrowheads="1"/>
          </p:cNvSpPr>
          <p:nvPr/>
        </p:nvSpPr>
        <p:spPr bwMode="auto">
          <a:xfrm>
            <a:off x="1428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67589" name="AutoShape 4" descr="Image result for question">
            <a:extLst>
              <a:ext uri="{FF2B5EF4-FFF2-40B4-BE49-F238E27FC236}">
                <a16:creationId xmlns:a16="http://schemas.microsoft.com/office/drawing/2014/main" id="{4BF88749-8190-CC99-743E-1E1B24DAC248}"/>
              </a:ext>
            </a:extLst>
          </p:cNvPr>
          <p:cNvSpPr>
            <a:spLocks noChangeAspect="1" noChangeArrowheads="1"/>
          </p:cNvSpPr>
          <p:nvPr/>
        </p:nvSpPr>
        <p:spPr bwMode="auto">
          <a:xfrm>
            <a:off x="2952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pic>
        <p:nvPicPr>
          <p:cNvPr id="67590" name="Picture 8" descr="http://www.taroticallyspeaking.com/wp-content/uploads/2015/04/questions.jpg">
            <a:extLst>
              <a:ext uri="{FF2B5EF4-FFF2-40B4-BE49-F238E27FC236}">
                <a16:creationId xmlns:a16="http://schemas.microsoft.com/office/drawing/2014/main" id="{B8B4D98F-C30C-69B8-121B-4FAD97238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565400"/>
            <a:ext cx="40767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217037E-0C0A-C450-2C7C-D5D2B4F46A05}"/>
              </a:ext>
            </a:extLst>
          </p:cNvPr>
          <p:cNvSpPr>
            <a:spLocks noGrp="1"/>
          </p:cNvSpPr>
          <p:nvPr>
            <p:ph type="title"/>
          </p:nvPr>
        </p:nvSpPr>
        <p:spPr/>
        <p:txBody>
          <a:bodyPr/>
          <a:lstStyle/>
          <a:p>
            <a:r>
              <a:rPr lang="nl-NL" altLang="en-US" dirty="0"/>
              <a:t>Random intercept cross-lagged panel model</a:t>
            </a:r>
            <a:endParaRPr lang="en-US" altLang="en-US" dirty="0"/>
          </a:p>
        </p:txBody>
      </p:sp>
      <p:sp>
        <p:nvSpPr>
          <p:cNvPr id="53251" name="Slide Number Placeholder 3">
            <a:extLst>
              <a:ext uri="{FF2B5EF4-FFF2-40B4-BE49-F238E27FC236}">
                <a16:creationId xmlns:a16="http://schemas.microsoft.com/office/drawing/2014/main" id="{1487706D-8650-2121-6DCE-A38670F858FF}"/>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AE9C5D7C-23F6-48FD-8192-B7B87969F1A5}" type="slidenum">
              <a:rPr lang="en-US" altLang="en-US" sz="1000">
                <a:solidFill>
                  <a:srgbClr val="BC0031"/>
                </a:solidFill>
                <a:latin typeface="Arial" panose="020B0604020202020204" pitchFamily="34" charset="0"/>
              </a:rPr>
              <a:pPr eaLnBrk="1" hangingPunct="1">
                <a:spcBef>
                  <a:spcPct val="0"/>
                </a:spcBef>
                <a:buSzTx/>
                <a:buFontTx/>
                <a:buNone/>
              </a:pPr>
              <a:t>69</a:t>
            </a:fld>
            <a:endParaRPr lang="en-US" altLang="en-US" sz="1000">
              <a:latin typeface="Arial" panose="020B0604020202020204" pitchFamily="34" charset="0"/>
            </a:endParaRPr>
          </a:p>
        </p:txBody>
      </p:sp>
      <p:sp>
        <p:nvSpPr>
          <p:cNvPr id="53252" name="Content Placeholder 2">
            <a:extLst>
              <a:ext uri="{FF2B5EF4-FFF2-40B4-BE49-F238E27FC236}">
                <a16:creationId xmlns:a16="http://schemas.microsoft.com/office/drawing/2014/main" id="{F69E030E-74BE-F003-7D1F-848B39A221C7}"/>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dirty="0"/>
              <a:t>What about including a random intercept in the (cross-lagged) panel model?</a:t>
            </a:r>
          </a:p>
          <a:p>
            <a:endParaRPr lang="nl-NL" altLang="en-US" dirty="0"/>
          </a:p>
        </p:txBody>
      </p:sp>
      <p:pic>
        <p:nvPicPr>
          <p:cNvPr id="3" name="Picture 2">
            <a:extLst>
              <a:ext uri="{FF2B5EF4-FFF2-40B4-BE49-F238E27FC236}">
                <a16:creationId xmlns:a16="http://schemas.microsoft.com/office/drawing/2014/main" id="{6E6CCEE4-ED89-709B-DF4B-3AECD5437536}"/>
              </a:ext>
            </a:extLst>
          </p:cNvPr>
          <p:cNvPicPr>
            <a:picLocks noChangeAspect="1"/>
          </p:cNvPicPr>
          <p:nvPr/>
        </p:nvPicPr>
        <p:blipFill>
          <a:blip r:embed="rId3"/>
          <a:stretch>
            <a:fillRect/>
          </a:stretch>
        </p:blipFill>
        <p:spPr>
          <a:xfrm>
            <a:off x="2051720" y="3192062"/>
            <a:ext cx="5436096" cy="3235771"/>
          </a:xfrm>
          <a:prstGeom prst="rect">
            <a:avLst/>
          </a:prstGeom>
        </p:spPr>
      </p:pic>
    </p:spTree>
    <p:extLst>
      <p:ext uri="{BB962C8B-B14F-4D97-AF65-F5344CB8AC3E}">
        <p14:creationId xmlns:p14="http://schemas.microsoft.com/office/powerpoint/2010/main" val="32903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8EF826A-B58C-32F9-A838-7E90636EA152}"/>
              </a:ext>
            </a:extLst>
          </p:cNvPr>
          <p:cNvSpPr>
            <a:spLocks noGrp="1"/>
          </p:cNvSpPr>
          <p:nvPr>
            <p:ph type="title"/>
          </p:nvPr>
        </p:nvSpPr>
        <p:spPr/>
        <p:txBody>
          <a:bodyPr/>
          <a:lstStyle/>
          <a:p>
            <a:r>
              <a:rPr lang="nl-NL" altLang="en-US"/>
              <a:t>Comparing common factor means</a:t>
            </a:r>
            <a:endParaRPr lang="en-US" altLang="en-US"/>
          </a:p>
        </p:txBody>
      </p:sp>
      <p:sp>
        <p:nvSpPr>
          <p:cNvPr id="10243" name="Slide Number Placeholder 3">
            <a:extLst>
              <a:ext uri="{FF2B5EF4-FFF2-40B4-BE49-F238E27FC236}">
                <a16:creationId xmlns:a16="http://schemas.microsoft.com/office/drawing/2014/main" id="{B81BE615-0ADE-460C-AEDF-12D883824FD9}"/>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BC214DB8-4082-4DA5-87AE-D1F1E76528F0}" type="slidenum">
              <a:rPr lang="en-US" altLang="en-US" sz="1000">
                <a:solidFill>
                  <a:srgbClr val="BC0031"/>
                </a:solidFill>
                <a:latin typeface="Arial" panose="020B0604020202020204" pitchFamily="34" charset="0"/>
              </a:rPr>
              <a:pPr eaLnBrk="1" hangingPunct="1">
                <a:spcBef>
                  <a:spcPct val="0"/>
                </a:spcBef>
                <a:buSzTx/>
                <a:buFontTx/>
                <a:buNone/>
              </a:pPr>
              <a:t>7</a:t>
            </a:fld>
            <a:endParaRPr lang="en-US" altLang="en-US" sz="1000">
              <a:latin typeface="Arial" panose="020B0604020202020204" pitchFamily="34" charset="0"/>
            </a:endParaRPr>
          </a:p>
        </p:txBody>
      </p:sp>
      <p:sp>
        <p:nvSpPr>
          <p:cNvPr id="10244" name="Content Placeholder 2">
            <a:extLst>
              <a:ext uri="{FF2B5EF4-FFF2-40B4-BE49-F238E27FC236}">
                <a16:creationId xmlns:a16="http://schemas.microsoft.com/office/drawing/2014/main" id="{E86C4B29-2E6E-6AA2-D0E9-553B48D188CF}"/>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To validly compare common factor variances and means over time we have to establish </a:t>
            </a:r>
            <a:r>
              <a:rPr lang="nl-NL" altLang="en-US" i="1"/>
              <a:t>measurement invariance</a:t>
            </a:r>
          </a:p>
          <a:p>
            <a:endParaRPr lang="nl-NL" altLang="en-US" i="1"/>
          </a:p>
          <a:p>
            <a:r>
              <a:rPr lang="nl-NL" altLang="en-US"/>
              <a:t>Measurement invariance or measurement equivalence indicates that the same construct is being measured </a:t>
            </a:r>
            <a:r>
              <a:rPr lang="nl-NL" altLang="en-US" b="1" u="sng"/>
              <a:t>across occasions or groups</a:t>
            </a:r>
          </a:p>
          <a:p>
            <a:endParaRPr lang="nl-NL" altLang="en-US"/>
          </a:p>
          <a:p>
            <a:endParaRPr lang="nl-NL" altLang="en-US"/>
          </a:p>
          <a:p>
            <a:endParaRPr lang="en-US" altLang="en-US"/>
          </a:p>
        </p:txBody>
      </p:sp>
      <p:sp>
        <p:nvSpPr>
          <p:cNvPr id="10245" name="Rectangle 10">
            <a:extLst>
              <a:ext uri="{FF2B5EF4-FFF2-40B4-BE49-F238E27FC236}">
                <a16:creationId xmlns:a16="http://schemas.microsoft.com/office/drawing/2014/main" id="{9BA4C123-6F60-7F09-1B2D-905E12445ED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0246" name="Rectangle 25">
            <a:extLst>
              <a:ext uri="{FF2B5EF4-FFF2-40B4-BE49-F238E27FC236}">
                <a16:creationId xmlns:a16="http://schemas.microsoft.com/office/drawing/2014/main" id="{530B30D4-208F-64BA-6909-F893ABFECE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31475175-5F38-A210-6AD5-4B78B4156211}"/>
              </a:ext>
            </a:extLst>
          </p:cNvPr>
          <p:cNvSpPr>
            <a:spLocks/>
          </p:cNvSpPr>
          <p:nvPr/>
        </p:nvSpPr>
        <p:spPr>
          <a:xfrm>
            <a:off x="1916113" y="3356942"/>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6740CC3A-4A38-14A3-78B8-C118C33E2DDE}"/>
              </a:ext>
            </a:extLst>
          </p:cNvPr>
          <p:cNvSpPr>
            <a:spLocks/>
          </p:cNvSpPr>
          <p:nvPr/>
        </p:nvSpPr>
        <p:spPr>
          <a:xfrm>
            <a:off x="3622675" y="3356942"/>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D1BC3F47-CFA2-FD8C-2597-597BF36A7A1A}"/>
              </a:ext>
            </a:extLst>
          </p:cNvPr>
          <p:cNvSpPr>
            <a:spLocks/>
          </p:cNvSpPr>
          <p:nvPr/>
        </p:nvSpPr>
        <p:spPr>
          <a:xfrm>
            <a:off x="5489575" y="3358529"/>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E0E4DE1A-0A8A-E615-F8DF-D5AEAACADCD5}"/>
              </a:ext>
            </a:extLst>
          </p:cNvPr>
          <p:cNvSpPr>
            <a:spLocks/>
          </p:cNvSpPr>
          <p:nvPr/>
        </p:nvSpPr>
        <p:spPr>
          <a:xfrm>
            <a:off x="7399338" y="3360117"/>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2A0A40CB-2010-51B1-9807-7653BD2C0B4A}"/>
              </a:ext>
            </a:extLst>
          </p:cNvPr>
          <p:cNvSpPr>
            <a:spLocks noChangeAspect="1"/>
          </p:cNvSpPr>
          <p:nvPr/>
        </p:nvSpPr>
        <p:spPr>
          <a:xfrm>
            <a:off x="595313" y="3358529"/>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3F400A4-DFFC-0102-7646-DA0AE2FC316F}"/>
              </a:ext>
            </a:extLst>
          </p:cNvPr>
          <p:cNvSpPr>
            <a:spLocks noChangeAspect="1"/>
          </p:cNvSpPr>
          <p:nvPr/>
        </p:nvSpPr>
        <p:spPr>
          <a:xfrm>
            <a:off x="3992563" y="2407617"/>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92DA9316-D1E7-0369-0770-546BCDF5956E}"/>
              </a:ext>
            </a:extLst>
          </p:cNvPr>
          <p:cNvSpPr>
            <a:spLocks noChangeAspect="1"/>
          </p:cNvSpPr>
          <p:nvPr/>
        </p:nvSpPr>
        <p:spPr>
          <a:xfrm>
            <a:off x="5861050" y="2447304"/>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E82BB7BF-70DE-308D-3EBD-9252935724A7}"/>
              </a:ext>
            </a:extLst>
          </p:cNvPr>
          <p:cNvSpPr>
            <a:spLocks noChangeAspect="1"/>
          </p:cNvSpPr>
          <p:nvPr/>
        </p:nvSpPr>
        <p:spPr>
          <a:xfrm>
            <a:off x="7770813" y="2442542"/>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F3BCC897-B39E-4BFF-9A2D-C93BF3C2AB19}"/>
              </a:ext>
            </a:extLst>
          </p:cNvPr>
          <p:cNvCxnSpPr>
            <a:stCxn id="56" idx="6"/>
            <a:endCxn id="52" idx="1"/>
          </p:cNvCxnSpPr>
          <p:nvPr/>
        </p:nvCxnSpPr>
        <p:spPr>
          <a:xfrm>
            <a:off x="1201738" y="3661742"/>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BA6D315-96CC-5306-698F-2AE04D9FD16C}"/>
              </a:ext>
            </a:extLst>
          </p:cNvPr>
          <p:cNvCxnSpPr>
            <a:stCxn id="59" idx="4"/>
            <a:endCxn id="55" idx="0"/>
          </p:cNvCxnSpPr>
          <p:nvPr/>
        </p:nvCxnSpPr>
        <p:spPr>
          <a:xfrm flipH="1">
            <a:off x="8074025" y="3050554"/>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1244AEE-C064-5503-5B7D-3DB40C196C2A}"/>
              </a:ext>
            </a:extLst>
          </p:cNvPr>
          <p:cNvCxnSpPr>
            <a:stCxn id="56" idx="0"/>
            <a:endCxn id="56" idx="2"/>
          </p:cNvCxnSpPr>
          <p:nvPr/>
        </p:nvCxnSpPr>
        <p:spPr>
          <a:xfrm rot="16200000" flipH="1" flipV="1">
            <a:off x="595312" y="3358530"/>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E8CF04F6-D8D0-8808-7E3B-061B95F6629E}"/>
              </a:ext>
            </a:extLst>
          </p:cNvPr>
          <p:cNvCxnSpPr>
            <a:stCxn id="57" idx="7"/>
            <a:endCxn id="57" idx="0"/>
          </p:cNvCxnSpPr>
          <p:nvPr/>
        </p:nvCxnSpPr>
        <p:spPr>
          <a:xfrm rot="16200000" flipV="1">
            <a:off x="4358482" y="2344910"/>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C27330E1-3DD9-DE3C-E9D7-781B09B02CBB}"/>
              </a:ext>
            </a:extLst>
          </p:cNvPr>
          <p:cNvCxnSpPr>
            <a:stCxn id="58" idx="0"/>
            <a:endCxn id="58" idx="7"/>
          </p:cNvCxnSpPr>
          <p:nvPr/>
        </p:nvCxnSpPr>
        <p:spPr>
          <a:xfrm rot="16200000" flipH="1">
            <a:off x="6226969" y="2384598"/>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BB55E139-E334-F526-1C55-0593DC598580}"/>
              </a:ext>
            </a:extLst>
          </p:cNvPr>
          <p:cNvCxnSpPr>
            <a:stCxn id="59" idx="7"/>
            <a:endCxn id="59" idx="0"/>
          </p:cNvCxnSpPr>
          <p:nvPr/>
        </p:nvCxnSpPr>
        <p:spPr>
          <a:xfrm rot="16200000" flipV="1">
            <a:off x="8136732" y="2379835"/>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2C9116A-0A10-4919-442B-6CA6535D3056}"/>
              </a:ext>
            </a:extLst>
          </p:cNvPr>
          <p:cNvCxnSpPr>
            <a:stCxn id="52" idx="3"/>
            <a:endCxn id="53" idx="1"/>
          </p:cNvCxnSpPr>
          <p:nvPr/>
        </p:nvCxnSpPr>
        <p:spPr>
          <a:xfrm>
            <a:off x="3114675" y="3661742"/>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E3AF33A-2794-872B-3683-C3B2BCCEE4D6}"/>
              </a:ext>
            </a:extLst>
          </p:cNvPr>
          <p:cNvCxnSpPr>
            <a:stCxn id="53" idx="3"/>
            <a:endCxn id="54" idx="1"/>
          </p:cNvCxnSpPr>
          <p:nvPr/>
        </p:nvCxnSpPr>
        <p:spPr>
          <a:xfrm>
            <a:off x="4991100" y="3661742"/>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F79DB2-08C9-C055-751C-4F06CCF9B0F6}"/>
              </a:ext>
            </a:extLst>
          </p:cNvPr>
          <p:cNvCxnSpPr>
            <a:stCxn id="54" idx="3"/>
            <a:endCxn id="55" idx="1"/>
          </p:cNvCxnSpPr>
          <p:nvPr/>
        </p:nvCxnSpPr>
        <p:spPr>
          <a:xfrm>
            <a:off x="6873875" y="3663329"/>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D72B17-6DA7-7ED8-73B2-A4EEA4EFE43D}"/>
              </a:ext>
            </a:extLst>
          </p:cNvPr>
          <p:cNvCxnSpPr/>
          <p:nvPr/>
        </p:nvCxnSpPr>
        <p:spPr>
          <a:xfrm flipH="1">
            <a:off x="6164263" y="3048967"/>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35F6F7-956A-7A4C-0FCB-667671E04F66}"/>
              </a:ext>
            </a:extLst>
          </p:cNvPr>
          <p:cNvCxnSpPr/>
          <p:nvPr/>
        </p:nvCxnSpPr>
        <p:spPr>
          <a:xfrm flipH="1">
            <a:off x="4311650" y="3036267"/>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89AF59A3-D7A3-3C90-97A4-539CC299D36C}"/>
              </a:ext>
            </a:extLst>
          </p:cNvPr>
          <p:cNvSpPr>
            <a:spLocks noChangeAspect="1"/>
          </p:cNvSpPr>
          <p:nvPr/>
        </p:nvSpPr>
        <p:spPr>
          <a:xfrm>
            <a:off x="595313" y="335853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cxnSp>
        <p:nvCxnSpPr>
          <p:cNvPr id="5" name="Curved Connector 63">
            <a:extLst>
              <a:ext uri="{FF2B5EF4-FFF2-40B4-BE49-F238E27FC236}">
                <a16:creationId xmlns:a16="http://schemas.microsoft.com/office/drawing/2014/main" id="{F85A589A-995A-76CD-3BB1-01B82726C11B}"/>
              </a:ext>
            </a:extLst>
          </p:cNvPr>
          <p:cNvCxnSpPr>
            <a:stCxn id="4" idx="0"/>
            <a:endCxn id="4" idx="2"/>
          </p:cNvCxnSpPr>
          <p:nvPr/>
        </p:nvCxnSpPr>
        <p:spPr>
          <a:xfrm rot="16200000" flipH="1" flipV="1">
            <a:off x="595312" y="3358531"/>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5DBA614-52E9-A92C-FC51-B737EE5B528A}"/>
              </a:ext>
            </a:extLst>
          </p:cNvPr>
          <p:cNvSpPr>
            <a:spLocks noChangeAspect="1"/>
          </p:cNvSpPr>
          <p:nvPr/>
        </p:nvSpPr>
        <p:spPr>
          <a:xfrm>
            <a:off x="4812951" y="5157192"/>
            <a:ext cx="854772" cy="85701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en-US" sz="1400" b="1" dirty="0">
                <a:solidFill>
                  <a:srgbClr val="FF0000"/>
                </a:solidFill>
              </a:rPr>
              <a:t>Random</a:t>
            </a:r>
          </a:p>
          <a:p>
            <a:pPr algn="ctr">
              <a:defRPr/>
            </a:pPr>
            <a:r>
              <a:rPr lang="en-US" sz="1400" b="1" dirty="0">
                <a:solidFill>
                  <a:srgbClr val="FF0000"/>
                </a:solidFill>
              </a:rPr>
              <a:t>Intercept</a:t>
            </a:r>
            <a:endParaRPr lang="en-US" sz="1400" b="1" baseline="-25000" dirty="0">
              <a:solidFill>
                <a:srgbClr val="FF0000"/>
              </a:solidFill>
            </a:endParaRPr>
          </a:p>
        </p:txBody>
      </p:sp>
      <p:cxnSp>
        <p:nvCxnSpPr>
          <p:cNvPr id="7" name="Straight Arrow Connector 6">
            <a:extLst>
              <a:ext uri="{FF2B5EF4-FFF2-40B4-BE49-F238E27FC236}">
                <a16:creationId xmlns:a16="http://schemas.microsoft.com/office/drawing/2014/main" id="{57659B76-DE97-0093-602A-0EC595D1AD22}"/>
              </a:ext>
            </a:extLst>
          </p:cNvPr>
          <p:cNvCxnSpPr>
            <a:cxnSpLocks/>
            <a:stCxn id="6" idx="0"/>
            <a:endCxn id="52" idx="2"/>
          </p:cNvCxnSpPr>
          <p:nvPr/>
        </p:nvCxnSpPr>
        <p:spPr>
          <a:xfrm flipH="1" flipV="1">
            <a:off x="2515394" y="3966542"/>
            <a:ext cx="2724943" cy="1190650"/>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EBE4F8-D214-716C-6B7D-A88E53B82394}"/>
              </a:ext>
            </a:extLst>
          </p:cNvPr>
          <p:cNvCxnSpPr>
            <a:cxnSpLocks/>
            <a:stCxn id="6" idx="0"/>
            <a:endCxn id="53" idx="2"/>
          </p:cNvCxnSpPr>
          <p:nvPr/>
        </p:nvCxnSpPr>
        <p:spPr>
          <a:xfrm flipH="1" flipV="1">
            <a:off x="4306888" y="3966542"/>
            <a:ext cx="933449" cy="1190650"/>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EC2B2E-7D18-3178-5F6D-EE8423283EE3}"/>
              </a:ext>
            </a:extLst>
          </p:cNvPr>
          <p:cNvCxnSpPr>
            <a:cxnSpLocks/>
            <a:stCxn id="6" idx="0"/>
            <a:endCxn id="54" idx="2"/>
          </p:cNvCxnSpPr>
          <p:nvPr/>
        </p:nvCxnSpPr>
        <p:spPr>
          <a:xfrm flipV="1">
            <a:off x="5240337" y="3968129"/>
            <a:ext cx="941388" cy="1189063"/>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632B77-B9B7-4B30-9B39-BA0D57A4BC4F}"/>
              </a:ext>
            </a:extLst>
          </p:cNvPr>
          <p:cNvCxnSpPr>
            <a:cxnSpLocks/>
            <a:stCxn id="6" idx="0"/>
            <a:endCxn id="55" idx="2"/>
          </p:cNvCxnSpPr>
          <p:nvPr/>
        </p:nvCxnSpPr>
        <p:spPr>
          <a:xfrm flipV="1">
            <a:off x="5240337" y="3969717"/>
            <a:ext cx="2833689" cy="1187475"/>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080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3">
            <a:extLst>
              <a:ext uri="{FF2B5EF4-FFF2-40B4-BE49-F238E27FC236}">
                <a16:creationId xmlns:a16="http://schemas.microsoft.com/office/drawing/2014/main" id="{B55BD200-0704-DBE1-2B6D-7E81F28E7294}"/>
              </a:ext>
            </a:extLst>
          </p:cNvPr>
          <p:cNvSpPr>
            <a:spLocks noGrp="1"/>
          </p:cNvSpPr>
          <p:nvPr>
            <p:ph type="sldNum" sz="quarter" idx="11"/>
          </p:nvPr>
        </p:nvSpPr>
        <p:spPr>
          <a:xfrm>
            <a:off x="7059613" y="5636666"/>
            <a:ext cx="1905000" cy="528638"/>
          </a:xfrm>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D24BAF15-21A9-4F57-9D27-B7EF42B1A00C}" type="slidenum">
              <a:rPr lang="en-US" altLang="en-US" sz="1000">
                <a:solidFill>
                  <a:srgbClr val="BC0031"/>
                </a:solidFill>
                <a:latin typeface="Arial" panose="020B0604020202020204" pitchFamily="34" charset="0"/>
              </a:rPr>
              <a:pPr eaLnBrk="1" hangingPunct="1">
                <a:spcBef>
                  <a:spcPct val="0"/>
                </a:spcBef>
                <a:buSzTx/>
                <a:buFontTx/>
                <a:buNone/>
              </a:pPr>
              <a:t>71</a:t>
            </a:fld>
            <a:endParaRPr lang="en-US" altLang="en-US" sz="1000">
              <a:latin typeface="Arial" panose="020B0604020202020204" pitchFamily="34" charset="0"/>
            </a:endParaRPr>
          </a:p>
        </p:txBody>
      </p:sp>
      <p:sp>
        <p:nvSpPr>
          <p:cNvPr id="29" name="Rectangle 28">
            <a:extLst>
              <a:ext uri="{FF2B5EF4-FFF2-40B4-BE49-F238E27FC236}">
                <a16:creationId xmlns:a16="http://schemas.microsoft.com/office/drawing/2014/main" id="{34F195E7-63CB-4288-0695-7EE671A63B34}"/>
              </a:ext>
            </a:extLst>
          </p:cNvPr>
          <p:cNvSpPr>
            <a:spLocks/>
          </p:cNvSpPr>
          <p:nvPr/>
        </p:nvSpPr>
        <p:spPr>
          <a:xfrm>
            <a:off x="1987550" y="4077741"/>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364DBE14-F858-DD9F-31EA-E98E1CB2D5F3}"/>
              </a:ext>
            </a:extLst>
          </p:cNvPr>
          <p:cNvSpPr>
            <a:spLocks/>
          </p:cNvSpPr>
          <p:nvPr/>
        </p:nvSpPr>
        <p:spPr>
          <a:xfrm>
            <a:off x="3694113" y="4077741"/>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B6B02BFE-D5BF-0424-D1F9-124C3DE6C407}"/>
              </a:ext>
            </a:extLst>
          </p:cNvPr>
          <p:cNvSpPr>
            <a:spLocks/>
          </p:cNvSpPr>
          <p:nvPr/>
        </p:nvSpPr>
        <p:spPr>
          <a:xfrm>
            <a:off x="5561013" y="4077741"/>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DBFD7966-C99D-E3CA-DE06-FCD1ACE1CF36}"/>
              </a:ext>
            </a:extLst>
          </p:cNvPr>
          <p:cNvSpPr>
            <a:spLocks/>
          </p:cNvSpPr>
          <p:nvPr/>
        </p:nvSpPr>
        <p:spPr>
          <a:xfrm>
            <a:off x="7470775" y="4080916"/>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9EA18679-F72D-BE4E-82C1-1854271DDACE}"/>
              </a:ext>
            </a:extLst>
          </p:cNvPr>
          <p:cNvSpPr>
            <a:spLocks noChangeAspect="1"/>
          </p:cNvSpPr>
          <p:nvPr/>
        </p:nvSpPr>
        <p:spPr>
          <a:xfrm>
            <a:off x="666750" y="4079329"/>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4096522F-DBFA-E664-9531-DC9434D2B191}"/>
              </a:ext>
            </a:extLst>
          </p:cNvPr>
          <p:cNvSpPr>
            <a:spLocks noChangeAspect="1"/>
          </p:cNvSpPr>
          <p:nvPr/>
        </p:nvSpPr>
        <p:spPr>
          <a:xfrm>
            <a:off x="4064000" y="5027066"/>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ED1429CE-526E-A8D6-C1CD-2132AB447055}"/>
              </a:ext>
            </a:extLst>
          </p:cNvPr>
          <p:cNvSpPr>
            <a:spLocks noChangeAspect="1"/>
          </p:cNvSpPr>
          <p:nvPr/>
        </p:nvSpPr>
        <p:spPr>
          <a:xfrm>
            <a:off x="5949950" y="5025479"/>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5937E3C0-35E6-71B1-B0F0-534EA6899A41}"/>
              </a:ext>
            </a:extLst>
          </p:cNvPr>
          <p:cNvSpPr>
            <a:spLocks noChangeAspect="1"/>
          </p:cNvSpPr>
          <p:nvPr/>
        </p:nvSpPr>
        <p:spPr>
          <a:xfrm>
            <a:off x="7842250" y="5017541"/>
            <a:ext cx="608013"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98B8EAF5-39E0-90C4-25B3-9363220800CD}"/>
              </a:ext>
            </a:extLst>
          </p:cNvPr>
          <p:cNvCxnSpPr>
            <a:stCxn id="33" idx="6"/>
            <a:endCxn id="29" idx="1"/>
          </p:cNvCxnSpPr>
          <p:nvPr/>
        </p:nvCxnSpPr>
        <p:spPr>
          <a:xfrm>
            <a:off x="1274763" y="4382541"/>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DF696-711E-FE99-5E49-16C7484CF526}"/>
              </a:ext>
            </a:extLst>
          </p:cNvPr>
          <p:cNvCxnSpPr>
            <a:stCxn id="34" idx="0"/>
          </p:cNvCxnSpPr>
          <p:nvPr/>
        </p:nvCxnSpPr>
        <p:spPr>
          <a:xfrm flipV="1">
            <a:off x="4367213" y="4706391"/>
            <a:ext cx="11112" cy="320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609736E-9B6F-7B73-2DBA-CAF234BB4FE1}"/>
              </a:ext>
            </a:extLst>
          </p:cNvPr>
          <p:cNvCxnSpPr>
            <a:stCxn id="35" idx="0"/>
          </p:cNvCxnSpPr>
          <p:nvPr/>
        </p:nvCxnSpPr>
        <p:spPr>
          <a:xfrm flipV="1">
            <a:off x="6253163" y="4714329"/>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B67CE73-0A02-D0A4-2262-28D93D74A648}"/>
              </a:ext>
            </a:extLst>
          </p:cNvPr>
          <p:cNvCxnSpPr>
            <a:stCxn id="36" idx="0"/>
          </p:cNvCxnSpPr>
          <p:nvPr/>
        </p:nvCxnSpPr>
        <p:spPr>
          <a:xfrm flipV="1">
            <a:off x="8145463" y="4706391"/>
            <a:ext cx="0" cy="3111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DEA40052-0AAD-B564-B44A-C78BCB6416ED}"/>
              </a:ext>
            </a:extLst>
          </p:cNvPr>
          <p:cNvCxnSpPr>
            <a:stCxn id="33" idx="4"/>
            <a:endCxn id="33" idx="2"/>
          </p:cNvCxnSpPr>
          <p:nvPr/>
        </p:nvCxnSpPr>
        <p:spPr>
          <a:xfrm rot="5400000" flipH="1">
            <a:off x="666750" y="4382541"/>
            <a:ext cx="303213" cy="303213"/>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F796AA6D-C016-BD82-1E3B-2376EA0D1BC6}"/>
              </a:ext>
            </a:extLst>
          </p:cNvPr>
          <p:cNvCxnSpPr/>
          <p:nvPr/>
        </p:nvCxnSpPr>
        <p:spPr>
          <a:xfrm rot="5400000" flipH="1" flipV="1">
            <a:off x="4447382" y="5485059"/>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5" name="Curved Connector 44">
            <a:extLst>
              <a:ext uri="{FF2B5EF4-FFF2-40B4-BE49-F238E27FC236}">
                <a16:creationId xmlns:a16="http://schemas.microsoft.com/office/drawing/2014/main" id="{75FD192C-3C7E-227F-A965-FBCB0B4B8957}"/>
              </a:ext>
            </a:extLst>
          </p:cNvPr>
          <p:cNvCxnSpPr/>
          <p:nvPr/>
        </p:nvCxnSpPr>
        <p:spPr>
          <a:xfrm rot="5400000" flipH="1" flipV="1">
            <a:off x="6339682" y="5478709"/>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EB592289-C14A-3349-AC1D-9DD894D19872}"/>
              </a:ext>
            </a:extLst>
          </p:cNvPr>
          <p:cNvCxnSpPr/>
          <p:nvPr/>
        </p:nvCxnSpPr>
        <p:spPr>
          <a:xfrm rot="5400000" flipH="1" flipV="1">
            <a:off x="8232775" y="5476329"/>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DC4E522-0386-C737-237B-67E2FB6CD911}"/>
              </a:ext>
            </a:extLst>
          </p:cNvPr>
          <p:cNvCxnSpPr>
            <a:stCxn id="29" idx="3"/>
            <a:endCxn id="30" idx="1"/>
          </p:cNvCxnSpPr>
          <p:nvPr/>
        </p:nvCxnSpPr>
        <p:spPr>
          <a:xfrm>
            <a:off x="3187700" y="4382541"/>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4740087-4876-93A4-6BC8-90BFA145B453}"/>
              </a:ext>
            </a:extLst>
          </p:cNvPr>
          <p:cNvCxnSpPr>
            <a:stCxn id="30" idx="3"/>
            <a:endCxn id="31" idx="1"/>
          </p:cNvCxnSpPr>
          <p:nvPr/>
        </p:nvCxnSpPr>
        <p:spPr>
          <a:xfrm>
            <a:off x="5062538" y="4382541"/>
            <a:ext cx="4984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838DF9-CE3C-C099-C8AF-1B7B511EDA97}"/>
              </a:ext>
            </a:extLst>
          </p:cNvPr>
          <p:cNvCxnSpPr>
            <a:stCxn id="31" idx="3"/>
            <a:endCxn id="32" idx="1"/>
          </p:cNvCxnSpPr>
          <p:nvPr/>
        </p:nvCxnSpPr>
        <p:spPr>
          <a:xfrm>
            <a:off x="6945313" y="4382541"/>
            <a:ext cx="525462"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31475175-5F38-A210-6AD5-4B78B4156211}"/>
              </a:ext>
            </a:extLst>
          </p:cNvPr>
          <p:cNvSpPr>
            <a:spLocks/>
          </p:cNvSpPr>
          <p:nvPr/>
        </p:nvSpPr>
        <p:spPr>
          <a:xfrm>
            <a:off x="1916113" y="2564854"/>
            <a:ext cx="1198562"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53" name="Rectangle 52">
            <a:extLst>
              <a:ext uri="{FF2B5EF4-FFF2-40B4-BE49-F238E27FC236}">
                <a16:creationId xmlns:a16="http://schemas.microsoft.com/office/drawing/2014/main" id="{6740CC3A-4A38-14A3-78B8-C118C33E2DDE}"/>
              </a:ext>
            </a:extLst>
          </p:cNvPr>
          <p:cNvSpPr>
            <a:spLocks/>
          </p:cNvSpPr>
          <p:nvPr/>
        </p:nvSpPr>
        <p:spPr>
          <a:xfrm>
            <a:off x="3622675" y="2564854"/>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54" name="Rectangle 53">
            <a:extLst>
              <a:ext uri="{FF2B5EF4-FFF2-40B4-BE49-F238E27FC236}">
                <a16:creationId xmlns:a16="http://schemas.microsoft.com/office/drawing/2014/main" id="{D1BC3F47-CFA2-FD8C-2597-597BF36A7A1A}"/>
              </a:ext>
            </a:extLst>
          </p:cNvPr>
          <p:cNvSpPr>
            <a:spLocks/>
          </p:cNvSpPr>
          <p:nvPr/>
        </p:nvSpPr>
        <p:spPr>
          <a:xfrm>
            <a:off x="5489575" y="2566441"/>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55" name="Rectangle 54">
            <a:extLst>
              <a:ext uri="{FF2B5EF4-FFF2-40B4-BE49-F238E27FC236}">
                <a16:creationId xmlns:a16="http://schemas.microsoft.com/office/drawing/2014/main" id="{E0E4DE1A-0A8A-E615-F8DF-D5AEAACADCD5}"/>
              </a:ext>
            </a:extLst>
          </p:cNvPr>
          <p:cNvSpPr>
            <a:spLocks/>
          </p:cNvSpPr>
          <p:nvPr/>
        </p:nvSpPr>
        <p:spPr>
          <a:xfrm>
            <a:off x="7399338" y="2568029"/>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56" name="Oval 55">
            <a:extLst>
              <a:ext uri="{FF2B5EF4-FFF2-40B4-BE49-F238E27FC236}">
                <a16:creationId xmlns:a16="http://schemas.microsoft.com/office/drawing/2014/main" id="{2A0A40CB-2010-51B1-9807-7653BD2C0B4A}"/>
              </a:ext>
            </a:extLst>
          </p:cNvPr>
          <p:cNvSpPr>
            <a:spLocks noChangeAspect="1"/>
          </p:cNvSpPr>
          <p:nvPr/>
        </p:nvSpPr>
        <p:spPr>
          <a:xfrm>
            <a:off x="595313" y="2566441"/>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57" name="Oval 56">
            <a:extLst>
              <a:ext uri="{FF2B5EF4-FFF2-40B4-BE49-F238E27FC236}">
                <a16:creationId xmlns:a16="http://schemas.microsoft.com/office/drawing/2014/main" id="{03F400A4-DFFC-0102-7646-DA0AE2FC316F}"/>
              </a:ext>
            </a:extLst>
          </p:cNvPr>
          <p:cNvSpPr>
            <a:spLocks noChangeAspect="1"/>
          </p:cNvSpPr>
          <p:nvPr/>
        </p:nvSpPr>
        <p:spPr>
          <a:xfrm>
            <a:off x="3992563" y="1615529"/>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58" name="Oval 57">
            <a:extLst>
              <a:ext uri="{FF2B5EF4-FFF2-40B4-BE49-F238E27FC236}">
                <a16:creationId xmlns:a16="http://schemas.microsoft.com/office/drawing/2014/main" id="{92DA9316-D1E7-0369-0770-546BCDF5956E}"/>
              </a:ext>
            </a:extLst>
          </p:cNvPr>
          <p:cNvSpPr>
            <a:spLocks noChangeAspect="1"/>
          </p:cNvSpPr>
          <p:nvPr/>
        </p:nvSpPr>
        <p:spPr>
          <a:xfrm>
            <a:off x="5861050" y="1655216"/>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59" name="Oval 58">
            <a:extLst>
              <a:ext uri="{FF2B5EF4-FFF2-40B4-BE49-F238E27FC236}">
                <a16:creationId xmlns:a16="http://schemas.microsoft.com/office/drawing/2014/main" id="{E82BB7BF-70DE-308D-3EBD-9252935724A7}"/>
              </a:ext>
            </a:extLst>
          </p:cNvPr>
          <p:cNvSpPr>
            <a:spLocks noChangeAspect="1"/>
          </p:cNvSpPr>
          <p:nvPr/>
        </p:nvSpPr>
        <p:spPr>
          <a:xfrm>
            <a:off x="7770813" y="1650454"/>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60" name="Straight Arrow Connector 59">
            <a:extLst>
              <a:ext uri="{FF2B5EF4-FFF2-40B4-BE49-F238E27FC236}">
                <a16:creationId xmlns:a16="http://schemas.microsoft.com/office/drawing/2014/main" id="{F3BCC897-B39E-4BFF-9A2D-C93BF3C2AB19}"/>
              </a:ext>
            </a:extLst>
          </p:cNvPr>
          <p:cNvCxnSpPr>
            <a:stCxn id="56" idx="6"/>
            <a:endCxn id="52" idx="1"/>
          </p:cNvCxnSpPr>
          <p:nvPr/>
        </p:nvCxnSpPr>
        <p:spPr>
          <a:xfrm>
            <a:off x="1201738" y="2869654"/>
            <a:ext cx="7143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BA6D315-96CC-5306-698F-2AE04D9FD16C}"/>
              </a:ext>
            </a:extLst>
          </p:cNvPr>
          <p:cNvCxnSpPr>
            <a:stCxn id="59" idx="4"/>
            <a:endCxn id="55" idx="0"/>
          </p:cNvCxnSpPr>
          <p:nvPr/>
        </p:nvCxnSpPr>
        <p:spPr>
          <a:xfrm flipH="1">
            <a:off x="8074025" y="2258466"/>
            <a:ext cx="0" cy="3095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63">
            <a:extLst>
              <a:ext uri="{FF2B5EF4-FFF2-40B4-BE49-F238E27FC236}">
                <a16:creationId xmlns:a16="http://schemas.microsoft.com/office/drawing/2014/main" id="{B1244AEE-C064-5503-5B7D-3DB40C196C2A}"/>
              </a:ext>
            </a:extLst>
          </p:cNvPr>
          <p:cNvCxnSpPr>
            <a:stCxn id="56" idx="0"/>
            <a:endCxn id="56" idx="2"/>
          </p:cNvCxnSpPr>
          <p:nvPr/>
        </p:nvCxnSpPr>
        <p:spPr>
          <a:xfrm rot="16200000" flipH="1" flipV="1">
            <a:off x="595312" y="2566442"/>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6" name="Curved Connector 65">
            <a:extLst>
              <a:ext uri="{FF2B5EF4-FFF2-40B4-BE49-F238E27FC236}">
                <a16:creationId xmlns:a16="http://schemas.microsoft.com/office/drawing/2014/main" id="{E8CF04F6-D8D0-8808-7E3B-061B95F6629E}"/>
              </a:ext>
            </a:extLst>
          </p:cNvPr>
          <p:cNvCxnSpPr>
            <a:stCxn id="57" idx="7"/>
            <a:endCxn id="57" idx="0"/>
          </p:cNvCxnSpPr>
          <p:nvPr/>
        </p:nvCxnSpPr>
        <p:spPr>
          <a:xfrm rot="16200000" flipV="1">
            <a:off x="4358482" y="1552822"/>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C27330E1-3DD9-DE3C-E9D7-781B09B02CBB}"/>
              </a:ext>
            </a:extLst>
          </p:cNvPr>
          <p:cNvCxnSpPr>
            <a:stCxn id="58" idx="0"/>
            <a:endCxn id="58" idx="7"/>
          </p:cNvCxnSpPr>
          <p:nvPr/>
        </p:nvCxnSpPr>
        <p:spPr>
          <a:xfrm rot="16200000" flipH="1">
            <a:off x="6226969" y="1592510"/>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0" name="Curved Connector 69">
            <a:extLst>
              <a:ext uri="{FF2B5EF4-FFF2-40B4-BE49-F238E27FC236}">
                <a16:creationId xmlns:a16="http://schemas.microsoft.com/office/drawing/2014/main" id="{BB55E139-E334-F526-1C55-0593DC598580}"/>
              </a:ext>
            </a:extLst>
          </p:cNvPr>
          <p:cNvCxnSpPr>
            <a:stCxn id="59" idx="7"/>
            <a:endCxn id="59" idx="0"/>
          </p:cNvCxnSpPr>
          <p:nvPr/>
        </p:nvCxnSpPr>
        <p:spPr>
          <a:xfrm rot="16200000" flipV="1">
            <a:off x="8136732" y="1587747"/>
            <a:ext cx="88900" cy="214313"/>
          </a:xfrm>
          <a:prstGeom prst="curvedConnector3">
            <a:avLst>
              <a:gd name="adj1"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2C9116A-0A10-4919-442B-6CA6535D3056}"/>
              </a:ext>
            </a:extLst>
          </p:cNvPr>
          <p:cNvCxnSpPr>
            <a:stCxn id="52" idx="3"/>
            <a:endCxn id="53" idx="1"/>
          </p:cNvCxnSpPr>
          <p:nvPr/>
        </p:nvCxnSpPr>
        <p:spPr>
          <a:xfrm>
            <a:off x="3114675" y="2869654"/>
            <a:ext cx="50800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E3AF33A-2794-872B-3683-C3B2BCCEE4D6}"/>
              </a:ext>
            </a:extLst>
          </p:cNvPr>
          <p:cNvCxnSpPr>
            <a:stCxn id="53" idx="3"/>
            <a:endCxn id="54" idx="1"/>
          </p:cNvCxnSpPr>
          <p:nvPr/>
        </p:nvCxnSpPr>
        <p:spPr>
          <a:xfrm>
            <a:off x="4991100" y="2869654"/>
            <a:ext cx="498475"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DF79DB2-08C9-C055-751C-4F06CCF9B0F6}"/>
              </a:ext>
            </a:extLst>
          </p:cNvPr>
          <p:cNvCxnSpPr>
            <a:stCxn id="54" idx="3"/>
            <a:endCxn id="55" idx="1"/>
          </p:cNvCxnSpPr>
          <p:nvPr/>
        </p:nvCxnSpPr>
        <p:spPr>
          <a:xfrm>
            <a:off x="6873875" y="2871241"/>
            <a:ext cx="525463"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CD72B17-6DA7-7ED8-73B2-A4EEA4EFE43D}"/>
              </a:ext>
            </a:extLst>
          </p:cNvPr>
          <p:cNvCxnSpPr/>
          <p:nvPr/>
        </p:nvCxnSpPr>
        <p:spPr>
          <a:xfrm flipH="1">
            <a:off x="6164263" y="2256879"/>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35F6F7-956A-7A4C-0FCB-667671E04F66}"/>
              </a:ext>
            </a:extLst>
          </p:cNvPr>
          <p:cNvCxnSpPr/>
          <p:nvPr/>
        </p:nvCxnSpPr>
        <p:spPr>
          <a:xfrm flipH="1">
            <a:off x="4311650" y="2244179"/>
            <a:ext cx="0" cy="3095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F397F22A-EC89-EA70-AD67-2FD39F0917A9}"/>
              </a:ext>
            </a:extLst>
          </p:cNvPr>
          <p:cNvCxnSpPr>
            <a:stCxn id="34" idx="6"/>
            <a:endCxn id="57" idx="6"/>
          </p:cNvCxnSpPr>
          <p:nvPr/>
        </p:nvCxnSpPr>
        <p:spPr>
          <a:xfrm flipH="1" flipV="1">
            <a:off x="4598988" y="1918741"/>
            <a:ext cx="71437"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0F93F7D-C03E-EB43-74F3-17C1DA833096}"/>
              </a:ext>
            </a:extLst>
          </p:cNvPr>
          <p:cNvCxnSpPr/>
          <p:nvPr/>
        </p:nvCxnSpPr>
        <p:spPr>
          <a:xfrm flipH="1" flipV="1">
            <a:off x="6457950" y="1774279"/>
            <a:ext cx="73025" cy="3413125"/>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7F332D-C942-0CF1-3815-7BD296F2D097}"/>
              </a:ext>
            </a:extLst>
          </p:cNvPr>
          <p:cNvCxnSpPr/>
          <p:nvPr/>
        </p:nvCxnSpPr>
        <p:spPr>
          <a:xfrm flipH="1" flipV="1">
            <a:off x="8377238" y="1809204"/>
            <a:ext cx="73025" cy="3411537"/>
          </a:xfrm>
          <a:prstGeom prst="curvedConnector3">
            <a:avLst>
              <a:gd name="adj1" fmla="val -317465"/>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1" name="Curved Connector 60">
            <a:extLst>
              <a:ext uri="{FF2B5EF4-FFF2-40B4-BE49-F238E27FC236}">
                <a16:creationId xmlns:a16="http://schemas.microsoft.com/office/drawing/2014/main" id="{D58FE8A1-F2B7-F7DD-831C-11F2FC4CF6DF}"/>
              </a:ext>
            </a:extLst>
          </p:cNvPr>
          <p:cNvCxnSpPr>
            <a:stCxn id="33" idx="2"/>
            <a:endCxn id="56" idx="2"/>
          </p:cNvCxnSpPr>
          <p:nvPr/>
        </p:nvCxnSpPr>
        <p:spPr>
          <a:xfrm rot="10800000">
            <a:off x="595313" y="2869654"/>
            <a:ext cx="71437" cy="1512887"/>
          </a:xfrm>
          <a:prstGeom prst="curvedConnector3">
            <a:avLst>
              <a:gd name="adj1" fmla="val 66483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AA5C542-F38C-3EEC-13AD-FE6B87BDCC9B}"/>
              </a:ext>
            </a:extLst>
          </p:cNvPr>
          <p:cNvCxnSpPr>
            <a:stCxn id="29" idx="3"/>
            <a:endCxn id="53" idx="2"/>
          </p:cNvCxnSpPr>
          <p:nvPr/>
        </p:nvCxnSpPr>
        <p:spPr>
          <a:xfrm flipV="1">
            <a:off x="3187700" y="3174454"/>
            <a:ext cx="1119188"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9893EB-CAF4-2341-9CC4-804BC2F2DDD4}"/>
              </a:ext>
            </a:extLst>
          </p:cNvPr>
          <p:cNvCxnSpPr>
            <a:stCxn id="52" idx="3"/>
            <a:endCxn id="30" idx="0"/>
          </p:cNvCxnSpPr>
          <p:nvPr/>
        </p:nvCxnSpPr>
        <p:spPr>
          <a:xfrm>
            <a:off x="3114675" y="2869654"/>
            <a:ext cx="1263650"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6F77627-D742-7149-38F2-BF87CBF2940B}"/>
              </a:ext>
            </a:extLst>
          </p:cNvPr>
          <p:cNvCxnSpPr>
            <a:stCxn id="53" idx="3"/>
            <a:endCxn id="31" idx="0"/>
          </p:cNvCxnSpPr>
          <p:nvPr/>
        </p:nvCxnSpPr>
        <p:spPr>
          <a:xfrm>
            <a:off x="4991100" y="2869654"/>
            <a:ext cx="1262063" cy="12080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E9A2AD-D3F3-D94A-6F73-89F5428EC454}"/>
              </a:ext>
            </a:extLst>
          </p:cNvPr>
          <p:cNvCxnSpPr>
            <a:stCxn id="30" idx="3"/>
            <a:endCxn id="54" idx="2"/>
          </p:cNvCxnSpPr>
          <p:nvPr/>
        </p:nvCxnSpPr>
        <p:spPr>
          <a:xfrm flipV="1">
            <a:off x="5062538" y="3176041"/>
            <a:ext cx="1119187" cy="1206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7BE85F3-F651-DB69-B933-427D885B1C07}"/>
              </a:ext>
            </a:extLst>
          </p:cNvPr>
          <p:cNvCxnSpPr>
            <a:stCxn id="54" idx="3"/>
            <a:endCxn id="32" idx="0"/>
          </p:cNvCxnSpPr>
          <p:nvPr/>
        </p:nvCxnSpPr>
        <p:spPr>
          <a:xfrm>
            <a:off x="6873875" y="2871241"/>
            <a:ext cx="1271588" cy="12096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3678FC6-0947-00A2-70C0-21973237CCF7}"/>
              </a:ext>
            </a:extLst>
          </p:cNvPr>
          <p:cNvCxnSpPr>
            <a:stCxn id="31" idx="3"/>
            <a:endCxn id="55" idx="2"/>
          </p:cNvCxnSpPr>
          <p:nvPr/>
        </p:nvCxnSpPr>
        <p:spPr>
          <a:xfrm flipV="1">
            <a:off x="6945313" y="3177629"/>
            <a:ext cx="1128712" cy="12049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89AF59A3-D7A3-3C90-97A4-539CC299D36C}"/>
              </a:ext>
            </a:extLst>
          </p:cNvPr>
          <p:cNvSpPr>
            <a:spLocks noChangeAspect="1"/>
          </p:cNvSpPr>
          <p:nvPr/>
        </p:nvSpPr>
        <p:spPr>
          <a:xfrm>
            <a:off x="595313" y="2566442"/>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cxnSp>
        <p:nvCxnSpPr>
          <p:cNvPr id="5" name="Curved Connector 63">
            <a:extLst>
              <a:ext uri="{FF2B5EF4-FFF2-40B4-BE49-F238E27FC236}">
                <a16:creationId xmlns:a16="http://schemas.microsoft.com/office/drawing/2014/main" id="{F85A589A-995A-76CD-3BB1-01B82726C11B}"/>
              </a:ext>
            </a:extLst>
          </p:cNvPr>
          <p:cNvCxnSpPr>
            <a:stCxn id="4" idx="0"/>
            <a:endCxn id="4" idx="2"/>
          </p:cNvCxnSpPr>
          <p:nvPr/>
        </p:nvCxnSpPr>
        <p:spPr>
          <a:xfrm rot="16200000" flipH="1" flipV="1">
            <a:off x="595312" y="2566443"/>
            <a:ext cx="303213" cy="303212"/>
          </a:xfrm>
          <a:prstGeom prst="curvedConnector4">
            <a:avLst>
              <a:gd name="adj1" fmla="val -75304"/>
              <a:gd name="adj2" fmla="val 175304"/>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5DBA614-52E9-A92C-FC51-B737EE5B528A}"/>
              </a:ext>
            </a:extLst>
          </p:cNvPr>
          <p:cNvSpPr>
            <a:spLocks noChangeAspect="1"/>
          </p:cNvSpPr>
          <p:nvPr/>
        </p:nvSpPr>
        <p:spPr>
          <a:xfrm>
            <a:off x="4812951" y="116632"/>
            <a:ext cx="854772" cy="857011"/>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en-US" sz="1400" b="1" dirty="0">
                <a:solidFill>
                  <a:srgbClr val="FF0000"/>
                </a:solidFill>
              </a:rPr>
              <a:t>Random</a:t>
            </a:r>
          </a:p>
          <a:p>
            <a:pPr algn="ctr">
              <a:defRPr/>
            </a:pPr>
            <a:r>
              <a:rPr lang="en-US" sz="1400" b="1" dirty="0">
                <a:solidFill>
                  <a:srgbClr val="FF0000"/>
                </a:solidFill>
              </a:rPr>
              <a:t>Intercept</a:t>
            </a:r>
            <a:endParaRPr lang="en-US" sz="1400" b="1" baseline="-25000" dirty="0">
              <a:solidFill>
                <a:srgbClr val="FF0000"/>
              </a:solidFill>
            </a:endParaRPr>
          </a:p>
        </p:txBody>
      </p:sp>
      <p:cxnSp>
        <p:nvCxnSpPr>
          <p:cNvPr id="7" name="Straight Arrow Connector 6">
            <a:extLst>
              <a:ext uri="{FF2B5EF4-FFF2-40B4-BE49-F238E27FC236}">
                <a16:creationId xmlns:a16="http://schemas.microsoft.com/office/drawing/2014/main" id="{57659B76-DE97-0093-602A-0EC595D1AD22}"/>
              </a:ext>
            </a:extLst>
          </p:cNvPr>
          <p:cNvCxnSpPr>
            <a:cxnSpLocks/>
            <a:stCxn id="6" idx="4"/>
            <a:endCxn id="52" idx="0"/>
          </p:cNvCxnSpPr>
          <p:nvPr/>
        </p:nvCxnSpPr>
        <p:spPr>
          <a:xfrm flipH="1">
            <a:off x="2515394" y="973643"/>
            <a:ext cx="2724943" cy="159121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7EBE4F8-D214-716C-6B7D-A88E53B82394}"/>
              </a:ext>
            </a:extLst>
          </p:cNvPr>
          <p:cNvCxnSpPr>
            <a:cxnSpLocks/>
            <a:stCxn id="6" idx="4"/>
            <a:endCxn id="53" idx="0"/>
          </p:cNvCxnSpPr>
          <p:nvPr/>
        </p:nvCxnSpPr>
        <p:spPr>
          <a:xfrm flipH="1">
            <a:off x="4306888" y="973643"/>
            <a:ext cx="933449" cy="159121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EC2B2E-7D18-3178-5F6D-EE8423283EE3}"/>
              </a:ext>
            </a:extLst>
          </p:cNvPr>
          <p:cNvCxnSpPr>
            <a:cxnSpLocks/>
            <a:stCxn id="6" idx="4"/>
            <a:endCxn id="54" idx="0"/>
          </p:cNvCxnSpPr>
          <p:nvPr/>
        </p:nvCxnSpPr>
        <p:spPr>
          <a:xfrm>
            <a:off x="5240337" y="973643"/>
            <a:ext cx="941388" cy="1592798"/>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632B77-B9B7-4B30-9B39-BA0D57A4BC4F}"/>
              </a:ext>
            </a:extLst>
          </p:cNvPr>
          <p:cNvCxnSpPr>
            <a:cxnSpLocks/>
            <a:stCxn id="6" idx="4"/>
            <a:endCxn id="55" idx="0"/>
          </p:cNvCxnSpPr>
          <p:nvPr/>
        </p:nvCxnSpPr>
        <p:spPr>
          <a:xfrm>
            <a:off x="5240337" y="973643"/>
            <a:ext cx="2833689" cy="159438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43024" name="Oval 43023">
            <a:extLst>
              <a:ext uri="{FF2B5EF4-FFF2-40B4-BE49-F238E27FC236}">
                <a16:creationId xmlns:a16="http://schemas.microsoft.com/office/drawing/2014/main" id="{35FFCD21-128C-3D13-5CE7-31E52B8F1B6C}"/>
              </a:ext>
            </a:extLst>
          </p:cNvPr>
          <p:cNvSpPr>
            <a:spLocks noChangeAspect="1"/>
          </p:cNvSpPr>
          <p:nvPr/>
        </p:nvSpPr>
        <p:spPr>
          <a:xfrm>
            <a:off x="4749063" y="5884357"/>
            <a:ext cx="854772" cy="857011"/>
          </a:xfrm>
          <a:prstGeom prst="ellipse">
            <a:avLst/>
          </a:prstGeom>
          <a:solidFill>
            <a:schemeClr val="bg1"/>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en-US" sz="1400" b="1" dirty="0">
                <a:solidFill>
                  <a:srgbClr val="FF0000"/>
                </a:solidFill>
              </a:rPr>
              <a:t>Random</a:t>
            </a:r>
          </a:p>
          <a:p>
            <a:pPr algn="ctr">
              <a:defRPr/>
            </a:pPr>
            <a:r>
              <a:rPr lang="en-US" sz="1400" b="1" dirty="0">
                <a:solidFill>
                  <a:srgbClr val="FF0000"/>
                </a:solidFill>
              </a:rPr>
              <a:t>Intercept</a:t>
            </a:r>
            <a:endParaRPr lang="en-US" sz="1400" b="1" baseline="-25000" dirty="0">
              <a:solidFill>
                <a:srgbClr val="FF0000"/>
              </a:solidFill>
            </a:endParaRPr>
          </a:p>
        </p:txBody>
      </p:sp>
      <p:cxnSp>
        <p:nvCxnSpPr>
          <p:cNvPr id="43025" name="Straight Arrow Connector 43024">
            <a:extLst>
              <a:ext uri="{FF2B5EF4-FFF2-40B4-BE49-F238E27FC236}">
                <a16:creationId xmlns:a16="http://schemas.microsoft.com/office/drawing/2014/main" id="{920938D8-D2AF-8B38-70F9-D942829A7DFC}"/>
              </a:ext>
            </a:extLst>
          </p:cNvPr>
          <p:cNvCxnSpPr>
            <a:cxnSpLocks/>
            <a:stCxn id="43024" idx="0"/>
            <a:endCxn id="29" idx="2"/>
          </p:cNvCxnSpPr>
          <p:nvPr/>
        </p:nvCxnSpPr>
        <p:spPr>
          <a:xfrm flipH="1" flipV="1">
            <a:off x="2587625" y="4687341"/>
            <a:ext cx="2588824" cy="119701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43026" name="Straight Arrow Connector 43025">
            <a:extLst>
              <a:ext uri="{FF2B5EF4-FFF2-40B4-BE49-F238E27FC236}">
                <a16:creationId xmlns:a16="http://schemas.microsoft.com/office/drawing/2014/main" id="{0F5DF809-5A41-0218-5E25-CB6022B99AFD}"/>
              </a:ext>
            </a:extLst>
          </p:cNvPr>
          <p:cNvCxnSpPr>
            <a:cxnSpLocks/>
            <a:stCxn id="43024" idx="0"/>
            <a:endCxn id="32" idx="2"/>
          </p:cNvCxnSpPr>
          <p:nvPr/>
        </p:nvCxnSpPr>
        <p:spPr>
          <a:xfrm flipV="1">
            <a:off x="5176449" y="4690516"/>
            <a:ext cx="2969014" cy="1193841"/>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43027" name="Straight Arrow Connector 43026">
            <a:extLst>
              <a:ext uri="{FF2B5EF4-FFF2-40B4-BE49-F238E27FC236}">
                <a16:creationId xmlns:a16="http://schemas.microsoft.com/office/drawing/2014/main" id="{14EAEB4C-558A-2697-CD46-821A6247860D}"/>
              </a:ext>
            </a:extLst>
          </p:cNvPr>
          <p:cNvCxnSpPr>
            <a:cxnSpLocks/>
            <a:stCxn id="43024" idx="0"/>
            <a:endCxn id="31" idx="2"/>
          </p:cNvCxnSpPr>
          <p:nvPr/>
        </p:nvCxnSpPr>
        <p:spPr>
          <a:xfrm flipV="1">
            <a:off x="5176449" y="4687341"/>
            <a:ext cx="1076714" cy="119701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43028" name="Straight Arrow Connector 43027">
            <a:extLst>
              <a:ext uri="{FF2B5EF4-FFF2-40B4-BE49-F238E27FC236}">
                <a16:creationId xmlns:a16="http://schemas.microsoft.com/office/drawing/2014/main" id="{225C3F5F-EEC3-AFC9-F06A-F3CFCE97A661}"/>
              </a:ext>
            </a:extLst>
          </p:cNvPr>
          <p:cNvCxnSpPr>
            <a:cxnSpLocks/>
            <a:stCxn id="43024" idx="0"/>
            <a:endCxn id="30" idx="2"/>
          </p:cNvCxnSpPr>
          <p:nvPr/>
        </p:nvCxnSpPr>
        <p:spPr>
          <a:xfrm flipH="1" flipV="1">
            <a:off x="4378326" y="4687341"/>
            <a:ext cx="798123" cy="1197016"/>
          </a:xfrm>
          <a:prstGeom prst="straightConnector1">
            <a:avLst/>
          </a:prstGeom>
          <a:ln w="31750">
            <a:solidFill>
              <a:srgbClr val="FF3300"/>
            </a:solidFill>
            <a:tailEnd type="triangle"/>
          </a:ln>
        </p:spPr>
        <p:style>
          <a:lnRef idx="1">
            <a:schemeClr val="accent1"/>
          </a:lnRef>
          <a:fillRef idx="0">
            <a:schemeClr val="accent1"/>
          </a:fillRef>
          <a:effectRef idx="0">
            <a:schemeClr val="accent1"/>
          </a:effectRef>
          <a:fontRef idx="minor">
            <a:schemeClr val="tx1"/>
          </a:fontRef>
        </p:style>
      </p:cxnSp>
      <p:cxnSp>
        <p:nvCxnSpPr>
          <p:cNvPr id="43054" name="Curved Connector 41">
            <a:extLst>
              <a:ext uri="{FF2B5EF4-FFF2-40B4-BE49-F238E27FC236}">
                <a16:creationId xmlns:a16="http://schemas.microsoft.com/office/drawing/2014/main" id="{811568CC-87D1-0246-B8A5-33F2C741EB11}"/>
              </a:ext>
            </a:extLst>
          </p:cNvPr>
          <p:cNvCxnSpPr>
            <a:cxnSpLocks/>
            <a:stCxn id="43024" idx="6"/>
            <a:endCxn id="6" idx="6"/>
          </p:cNvCxnSpPr>
          <p:nvPr/>
        </p:nvCxnSpPr>
        <p:spPr>
          <a:xfrm flipV="1">
            <a:off x="5603835" y="545138"/>
            <a:ext cx="63888" cy="5767725"/>
          </a:xfrm>
          <a:prstGeom prst="curvedConnector3">
            <a:avLst>
              <a:gd name="adj1" fmla="val 2619008"/>
            </a:avLst>
          </a:prstGeom>
          <a:ln w="25400" cap="flat">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8268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9993-22B6-9AC8-F6F4-C548CD7C81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AE5C24F-A558-52F1-C5D5-ADBC5D834125}"/>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5706CD5C-EE2F-BAB0-4AF5-25086E9E6C0D}"/>
              </a:ext>
            </a:extLst>
          </p:cNvPr>
          <p:cNvSpPr>
            <a:spLocks noGrp="1"/>
          </p:cNvSpPr>
          <p:nvPr>
            <p:ph type="sldNum" sz="quarter" idx="11"/>
          </p:nvPr>
        </p:nvSpPr>
        <p:spPr/>
        <p:txBody>
          <a:bodyPr/>
          <a:lstStyle/>
          <a:p>
            <a:pPr>
              <a:defRPr/>
            </a:pPr>
            <a:r>
              <a:rPr lang="en-US">
                <a:solidFill>
                  <a:srgbClr val="000000"/>
                </a:solidFill>
              </a:rPr>
              <a:t>p. </a:t>
            </a:r>
            <a:fld id="{043666F9-A5E1-4D41-8255-785CAE34DAAD}" type="slidenum">
              <a:rPr lang="en-US" smtClean="0">
                <a:solidFill>
                  <a:srgbClr val="000000"/>
                </a:solidFill>
              </a:rPr>
              <a:pPr>
                <a:defRPr/>
              </a:pPr>
              <a:t>72</a:t>
            </a:fld>
            <a:endParaRPr lang="en-US">
              <a:solidFill>
                <a:srgbClr val="000000"/>
              </a:solidFill>
            </a:endParaRPr>
          </a:p>
        </p:txBody>
      </p:sp>
      <p:pic>
        <p:nvPicPr>
          <p:cNvPr id="7" name="Picture 6">
            <a:extLst>
              <a:ext uri="{FF2B5EF4-FFF2-40B4-BE49-F238E27FC236}">
                <a16:creationId xmlns:a16="http://schemas.microsoft.com/office/drawing/2014/main" id="{33B68F71-67DF-1449-295F-397CCE886415}"/>
              </a:ext>
            </a:extLst>
          </p:cNvPr>
          <p:cNvPicPr>
            <a:picLocks noChangeAspect="1"/>
          </p:cNvPicPr>
          <p:nvPr/>
        </p:nvPicPr>
        <p:blipFill>
          <a:blip r:embed="rId2"/>
          <a:stretch>
            <a:fillRect/>
          </a:stretch>
        </p:blipFill>
        <p:spPr>
          <a:xfrm>
            <a:off x="926606" y="1844824"/>
            <a:ext cx="9045994" cy="4462021"/>
          </a:xfrm>
          <a:prstGeom prst="rect">
            <a:avLst/>
          </a:prstGeom>
        </p:spPr>
      </p:pic>
    </p:spTree>
    <p:extLst>
      <p:ext uri="{BB962C8B-B14F-4D97-AF65-F5344CB8AC3E}">
        <p14:creationId xmlns:p14="http://schemas.microsoft.com/office/powerpoint/2010/main" val="1501431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05374BD1-7872-62A4-E7B5-05790F1729C2}"/>
              </a:ext>
            </a:extLst>
          </p:cNvPr>
          <p:cNvSpPr>
            <a:spLocks noGrp="1"/>
          </p:cNvSpPr>
          <p:nvPr>
            <p:ph type="title"/>
          </p:nvPr>
        </p:nvSpPr>
        <p:spPr/>
        <p:txBody>
          <a:bodyPr/>
          <a:lstStyle/>
          <a:p>
            <a:r>
              <a:rPr lang="nl-NL" altLang="en-US" dirty="0"/>
              <a:t>Latent intercept autoregression (panel) model</a:t>
            </a:r>
            <a:endParaRPr lang="en-US" altLang="en-US" dirty="0"/>
          </a:p>
        </p:txBody>
      </p:sp>
      <p:sp>
        <p:nvSpPr>
          <p:cNvPr id="66563" name="Slide Number Placeholder 3">
            <a:extLst>
              <a:ext uri="{FF2B5EF4-FFF2-40B4-BE49-F238E27FC236}">
                <a16:creationId xmlns:a16="http://schemas.microsoft.com/office/drawing/2014/main" id="{AA3FDB95-1058-9B07-6774-B45AC0D6A85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7F94EF07-1322-4EE5-A734-03468BF75906}" type="slidenum">
              <a:rPr lang="en-US" altLang="en-US" sz="1000">
                <a:solidFill>
                  <a:srgbClr val="BC0031"/>
                </a:solidFill>
                <a:latin typeface="Arial" panose="020B0604020202020204" pitchFamily="34" charset="0"/>
              </a:rPr>
              <a:pPr eaLnBrk="1" hangingPunct="1">
                <a:spcBef>
                  <a:spcPct val="0"/>
                </a:spcBef>
                <a:buSzTx/>
                <a:buFontTx/>
                <a:buNone/>
              </a:pPr>
              <a:t>73</a:t>
            </a:fld>
            <a:endParaRPr lang="en-US" altLang="en-US" sz="1000">
              <a:latin typeface="Arial" panose="020B0604020202020204" pitchFamily="34" charset="0"/>
            </a:endParaRPr>
          </a:p>
        </p:txBody>
      </p:sp>
      <p:sp>
        <p:nvSpPr>
          <p:cNvPr id="66564" name="Content Placeholder 2">
            <a:extLst>
              <a:ext uri="{FF2B5EF4-FFF2-40B4-BE49-F238E27FC236}">
                <a16:creationId xmlns:a16="http://schemas.microsoft.com/office/drawing/2014/main" id="{B9066BF1-AB71-49EE-A1B8-3B8C19F3859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R example… </a:t>
            </a:r>
          </a:p>
          <a:p>
            <a:endParaRPr lang="nl-NL" altLang="en-US"/>
          </a:p>
        </p:txBody>
      </p:sp>
    </p:spTree>
    <p:extLst>
      <p:ext uri="{BB962C8B-B14F-4D97-AF65-F5344CB8AC3E}">
        <p14:creationId xmlns:p14="http://schemas.microsoft.com/office/powerpoint/2010/main" val="3656770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9ACFD4D-2E5F-AEB2-0CCC-0A4EEED68F36}"/>
              </a:ext>
            </a:extLst>
          </p:cNvPr>
          <p:cNvSpPr>
            <a:spLocks noGrp="1"/>
          </p:cNvSpPr>
          <p:nvPr>
            <p:ph type="title"/>
          </p:nvPr>
        </p:nvSpPr>
        <p:spPr/>
        <p:txBody>
          <a:bodyPr/>
          <a:lstStyle/>
          <a:p>
            <a:endParaRPr lang="nl-NL" altLang="nl-NL"/>
          </a:p>
        </p:txBody>
      </p:sp>
      <p:sp>
        <p:nvSpPr>
          <p:cNvPr id="73731" name="Content Placeholder 2">
            <a:extLst>
              <a:ext uri="{FF2B5EF4-FFF2-40B4-BE49-F238E27FC236}">
                <a16:creationId xmlns:a16="http://schemas.microsoft.com/office/drawing/2014/main" id="{794D14BC-C7C1-E8C1-E34B-559BB24D09AF}"/>
              </a:ext>
            </a:extLst>
          </p:cNvPr>
          <p:cNvSpPr>
            <a:spLocks noGrp="1"/>
          </p:cNvSpPr>
          <p:nvPr>
            <p:ph idx="1"/>
          </p:nvPr>
        </p:nvSpPr>
        <p:spPr/>
        <p:txBody>
          <a:bodyPr/>
          <a:lstStyle/>
          <a:p>
            <a:endParaRPr lang="nl-NL" altLang="nl-NL"/>
          </a:p>
        </p:txBody>
      </p:sp>
      <p:sp>
        <p:nvSpPr>
          <p:cNvPr id="73732" name="Slide Number Placeholder 3">
            <a:extLst>
              <a:ext uri="{FF2B5EF4-FFF2-40B4-BE49-F238E27FC236}">
                <a16:creationId xmlns:a16="http://schemas.microsoft.com/office/drawing/2014/main" id="{A9CBAF10-F702-2E67-11B4-EECA2EEDDD54}"/>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6A6E15D2-CDF0-47A0-9952-6E945F994FA5}" type="slidenum">
              <a:rPr lang="en-US" altLang="en-US">
                <a:solidFill>
                  <a:srgbClr val="BC0031"/>
                </a:solidFill>
                <a:latin typeface="Arial" panose="020B0604020202020204" pitchFamily="34" charset="0"/>
              </a:rPr>
              <a:pPr eaLnBrk="1" hangingPunct="1"/>
              <a:t>74</a:t>
            </a:fld>
            <a:endParaRPr lang="en-US" altLang="en-US">
              <a:latin typeface="Arial" panose="020B0604020202020204" pitchFamily="34" charset="0"/>
            </a:endParaRPr>
          </a:p>
        </p:txBody>
      </p:sp>
      <p:pic>
        <p:nvPicPr>
          <p:cNvPr id="73733" name="Picture 2" descr="https://rhiannal222.files.wordpress.com/2011/04/excited_cartoon.png">
            <a:extLst>
              <a:ext uri="{FF2B5EF4-FFF2-40B4-BE49-F238E27FC236}">
                <a16:creationId xmlns:a16="http://schemas.microsoft.com/office/drawing/2014/main" id="{33B3B82F-55D9-5157-062D-2EA4EB5C3A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70125"/>
            <a:ext cx="3405188"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4150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D3B98930-B3DD-E72E-A370-1D998507F748}"/>
              </a:ext>
            </a:extLst>
          </p:cNvPr>
          <p:cNvSpPr>
            <a:spLocks noGrp="1"/>
          </p:cNvSpPr>
          <p:nvPr>
            <p:ph type="title"/>
          </p:nvPr>
        </p:nvSpPr>
        <p:spPr/>
        <p:txBody>
          <a:bodyPr/>
          <a:lstStyle/>
          <a:p>
            <a:r>
              <a:rPr lang="nl-NL" altLang="en-US"/>
              <a:t>Modelling longitudinal data</a:t>
            </a:r>
            <a:endParaRPr lang="en-US" altLang="en-US"/>
          </a:p>
        </p:txBody>
      </p:sp>
      <p:sp>
        <p:nvSpPr>
          <p:cNvPr id="68611" name="Slide Number Placeholder 3">
            <a:extLst>
              <a:ext uri="{FF2B5EF4-FFF2-40B4-BE49-F238E27FC236}">
                <a16:creationId xmlns:a16="http://schemas.microsoft.com/office/drawing/2014/main" id="{DFF73467-74E6-17DF-78BA-DC9B2F1FEF52}"/>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2C8D3BC7-A4A8-458F-A01C-599B937E7A26}" type="slidenum">
              <a:rPr lang="en-US" altLang="en-US" sz="1000">
                <a:solidFill>
                  <a:srgbClr val="BC0031"/>
                </a:solidFill>
                <a:latin typeface="Arial" panose="020B0604020202020204" pitchFamily="34" charset="0"/>
              </a:rPr>
              <a:pPr eaLnBrk="1" hangingPunct="1">
                <a:spcBef>
                  <a:spcPct val="0"/>
                </a:spcBef>
                <a:buSzTx/>
                <a:buFontTx/>
                <a:buNone/>
              </a:pPr>
              <a:t>75</a:t>
            </a:fld>
            <a:endParaRPr lang="en-US" altLang="en-US" sz="1000">
              <a:latin typeface="Arial" panose="020B0604020202020204" pitchFamily="34" charset="0"/>
            </a:endParaRPr>
          </a:p>
        </p:txBody>
      </p:sp>
      <p:sp>
        <p:nvSpPr>
          <p:cNvPr id="68612" name="Content Placeholder 2">
            <a:extLst>
              <a:ext uri="{FF2B5EF4-FFF2-40B4-BE49-F238E27FC236}">
                <a16:creationId xmlns:a16="http://schemas.microsoft.com/office/drawing/2014/main" id="{82FA13BB-3056-6401-8D2B-38C53D101475}"/>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r>
              <a:rPr lang="nl-NL" altLang="en-US"/>
              <a:t>Autoregression models</a:t>
            </a:r>
          </a:p>
          <a:p>
            <a:r>
              <a:rPr lang="nl-NL" altLang="en-US"/>
              <a:t>Latent (growth) curve models</a:t>
            </a:r>
          </a:p>
        </p:txBody>
      </p:sp>
      <p:pic>
        <p:nvPicPr>
          <p:cNvPr id="68613" name="Picture 1">
            <a:extLst>
              <a:ext uri="{FF2B5EF4-FFF2-40B4-BE49-F238E27FC236}">
                <a16:creationId xmlns:a16="http://schemas.microsoft.com/office/drawing/2014/main" id="{C87C4A12-4F1C-EBD6-2614-15F862232EE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11638" y="3068638"/>
            <a:ext cx="4579937"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2">
            <a:extLst>
              <a:ext uri="{FF2B5EF4-FFF2-40B4-BE49-F238E27FC236}">
                <a16:creationId xmlns:a16="http://schemas.microsoft.com/office/drawing/2014/main" id="{295EC04C-DCF0-7F56-9632-808F682797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3716338"/>
            <a:ext cx="3284537"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CF48460-06A8-36C2-2AB3-D8C91F3DD2B2}"/>
              </a:ext>
            </a:extLst>
          </p:cNvPr>
          <p:cNvSpPr>
            <a:spLocks noGrp="1"/>
          </p:cNvSpPr>
          <p:nvPr>
            <p:ph type="title"/>
          </p:nvPr>
        </p:nvSpPr>
        <p:spPr/>
        <p:txBody>
          <a:bodyPr/>
          <a:lstStyle/>
          <a:p>
            <a:r>
              <a:rPr lang="nl-NL" altLang="en-US"/>
              <a:t>Autoregression models</a:t>
            </a:r>
            <a:endParaRPr lang="en-US" altLang="en-US"/>
          </a:p>
        </p:txBody>
      </p:sp>
      <p:sp>
        <p:nvSpPr>
          <p:cNvPr id="69635" name="Slide Number Placeholder 3">
            <a:extLst>
              <a:ext uri="{FF2B5EF4-FFF2-40B4-BE49-F238E27FC236}">
                <a16:creationId xmlns:a16="http://schemas.microsoft.com/office/drawing/2014/main" id="{ED741AAC-0669-B113-BE43-0FF28700607C}"/>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CFB9A658-5669-4C84-AB97-6610258FCA6B}" type="slidenum">
              <a:rPr lang="en-US" altLang="en-US" sz="1000">
                <a:solidFill>
                  <a:srgbClr val="BC0031"/>
                </a:solidFill>
                <a:latin typeface="Arial" panose="020B0604020202020204" pitchFamily="34" charset="0"/>
              </a:rPr>
              <a:pPr eaLnBrk="1" hangingPunct="1">
                <a:spcBef>
                  <a:spcPct val="0"/>
                </a:spcBef>
                <a:buSzTx/>
                <a:buFontTx/>
                <a:buNone/>
              </a:pPr>
              <a:t>76</a:t>
            </a:fld>
            <a:endParaRPr lang="en-US" altLang="en-US" sz="1000">
              <a:latin typeface="Arial" panose="020B0604020202020204" pitchFamily="34" charset="0"/>
            </a:endParaRPr>
          </a:p>
        </p:txBody>
      </p:sp>
      <p:sp>
        <p:nvSpPr>
          <p:cNvPr id="69636" name="Content Placeholder 2">
            <a:extLst>
              <a:ext uri="{FF2B5EF4-FFF2-40B4-BE49-F238E27FC236}">
                <a16:creationId xmlns:a16="http://schemas.microsoft.com/office/drawing/2014/main" id="{B7A0E07B-51E6-E29E-FBE4-A75B4E3C53D9}"/>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29" name="Rectangle 28">
            <a:extLst>
              <a:ext uri="{FF2B5EF4-FFF2-40B4-BE49-F238E27FC236}">
                <a16:creationId xmlns:a16="http://schemas.microsoft.com/office/drawing/2014/main" id="{9413EEF1-702E-E05C-52D7-EAF6A2B00566}"/>
              </a:ext>
            </a:extLst>
          </p:cNvPr>
          <p:cNvSpPr>
            <a:spLocks/>
          </p:cNvSpPr>
          <p:nvPr/>
        </p:nvSpPr>
        <p:spPr>
          <a:xfrm>
            <a:off x="1987550" y="3295650"/>
            <a:ext cx="120015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30" name="Rectangle 29">
            <a:extLst>
              <a:ext uri="{FF2B5EF4-FFF2-40B4-BE49-F238E27FC236}">
                <a16:creationId xmlns:a16="http://schemas.microsoft.com/office/drawing/2014/main" id="{F3A963AD-31B1-1FD2-0299-D947F54E0A31}"/>
              </a:ext>
            </a:extLst>
          </p:cNvPr>
          <p:cNvSpPr>
            <a:spLocks/>
          </p:cNvSpPr>
          <p:nvPr/>
        </p:nvSpPr>
        <p:spPr>
          <a:xfrm>
            <a:off x="3694113" y="3295650"/>
            <a:ext cx="136842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31" name="Rectangle 30">
            <a:extLst>
              <a:ext uri="{FF2B5EF4-FFF2-40B4-BE49-F238E27FC236}">
                <a16:creationId xmlns:a16="http://schemas.microsoft.com/office/drawing/2014/main" id="{98719658-EE08-A9BD-DC07-2E28B2B3BA62}"/>
              </a:ext>
            </a:extLst>
          </p:cNvPr>
          <p:cNvSpPr>
            <a:spLocks/>
          </p:cNvSpPr>
          <p:nvPr/>
        </p:nvSpPr>
        <p:spPr>
          <a:xfrm>
            <a:off x="5561013" y="32972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32" name="Rectangle 31">
            <a:extLst>
              <a:ext uri="{FF2B5EF4-FFF2-40B4-BE49-F238E27FC236}">
                <a16:creationId xmlns:a16="http://schemas.microsoft.com/office/drawing/2014/main" id="{ACB77BBA-F8D9-A210-ECA4-220652987862}"/>
              </a:ext>
            </a:extLst>
          </p:cNvPr>
          <p:cNvSpPr>
            <a:spLocks/>
          </p:cNvSpPr>
          <p:nvPr/>
        </p:nvSpPr>
        <p:spPr>
          <a:xfrm>
            <a:off x="7470775" y="3298825"/>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33" name="Oval 32">
            <a:extLst>
              <a:ext uri="{FF2B5EF4-FFF2-40B4-BE49-F238E27FC236}">
                <a16:creationId xmlns:a16="http://schemas.microsoft.com/office/drawing/2014/main" id="{93574C36-6296-A6CC-B0DA-A443B1A79B04}"/>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111253C8-AA10-046F-6E8B-9E6FFC4D322A}"/>
              </a:ext>
            </a:extLst>
          </p:cNvPr>
          <p:cNvSpPr>
            <a:spLocks noChangeAspect="1"/>
          </p:cNvSpPr>
          <p:nvPr/>
        </p:nvSpPr>
        <p:spPr>
          <a:xfrm>
            <a:off x="4064000"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0B666DF8-09DB-A0DB-1E2A-97EFF781C2C6}"/>
              </a:ext>
            </a:extLst>
          </p:cNvPr>
          <p:cNvSpPr>
            <a:spLocks noChangeAspect="1"/>
          </p:cNvSpPr>
          <p:nvPr/>
        </p:nvSpPr>
        <p:spPr>
          <a:xfrm>
            <a:off x="594995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2EC251DB-3A0F-0C58-C4BC-4F784A9C9FF0}"/>
              </a:ext>
            </a:extLst>
          </p:cNvPr>
          <p:cNvSpPr>
            <a:spLocks noChangeAspect="1"/>
          </p:cNvSpPr>
          <p:nvPr/>
        </p:nvSpPr>
        <p:spPr>
          <a:xfrm>
            <a:off x="7842250" y="4532313"/>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7D2D1F1B-367F-CB71-34FF-473C2A8F0E40}"/>
              </a:ext>
            </a:extLst>
          </p:cNvPr>
          <p:cNvCxnSpPr>
            <a:stCxn id="33" idx="6"/>
            <a:endCxn id="29" idx="1"/>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F8F899A-A0C3-D0A3-3944-BCD336950421}"/>
              </a:ext>
            </a:extLst>
          </p:cNvPr>
          <p:cNvCxnSpPr/>
          <p:nvPr/>
        </p:nvCxnSpPr>
        <p:spPr>
          <a:xfrm flipV="1">
            <a:off x="4378325"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F49992C-968A-282F-720C-AA73CD3EB94B}"/>
              </a:ext>
            </a:extLst>
          </p:cNvPr>
          <p:cNvCxnSpPr/>
          <p:nvPr/>
        </p:nvCxnSpPr>
        <p:spPr>
          <a:xfrm flipV="1">
            <a:off x="6253163" y="39322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79CB1D3-F7FB-B48D-54E2-F2445A651257}"/>
              </a:ext>
            </a:extLst>
          </p:cNvPr>
          <p:cNvCxnSpPr/>
          <p:nvPr/>
        </p:nvCxnSpPr>
        <p:spPr>
          <a:xfrm flipV="1">
            <a:off x="8145463" y="3924300"/>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9F5B8BC8-F4CD-9815-E99F-8C10ED5C13EE}"/>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0" name="TextBox 41">
            <a:extLst>
              <a:ext uri="{FF2B5EF4-FFF2-40B4-BE49-F238E27FC236}">
                <a16:creationId xmlns:a16="http://schemas.microsoft.com/office/drawing/2014/main" id="{626B98F0-AFAA-C58B-90A0-54DE0B49EA36}"/>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FCC69F0E-9B51-C0E3-1A11-74EC8E3E0773}"/>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2" name="TextBox 43">
            <a:extLst>
              <a:ext uri="{FF2B5EF4-FFF2-40B4-BE49-F238E27FC236}">
                <a16:creationId xmlns:a16="http://schemas.microsoft.com/office/drawing/2014/main" id="{A531ECCC-FB32-7F67-CBCC-C216ABB22DFD}"/>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3A13349E-3CDE-2202-05E7-6A995A49D1A0}"/>
              </a:ext>
            </a:extLst>
          </p:cNvPr>
          <p:cNvCxnSpPr/>
          <p:nvPr/>
        </p:nvCxnSpPr>
        <p:spPr>
          <a:xfrm rot="5400000" flipH="1" flipV="1">
            <a:off x="6339682" y="49918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4" name="TextBox 45">
            <a:extLst>
              <a:ext uri="{FF2B5EF4-FFF2-40B4-BE49-F238E27FC236}">
                <a16:creationId xmlns:a16="http://schemas.microsoft.com/office/drawing/2014/main" id="{2D22F4DC-57B0-AA3A-5BD5-16632F1ACAEE}"/>
              </a:ext>
            </a:extLst>
          </p:cNvPr>
          <p:cNvSpPr txBox="1">
            <a:spLocks noChangeArrowheads="1"/>
          </p:cNvSpPr>
          <p:nvPr/>
        </p:nvSpPr>
        <p:spPr bwMode="auto">
          <a:xfrm>
            <a:off x="6383338" y="5307013"/>
            <a:ext cx="615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3EAEBE8B-1C55-7EBF-812A-249EA7698CE0}"/>
              </a:ext>
            </a:extLst>
          </p:cNvPr>
          <p:cNvCxnSpPr/>
          <p:nvPr/>
        </p:nvCxnSpPr>
        <p:spPr>
          <a:xfrm rot="5400000" flipH="1" flipV="1">
            <a:off x="8232775" y="4989513"/>
            <a:ext cx="88900" cy="215900"/>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9656" name="TextBox 47">
            <a:extLst>
              <a:ext uri="{FF2B5EF4-FFF2-40B4-BE49-F238E27FC236}">
                <a16:creationId xmlns:a16="http://schemas.microsoft.com/office/drawing/2014/main" id="{66FF3AE3-A87F-01C7-6A35-06E9628D82EC}"/>
              </a:ext>
            </a:extLst>
          </p:cNvPr>
          <p:cNvSpPr txBox="1">
            <a:spLocks noChangeArrowheads="1"/>
          </p:cNvSpPr>
          <p:nvPr/>
        </p:nvSpPr>
        <p:spPr bwMode="auto">
          <a:xfrm>
            <a:off x="827722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3D915EEE-A4AE-DB6B-7455-23BEBEA1A3FA}"/>
              </a:ext>
            </a:extLst>
          </p:cNvPr>
          <p:cNvCxnSpPr>
            <a:stCxn id="29" idx="3"/>
            <a:endCxn id="30" idx="1"/>
          </p:cNvCxnSpPr>
          <p:nvPr/>
        </p:nvCxnSpPr>
        <p:spPr>
          <a:xfrm>
            <a:off x="3187700" y="3600450"/>
            <a:ext cx="506413"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0FF733F-D893-C247-D3D6-773635C78169}"/>
              </a:ext>
            </a:extLst>
          </p:cNvPr>
          <p:cNvCxnSpPr>
            <a:stCxn id="30" idx="3"/>
            <a:endCxn id="31" idx="1"/>
          </p:cNvCxnSpPr>
          <p:nvPr/>
        </p:nvCxnSpPr>
        <p:spPr>
          <a:xfrm>
            <a:off x="5062538" y="3600450"/>
            <a:ext cx="498475" cy="15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473F483-4E49-F389-690D-52FCE9F25D27}"/>
              </a:ext>
            </a:extLst>
          </p:cNvPr>
          <p:cNvCxnSpPr>
            <a:stCxn id="31" idx="3"/>
            <a:endCxn id="32" idx="1"/>
          </p:cNvCxnSpPr>
          <p:nvPr/>
        </p:nvCxnSpPr>
        <p:spPr>
          <a:xfrm>
            <a:off x="6945313" y="3602038"/>
            <a:ext cx="525462" cy="15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2173C86-7956-5BB4-C0F4-DC90CC318DAE}"/>
              </a:ext>
            </a:extLst>
          </p:cNvPr>
          <p:cNvSpPr>
            <a:spLocks noGrp="1"/>
          </p:cNvSpPr>
          <p:nvPr>
            <p:ph type="title"/>
          </p:nvPr>
        </p:nvSpPr>
        <p:spPr/>
        <p:txBody>
          <a:bodyPr/>
          <a:lstStyle/>
          <a:p>
            <a:r>
              <a:rPr lang="nl-NL" altLang="en-US"/>
              <a:t>Latent autoregression models</a:t>
            </a:r>
            <a:endParaRPr lang="en-US" altLang="en-US"/>
          </a:p>
        </p:txBody>
      </p:sp>
      <p:sp>
        <p:nvSpPr>
          <p:cNvPr id="70659" name="Slide Number Placeholder 3">
            <a:extLst>
              <a:ext uri="{FF2B5EF4-FFF2-40B4-BE49-F238E27FC236}">
                <a16:creationId xmlns:a16="http://schemas.microsoft.com/office/drawing/2014/main" id="{605B648E-CAB1-2383-23BD-61D7F9869D6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E68C3BC7-820E-4EA6-B84A-469FA6F6C00F}" type="slidenum">
              <a:rPr lang="en-US" altLang="en-US" sz="1000">
                <a:solidFill>
                  <a:srgbClr val="BC0031"/>
                </a:solidFill>
                <a:latin typeface="Arial" panose="020B0604020202020204" pitchFamily="34" charset="0"/>
              </a:rPr>
              <a:pPr eaLnBrk="1" hangingPunct="1">
                <a:spcBef>
                  <a:spcPct val="0"/>
                </a:spcBef>
                <a:buSzTx/>
                <a:buFontTx/>
                <a:buNone/>
              </a:pPr>
              <a:t>77</a:t>
            </a:fld>
            <a:endParaRPr lang="en-US" altLang="en-US" sz="1000">
              <a:latin typeface="Arial" panose="020B0604020202020204" pitchFamily="34" charset="0"/>
            </a:endParaRPr>
          </a:p>
        </p:txBody>
      </p:sp>
      <p:sp>
        <p:nvSpPr>
          <p:cNvPr id="70660" name="Content Placeholder 2">
            <a:extLst>
              <a:ext uri="{FF2B5EF4-FFF2-40B4-BE49-F238E27FC236}">
                <a16:creationId xmlns:a16="http://schemas.microsoft.com/office/drawing/2014/main" id="{B69D74B7-B77D-A525-E236-6DD2FA0BF706}"/>
              </a:ext>
            </a:extLst>
          </p:cNvPr>
          <p:cNvSpPr txBox="1">
            <a:spLocks/>
          </p:cNvSpPr>
          <p:nvPr/>
        </p:nvSpPr>
        <p:spPr bwMode="auto">
          <a:xfrm>
            <a:off x="684213" y="2133600"/>
            <a:ext cx="73914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800100" indent="-34290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2573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714500" indent="-3429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171700" indent="-3429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6289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30861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5433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4000500" indent="-3429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endParaRPr lang="nl-NL" altLang="en-US"/>
          </a:p>
        </p:txBody>
      </p:sp>
      <p:sp>
        <p:nvSpPr>
          <p:cNvPr id="33" name="Oval 32">
            <a:extLst>
              <a:ext uri="{FF2B5EF4-FFF2-40B4-BE49-F238E27FC236}">
                <a16:creationId xmlns:a16="http://schemas.microsoft.com/office/drawing/2014/main" id="{F0E34422-CCCD-364E-0EFE-04B8ABF3108F}"/>
              </a:ext>
            </a:extLst>
          </p:cNvPr>
          <p:cNvSpPr>
            <a:spLocks noChangeAspect="1"/>
          </p:cNvSpPr>
          <p:nvPr/>
        </p:nvSpPr>
        <p:spPr>
          <a:xfrm>
            <a:off x="666750" y="3297238"/>
            <a:ext cx="608013"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1</a:t>
            </a:r>
            <a:endParaRPr lang="en-US" sz="1400" b="1" baseline="-25000" dirty="0">
              <a:solidFill>
                <a:schemeClr val="tx1"/>
              </a:solidFill>
            </a:endParaRPr>
          </a:p>
        </p:txBody>
      </p:sp>
      <p:sp>
        <p:nvSpPr>
          <p:cNvPr id="34" name="Oval 33">
            <a:extLst>
              <a:ext uri="{FF2B5EF4-FFF2-40B4-BE49-F238E27FC236}">
                <a16:creationId xmlns:a16="http://schemas.microsoft.com/office/drawing/2014/main" id="{5C945C0D-286F-C324-A6AA-CC75807A8929}"/>
              </a:ext>
            </a:extLst>
          </p:cNvPr>
          <p:cNvSpPr>
            <a:spLocks noChangeAspect="1"/>
          </p:cNvSpPr>
          <p:nvPr/>
        </p:nvSpPr>
        <p:spPr>
          <a:xfrm>
            <a:off x="4087813" y="4541838"/>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2</a:t>
            </a:r>
            <a:endParaRPr lang="en-US" sz="1400" b="1" baseline="-25000" dirty="0">
              <a:solidFill>
                <a:schemeClr val="tx1"/>
              </a:solidFill>
            </a:endParaRPr>
          </a:p>
        </p:txBody>
      </p:sp>
      <p:sp>
        <p:nvSpPr>
          <p:cNvPr id="35" name="Oval 34">
            <a:extLst>
              <a:ext uri="{FF2B5EF4-FFF2-40B4-BE49-F238E27FC236}">
                <a16:creationId xmlns:a16="http://schemas.microsoft.com/office/drawing/2014/main" id="{1EAFFD85-3524-303F-EEC7-F7FCA98D6D85}"/>
              </a:ext>
            </a:extLst>
          </p:cNvPr>
          <p:cNvSpPr>
            <a:spLocks noChangeAspect="1"/>
          </p:cNvSpPr>
          <p:nvPr/>
        </p:nvSpPr>
        <p:spPr>
          <a:xfrm>
            <a:off x="5867400" y="4540250"/>
            <a:ext cx="608013"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3</a:t>
            </a:r>
            <a:endParaRPr lang="en-US" sz="1400" b="1" baseline="-25000" dirty="0">
              <a:solidFill>
                <a:schemeClr val="tx1"/>
              </a:solidFill>
            </a:endParaRPr>
          </a:p>
        </p:txBody>
      </p:sp>
      <p:sp>
        <p:nvSpPr>
          <p:cNvPr id="36" name="Oval 35">
            <a:extLst>
              <a:ext uri="{FF2B5EF4-FFF2-40B4-BE49-F238E27FC236}">
                <a16:creationId xmlns:a16="http://schemas.microsoft.com/office/drawing/2014/main" id="{A5D54584-D745-8306-E100-23450E79F158}"/>
              </a:ext>
            </a:extLst>
          </p:cNvPr>
          <p:cNvSpPr>
            <a:spLocks noChangeAspect="1"/>
          </p:cNvSpPr>
          <p:nvPr/>
        </p:nvSpPr>
        <p:spPr>
          <a:xfrm>
            <a:off x="7812088" y="4532313"/>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ζ</a:t>
            </a:r>
            <a:r>
              <a:rPr lang="nl-NL" sz="1400" b="1" baseline="-25000" dirty="0">
                <a:solidFill>
                  <a:schemeClr val="tx1"/>
                </a:solidFill>
              </a:rPr>
              <a:t>4</a:t>
            </a:r>
            <a:endParaRPr lang="en-US" sz="1400" b="1" baseline="-25000" dirty="0">
              <a:solidFill>
                <a:schemeClr val="tx1"/>
              </a:solidFill>
            </a:endParaRPr>
          </a:p>
        </p:txBody>
      </p:sp>
      <p:cxnSp>
        <p:nvCxnSpPr>
          <p:cNvPr id="37" name="Straight Arrow Connector 36">
            <a:extLst>
              <a:ext uri="{FF2B5EF4-FFF2-40B4-BE49-F238E27FC236}">
                <a16:creationId xmlns:a16="http://schemas.microsoft.com/office/drawing/2014/main" id="{7D42E116-F502-CC4D-61A6-6753378F492B}"/>
              </a:ext>
            </a:extLst>
          </p:cNvPr>
          <p:cNvCxnSpPr>
            <a:stCxn id="33" idx="6"/>
          </p:cNvCxnSpPr>
          <p:nvPr/>
        </p:nvCxnSpPr>
        <p:spPr>
          <a:xfrm>
            <a:off x="1274763" y="3600450"/>
            <a:ext cx="71278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5C9A6F-3116-E23B-AD61-FC0BF63B60A3}"/>
              </a:ext>
            </a:extLst>
          </p:cNvPr>
          <p:cNvCxnSpPr/>
          <p:nvPr/>
        </p:nvCxnSpPr>
        <p:spPr>
          <a:xfrm flipV="1">
            <a:off x="4378325" y="4152900"/>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6FE29B-E88C-72F8-4B61-B7FB23837FFD}"/>
              </a:ext>
            </a:extLst>
          </p:cNvPr>
          <p:cNvCxnSpPr/>
          <p:nvPr/>
        </p:nvCxnSpPr>
        <p:spPr>
          <a:xfrm flipV="1">
            <a:off x="6172200" y="416083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4033B1E-619C-6FA0-3633-7A6016AEBFD9}"/>
              </a:ext>
            </a:extLst>
          </p:cNvPr>
          <p:cNvCxnSpPr/>
          <p:nvPr/>
        </p:nvCxnSpPr>
        <p:spPr>
          <a:xfrm flipV="1">
            <a:off x="8086725" y="4167188"/>
            <a:ext cx="0" cy="358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F4072AC3-8DC2-A6D8-E358-842AEA65FA26}"/>
              </a:ext>
            </a:extLst>
          </p:cNvPr>
          <p:cNvCxnSpPr>
            <a:stCxn id="33" idx="1"/>
            <a:endCxn id="33" idx="2"/>
          </p:cNvCxnSpPr>
          <p:nvPr/>
        </p:nvCxnSpPr>
        <p:spPr>
          <a:xfrm rot="16200000" flipH="1" flipV="1">
            <a:off x="604044" y="3448844"/>
            <a:ext cx="214312" cy="88900"/>
          </a:xfrm>
          <a:prstGeom prst="curvedConnector4">
            <a:avLst>
              <a:gd name="adj1" fmla="val -72426"/>
              <a:gd name="adj2" fmla="val 3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0" name="TextBox 41">
            <a:extLst>
              <a:ext uri="{FF2B5EF4-FFF2-40B4-BE49-F238E27FC236}">
                <a16:creationId xmlns:a16="http://schemas.microsoft.com/office/drawing/2014/main" id="{224E5CDB-0376-E7BD-EC1E-4473FC154316}"/>
              </a:ext>
            </a:extLst>
          </p:cNvPr>
          <p:cNvSpPr txBox="1">
            <a:spLocks noChangeArrowheads="1"/>
          </p:cNvSpPr>
          <p:nvPr/>
        </p:nvSpPr>
        <p:spPr bwMode="auto">
          <a:xfrm>
            <a:off x="214313" y="2767013"/>
            <a:ext cx="755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11</a:t>
            </a:r>
            <a:endParaRPr lang="en-US" altLang="nl-NL" b="1" baseline="-25000"/>
          </a:p>
        </p:txBody>
      </p:sp>
      <p:cxnSp>
        <p:nvCxnSpPr>
          <p:cNvPr id="43" name="Curved Connector 42">
            <a:extLst>
              <a:ext uri="{FF2B5EF4-FFF2-40B4-BE49-F238E27FC236}">
                <a16:creationId xmlns:a16="http://schemas.microsoft.com/office/drawing/2014/main" id="{1B064E57-6AEA-7597-77D5-2491EAA55A50}"/>
              </a:ext>
            </a:extLst>
          </p:cNvPr>
          <p:cNvCxnSpPr/>
          <p:nvPr/>
        </p:nvCxnSpPr>
        <p:spPr>
          <a:xfrm rot="5400000" flipH="1" flipV="1">
            <a:off x="4447382" y="499824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2" name="TextBox 43">
            <a:extLst>
              <a:ext uri="{FF2B5EF4-FFF2-40B4-BE49-F238E27FC236}">
                <a16:creationId xmlns:a16="http://schemas.microsoft.com/office/drawing/2014/main" id="{40222FCA-51EB-1F2B-B9CD-9B04DE47750C}"/>
              </a:ext>
            </a:extLst>
          </p:cNvPr>
          <p:cNvSpPr txBox="1">
            <a:spLocks noChangeArrowheads="1"/>
          </p:cNvSpPr>
          <p:nvPr/>
        </p:nvSpPr>
        <p:spPr bwMode="auto">
          <a:xfrm>
            <a:off x="4491038" y="5305425"/>
            <a:ext cx="615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22</a:t>
            </a:r>
            <a:endParaRPr lang="en-US" altLang="nl-NL" b="1" baseline="-25000"/>
          </a:p>
        </p:txBody>
      </p:sp>
      <p:cxnSp>
        <p:nvCxnSpPr>
          <p:cNvPr id="45" name="Curved Connector 44">
            <a:extLst>
              <a:ext uri="{FF2B5EF4-FFF2-40B4-BE49-F238E27FC236}">
                <a16:creationId xmlns:a16="http://schemas.microsoft.com/office/drawing/2014/main" id="{59532D87-0C3D-B1C0-17F3-278639839B23}"/>
              </a:ext>
            </a:extLst>
          </p:cNvPr>
          <p:cNvCxnSpPr/>
          <p:nvPr/>
        </p:nvCxnSpPr>
        <p:spPr>
          <a:xfrm rot="5400000" flipH="1" flipV="1">
            <a:off x="6241257" y="50045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4" name="TextBox 45">
            <a:extLst>
              <a:ext uri="{FF2B5EF4-FFF2-40B4-BE49-F238E27FC236}">
                <a16:creationId xmlns:a16="http://schemas.microsoft.com/office/drawing/2014/main" id="{96C008F6-E1C5-AC79-582C-A2F92CEE5787}"/>
              </a:ext>
            </a:extLst>
          </p:cNvPr>
          <p:cNvSpPr txBox="1">
            <a:spLocks noChangeArrowheads="1"/>
          </p:cNvSpPr>
          <p:nvPr/>
        </p:nvSpPr>
        <p:spPr bwMode="auto">
          <a:xfrm>
            <a:off x="6315075" y="5307013"/>
            <a:ext cx="614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33</a:t>
            </a:r>
            <a:endParaRPr lang="en-US" altLang="nl-NL" b="1" baseline="-25000"/>
          </a:p>
        </p:txBody>
      </p:sp>
      <p:cxnSp>
        <p:nvCxnSpPr>
          <p:cNvPr id="47" name="Curved Connector 46">
            <a:extLst>
              <a:ext uri="{FF2B5EF4-FFF2-40B4-BE49-F238E27FC236}">
                <a16:creationId xmlns:a16="http://schemas.microsoft.com/office/drawing/2014/main" id="{968DF286-70F8-1C78-A8C9-AC7E374AD823}"/>
              </a:ext>
            </a:extLst>
          </p:cNvPr>
          <p:cNvCxnSpPr/>
          <p:nvPr/>
        </p:nvCxnSpPr>
        <p:spPr>
          <a:xfrm rot="5400000" flipH="1" flipV="1">
            <a:off x="8190707" y="50045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0676" name="TextBox 47">
            <a:extLst>
              <a:ext uri="{FF2B5EF4-FFF2-40B4-BE49-F238E27FC236}">
                <a16:creationId xmlns:a16="http://schemas.microsoft.com/office/drawing/2014/main" id="{1CFFB6E2-316A-DCB1-F0EC-F7576DF4E890}"/>
              </a:ext>
            </a:extLst>
          </p:cNvPr>
          <p:cNvSpPr txBox="1">
            <a:spLocks noChangeArrowheads="1"/>
          </p:cNvSpPr>
          <p:nvPr/>
        </p:nvSpPr>
        <p:spPr bwMode="auto">
          <a:xfrm>
            <a:off x="8169275" y="5299075"/>
            <a:ext cx="615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ψ</a:t>
            </a:r>
            <a:r>
              <a:rPr lang="nl-NL" altLang="nl-NL" b="1" baseline="-25000"/>
              <a:t>44</a:t>
            </a:r>
            <a:endParaRPr lang="en-US" altLang="nl-NL" b="1" baseline="-25000"/>
          </a:p>
        </p:txBody>
      </p:sp>
      <p:cxnSp>
        <p:nvCxnSpPr>
          <p:cNvPr id="49" name="Straight Arrow Connector 48">
            <a:extLst>
              <a:ext uri="{FF2B5EF4-FFF2-40B4-BE49-F238E27FC236}">
                <a16:creationId xmlns:a16="http://schemas.microsoft.com/office/drawing/2014/main" id="{9495C0F9-0293-1B79-CACD-28D7B622C159}"/>
              </a:ext>
            </a:extLst>
          </p:cNvPr>
          <p:cNvCxnSpPr>
            <a:endCxn id="52" idx="2"/>
          </p:cNvCxnSpPr>
          <p:nvPr/>
        </p:nvCxnSpPr>
        <p:spPr>
          <a:xfrm flipV="1">
            <a:off x="3187700" y="3600450"/>
            <a:ext cx="6175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885E8D3-6033-2138-E1B7-6C6FC915EEEC}"/>
              </a:ext>
            </a:extLst>
          </p:cNvPr>
          <p:cNvCxnSpPr>
            <a:stCxn id="52" idx="6"/>
          </p:cNvCxnSpPr>
          <p:nvPr/>
        </p:nvCxnSpPr>
        <p:spPr>
          <a:xfrm flipV="1">
            <a:off x="4962525" y="3600450"/>
            <a:ext cx="630238"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5FC180C-D5A9-7383-D114-85531803423D}"/>
              </a:ext>
            </a:extLst>
          </p:cNvPr>
          <p:cNvCxnSpPr/>
          <p:nvPr/>
        </p:nvCxnSpPr>
        <p:spPr>
          <a:xfrm flipV="1">
            <a:off x="6750050" y="3600450"/>
            <a:ext cx="747713" cy="31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A3741B8D-E2AF-FB88-85D0-2B7A8FB93A51}"/>
              </a:ext>
            </a:extLst>
          </p:cNvPr>
          <p:cNvSpPr>
            <a:spLocks noChangeAspect="1"/>
          </p:cNvSpPr>
          <p:nvPr/>
        </p:nvSpPr>
        <p:spPr>
          <a:xfrm>
            <a:off x="1987550" y="3022600"/>
            <a:ext cx="1157288"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YEAR1</a:t>
            </a:r>
          </a:p>
          <a:p>
            <a:pPr algn="ctr">
              <a:defRPr/>
            </a:pPr>
            <a:r>
              <a:rPr lang="nl-NL" sz="2000" b="1" dirty="0">
                <a:solidFill>
                  <a:schemeClr val="tx1"/>
                </a:solidFill>
              </a:rPr>
              <a:t>x</a:t>
            </a:r>
            <a:r>
              <a:rPr lang="nl-NL" sz="2000" b="1" baseline="-25000" dirty="0">
                <a:solidFill>
                  <a:schemeClr val="tx1"/>
                </a:solidFill>
              </a:rPr>
              <a:t>1</a:t>
            </a:r>
            <a:endParaRPr lang="en-US" sz="2000" b="1" dirty="0">
              <a:solidFill>
                <a:schemeClr val="tx1"/>
              </a:solidFill>
            </a:endParaRPr>
          </a:p>
        </p:txBody>
      </p:sp>
      <p:sp>
        <p:nvSpPr>
          <p:cNvPr id="52" name="Oval 51">
            <a:extLst>
              <a:ext uri="{FF2B5EF4-FFF2-40B4-BE49-F238E27FC236}">
                <a16:creationId xmlns:a16="http://schemas.microsoft.com/office/drawing/2014/main" id="{EF35AD33-4B5D-5BEA-DDC7-2884BBF7A310}"/>
              </a:ext>
            </a:extLst>
          </p:cNvPr>
          <p:cNvSpPr>
            <a:spLocks noChangeAspect="1"/>
          </p:cNvSpPr>
          <p:nvPr/>
        </p:nvSpPr>
        <p:spPr>
          <a:xfrm>
            <a:off x="3805238" y="3022600"/>
            <a:ext cx="1157287"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YEAR2</a:t>
            </a:r>
          </a:p>
          <a:p>
            <a:pPr algn="ctr">
              <a:defRPr/>
            </a:pPr>
            <a:r>
              <a:rPr lang="nl-NL" sz="2000" b="1" dirty="0">
                <a:solidFill>
                  <a:schemeClr val="tx1"/>
                </a:solidFill>
              </a:rPr>
              <a:t>x</a:t>
            </a:r>
            <a:r>
              <a:rPr lang="nl-NL" sz="2000" b="1" baseline="-25000" dirty="0">
                <a:solidFill>
                  <a:schemeClr val="tx1"/>
                </a:solidFill>
              </a:rPr>
              <a:t>2</a:t>
            </a:r>
            <a:endParaRPr lang="en-US" sz="2000" b="1" dirty="0">
              <a:solidFill>
                <a:schemeClr val="tx1"/>
              </a:solidFill>
            </a:endParaRPr>
          </a:p>
        </p:txBody>
      </p:sp>
      <p:sp>
        <p:nvSpPr>
          <p:cNvPr id="53" name="Oval 52">
            <a:extLst>
              <a:ext uri="{FF2B5EF4-FFF2-40B4-BE49-F238E27FC236}">
                <a16:creationId xmlns:a16="http://schemas.microsoft.com/office/drawing/2014/main" id="{CBD401BA-5E0E-48BA-C2EF-999466CC68F8}"/>
              </a:ext>
            </a:extLst>
          </p:cNvPr>
          <p:cNvSpPr>
            <a:spLocks noChangeAspect="1"/>
          </p:cNvSpPr>
          <p:nvPr/>
        </p:nvSpPr>
        <p:spPr>
          <a:xfrm>
            <a:off x="5592763" y="3022600"/>
            <a:ext cx="1157287"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YEAR3</a:t>
            </a:r>
          </a:p>
          <a:p>
            <a:pPr algn="ctr">
              <a:defRPr/>
            </a:pPr>
            <a:r>
              <a:rPr lang="nl-NL" sz="2000" b="1" dirty="0">
                <a:solidFill>
                  <a:schemeClr val="tx1"/>
                </a:solidFill>
              </a:rPr>
              <a:t>x</a:t>
            </a:r>
            <a:r>
              <a:rPr lang="nl-NL" sz="2000" b="1" baseline="-25000" dirty="0">
                <a:solidFill>
                  <a:schemeClr val="tx1"/>
                </a:solidFill>
              </a:rPr>
              <a:t>3</a:t>
            </a:r>
            <a:endParaRPr lang="en-US" sz="2000" b="1" dirty="0">
              <a:solidFill>
                <a:schemeClr val="tx1"/>
              </a:solidFill>
            </a:endParaRPr>
          </a:p>
        </p:txBody>
      </p:sp>
      <p:sp>
        <p:nvSpPr>
          <p:cNvPr id="54" name="Oval 53">
            <a:extLst>
              <a:ext uri="{FF2B5EF4-FFF2-40B4-BE49-F238E27FC236}">
                <a16:creationId xmlns:a16="http://schemas.microsoft.com/office/drawing/2014/main" id="{6F228FCB-47AE-AB89-2599-1BF5409A1AA0}"/>
              </a:ext>
            </a:extLst>
          </p:cNvPr>
          <p:cNvSpPr>
            <a:spLocks noChangeAspect="1"/>
          </p:cNvSpPr>
          <p:nvPr/>
        </p:nvSpPr>
        <p:spPr>
          <a:xfrm>
            <a:off x="7497763" y="3022600"/>
            <a:ext cx="1155700" cy="1157288"/>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2000" b="1" dirty="0">
                <a:solidFill>
                  <a:schemeClr val="tx1"/>
                </a:solidFill>
              </a:rPr>
              <a:t>YEAR4</a:t>
            </a:r>
          </a:p>
          <a:p>
            <a:pPr algn="ctr">
              <a:defRPr/>
            </a:pPr>
            <a:r>
              <a:rPr lang="nl-NL" sz="2000" b="1" dirty="0">
                <a:solidFill>
                  <a:schemeClr val="tx1"/>
                </a:solidFill>
              </a:rPr>
              <a:t>x</a:t>
            </a:r>
            <a:r>
              <a:rPr lang="nl-NL" sz="2000" b="1" baseline="-25000" dirty="0">
                <a:solidFill>
                  <a:schemeClr val="tx1"/>
                </a:solidFill>
              </a:rPr>
              <a:t>4</a:t>
            </a:r>
            <a:endParaRPr lang="en-US" sz="2000" b="1" dirty="0">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39B7F6C3-E801-7760-E4B7-20CE3480F855}"/>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3832F013-A7AF-405E-BA7E-926356E27264}" type="slidenum">
              <a:rPr lang="en-US" altLang="en-US">
                <a:solidFill>
                  <a:srgbClr val="BC0031"/>
                </a:solidFill>
                <a:latin typeface="Arial" panose="020B0604020202020204" pitchFamily="34" charset="0"/>
              </a:rPr>
              <a:pPr eaLnBrk="1" hangingPunct="1"/>
              <a:t>78</a:t>
            </a:fld>
            <a:endParaRPr lang="en-US" altLang="en-US">
              <a:latin typeface="Arial" panose="020B0604020202020204" pitchFamily="34" charset="0"/>
            </a:endParaRPr>
          </a:p>
        </p:txBody>
      </p:sp>
      <p:sp>
        <p:nvSpPr>
          <p:cNvPr id="5" name="Oval 4">
            <a:extLst>
              <a:ext uri="{FF2B5EF4-FFF2-40B4-BE49-F238E27FC236}">
                <a16:creationId xmlns:a16="http://schemas.microsoft.com/office/drawing/2014/main" id="{43027BDA-DA08-578C-A9A0-41D7DB712829}"/>
              </a:ext>
            </a:extLst>
          </p:cNvPr>
          <p:cNvSpPr>
            <a:spLocks noChangeAspect="1"/>
          </p:cNvSpPr>
          <p:nvPr/>
        </p:nvSpPr>
        <p:spPr>
          <a:xfrm>
            <a:off x="1128713" y="1500188"/>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INTERCEPT</a:t>
            </a:r>
          </a:p>
          <a:p>
            <a:pPr algn="ctr">
              <a:defRPr/>
            </a:pPr>
            <a:r>
              <a:rPr lang="nl-NL" b="1" dirty="0">
                <a:solidFill>
                  <a:schemeClr val="tx1"/>
                </a:solidFill>
                <a:sym typeface="Symbol"/>
              </a:rPr>
              <a:t></a:t>
            </a:r>
            <a:r>
              <a:rPr lang="nl-NL" b="1" baseline="-25000" dirty="0">
                <a:solidFill>
                  <a:schemeClr val="tx1"/>
                </a:solidFill>
                <a:sym typeface="Symbol"/>
              </a:rPr>
              <a:t>1</a:t>
            </a:r>
            <a:endParaRPr lang="en-US" b="1" baseline="-25000" dirty="0">
              <a:solidFill>
                <a:schemeClr val="tx1"/>
              </a:solidFill>
            </a:endParaRPr>
          </a:p>
        </p:txBody>
      </p:sp>
      <p:sp>
        <p:nvSpPr>
          <p:cNvPr id="6" name="Oval 5">
            <a:extLst>
              <a:ext uri="{FF2B5EF4-FFF2-40B4-BE49-F238E27FC236}">
                <a16:creationId xmlns:a16="http://schemas.microsoft.com/office/drawing/2014/main" id="{54A68D3C-F4A1-26F1-F204-44354780CA84}"/>
              </a:ext>
            </a:extLst>
          </p:cNvPr>
          <p:cNvSpPr>
            <a:spLocks noChangeAspect="1"/>
          </p:cNvSpPr>
          <p:nvPr/>
        </p:nvSpPr>
        <p:spPr>
          <a:xfrm>
            <a:off x="4700588" y="1560513"/>
            <a:ext cx="1004887" cy="10048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SLOPE</a:t>
            </a:r>
          </a:p>
          <a:p>
            <a:pPr algn="ctr">
              <a:defRPr/>
            </a:pPr>
            <a:r>
              <a:rPr lang="nl-NL" b="1" dirty="0">
                <a:solidFill>
                  <a:schemeClr val="tx1"/>
                </a:solidFill>
                <a:sym typeface="Symbol"/>
              </a:rPr>
              <a:t></a:t>
            </a:r>
            <a:r>
              <a:rPr lang="nl-NL" b="1" baseline="-25000" dirty="0">
                <a:solidFill>
                  <a:schemeClr val="tx1"/>
                </a:solidFill>
                <a:sym typeface="Symbol"/>
              </a:rPr>
              <a:t>2</a:t>
            </a:r>
            <a:endParaRPr lang="en-US" b="1" dirty="0">
              <a:solidFill>
                <a:schemeClr val="tx1"/>
              </a:solidFill>
            </a:endParaRPr>
          </a:p>
        </p:txBody>
      </p:sp>
      <p:cxnSp>
        <p:nvCxnSpPr>
          <p:cNvPr id="7" name="Curved Connector 6">
            <a:extLst>
              <a:ext uri="{FF2B5EF4-FFF2-40B4-BE49-F238E27FC236}">
                <a16:creationId xmlns:a16="http://schemas.microsoft.com/office/drawing/2014/main" id="{240211B5-2033-5662-89AB-2DAC0E1C6E33}"/>
              </a:ext>
            </a:extLst>
          </p:cNvPr>
          <p:cNvCxnSpPr>
            <a:stCxn id="5" idx="0"/>
            <a:endCxn id="6" idx="0"/>
          </p:cNvCxnSpPr>
          <p:nvPr/>
        </p:nvCxnSpPr>
        <p:spPr>
          <a:xfrm rot="16200000" flipH="1">
            <a:off x="3402013" y="-239712"/>
            <a:ext cx="60325" cy="3540125"/>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23EA6F7-282A-139F-39C8-72A5E2D85CF6}"/>
              </a:ext>
            </a:extLst>
          </p:cNvPr>
          <p:cNvSpPr>
            <a:spLocks/>
          </p:cNvSpPr>
          <p:nvPr/>
        </p:nvSpPr>
        <p:spPr>
          <a:xfrm>
            <a:off x="692150" y="4154488"/>
            <a:ext cx="1198563"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YEAR1</a:t>
            </a:r>
          </a:p>
          <a:p>
            <a:pPr algn="ctr">
              <a:defRPr/>
            </a:pPr>
            <a:r>
              <a:rPr lang="nl-NL" b="1" dirty="0">
                <a:solidFill>
                  <a:schemeClr val="tx1"/>
                </a:solidFill>
              </a:rPr>
              <a:t>x</a:t>
            </a:r>
            <a:r>
              <a:rPr lang="nl-NL" b="1" baseline="-25000" dirty="0">
                <a:solidFill>
                  <a:schemeClr val="tx1"/>
                </a:solidFill>
              </a:rPr>
              <a:t>1</a:t>
            </a:r>
            <a:endParaRPr lang="en-US" b="1" baseline="-25000" dirty="0">
              <a:solidFill>
                <a:schemeClr val="tx1"/>
              </a:solidFill>
            </a:endParaRPr>
          </a:p>
        </p:txBody>
      </p:sp>
      <p:sp>
        <p:nvSpPr>
          <p:cNvPr id="9" name="Rectangle 8">
            <a:extLst>
              <a:ext uri="{FF2B5EF4-FFF2-40B4-BE49-F238E27FC236}">
                <a16:creationId xmlns:a16="http://schemas.microsoft.com/office/drawing/2014/main" id="{0ABDC8BE-AA06-31D3-9676-56F4A2A3DCF9}"/>
              </a:ext>
            </a:extLst>
          </p:cNvPr>
          <p:cNvSpPr>
            <a:spLocks/>
          </p:cNvSpPr>
          <p:nvPr/>
        </p:nvSpPr>
        <p:spPr>
          <a:xfrm>
            <a:off x="2398713" y="4154488"/>
            <a:ext cx="1366837"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YEAR2</a:t>
            </a:r>
          </a:p>
          <a:p>
            <a:pPr algn="ctr">
              <a:defRPr/>
            </a:pPr>
            <a:r>
              <a:rPr lang="nl-NL" b="1" dirty="0">
                <a:solidFill>
                  <a:schemeClr val="tx1"/>
                </a:solidFill>
              </a:rPr>
              <a:t>x</a:t>
            </a:r>
            <a:r>
              <a:rPr lang="nl-NL" b="1" baseline="-25000" dirty="0">
                <a:solidFill>
                  <a:schemeClr val="tx1"/>
                </a:solidFill>
              </a:rPr>
              <a:t>2</a:t>
            </a:r>
            <a:endParaRPr lang="en-US" b="1" dirty="0">
              <a:solidFill>
                <a:schemeClr val="tx1"/>
              </a:solidFill>
            </a:endParaRPr>
          </a:p>
        </p:txBody>
      </p:sp>
      <p:sp>
        <p:nvSpPr>
          <p:cNvPr id="10" name="Rectangle 9">
            <a:extLst>
              <a:ext uri="{FF2B5EF4-FFF2-40B4-BE49-F238E27FC236}">
                <a16:creationId xmlns:a16="http://schemas.microsoft.com/office/drawing/2014/main" id="{E8CFE292-F36A-4970-9902-F3C61D351BA6}"/>
              </a:ext>
            </a:extLst>
          </p:cNvPr>
          <p:cNvSpPr>
            <a:spLocks/>
          </p:cNvSpPr>
          <p:nvPr/>
        </p:nvSpPr>
        <p:spPr>
          <a:xfrm>
            <a:off x="4265613" y="4160838"/>
            <a:ext cx="1384300"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YEAR3</a:t>
            </a:r>
          </a:p>
          <a:p>
            <a:pPr algn="ctr">
              <a:defRPr/>
            </a:pPr>
            <a:r>
              <a:rPr lang="nl-NL" b="1" dirty="0">
                <a:solidFill>
                  <a:schemeClr val="tx1"/>
                </a:solidFill>
              </a:rPr>
              <a:t>x</a:t>
            </a:r>
            <a:r>
              <a:rPr lang="nl-NL" b="1" baseline="-25000" dirty="0">
                <a:solidFill>
                  <a:schemeClr val="tx1"/>
                </a:solidFill>
              </a:rPr>
              <a:t>3</a:t>
            </a:r>
            <a:endParaRPr lang="en-US" b="1" dirty="0">
              <a:solidFill>
                <a:schemeClr val="tx1"/>
              </a:solidFill>
            </a:endParaRPr>
          </a:p>
        </p:txBody>
      </p:sp>
      <p:sp>
        <p:nvSpPr>
          <p:cNvPr id="11" name="Rectangle 10">
            <a:extLst>
              <a:ext uri="{FF2B5EF4-FFF2-40B4-BE49-F238E27FC236}">
                <a16:creationId xmlns:a16="http://schemas.microsoft.com/office/drawing/2014/main" id="{0AC30863-79D3-12CC-0A06-CCB2128D0023}"/>
              </a:ext>
            </a:extLst>
          </p:cNvPr>
          <p:cNvSpPr>
            <a:spLocks/>
          </p:cNvSpPr>
          <p:nvPr/>
        </p:nvSpPr>
        <p:spPr>
          <a:xfrm>
            <a:off x="6175375" y="4178300"/>
            <a:ext cx="1349375" cy="6096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anchor="ctr"/>
          <a:lstStyle/>
          <a:p>
            <a:pPr algn="ctr">
              <a:defRPr/>
            </a:pPr>
            <a:r>
              <a:rPr lang="nl-NL" b="1" dirty="0">
                <a:solidFill>
                  <a:schemeClr val="tx1"/>
                </a:solidFill>
              </a:rPr>
              <a:t>YEAR4</a:t>
            </a:r>
          </a:p>
          <a:p>
            <a:pPr algn="ctr">
              <a:defRPr/>
            </a:pPr>
            <a:r>
              <a:rPr lang="nl-NL" b="1" dirty="0">
                <a:solidFill>
                  <a:schemeClr val="tx1"/>
                </a:solidFill>
              </a:rPr>
              <a:t>x</a:t>
            </a:r>
            <a:r>
              <a:rPr lang="nl-NL" b="1" baseline="-25000" dirty="0">
                <a:solidFill>
                  <a:schemeClr val="tx1"/>
                </a:solidFill>
              </a:rPr>
              <a:t>4</a:t>
            </a:r>
            <a:endParaRPr lang="en-US" b="1" dirty="0">
              <a:solidFill>
                <a:schemeClr val="tx1"/>
              </a:solidFill>
            </a:endParaRPr>
          </a:p>
        </p:txBody>
      </p:sp>
      <p:sp>
        <p:nvSpPr>
          <p:cNvPr id="12" name="Oval 11">
            <a:extLst>
              <a:ext uri="{FF2B5EF4-FFF2-40B4-BE49-F238E27FC236}">
                <a16:creationId xmlns:a16="http://schemas.microsoft.com/office/drawing/2014/main" id="{F03B08BC-4432-D918-0520-A9299D06E676}"/>
              </a:ext>
            </a:extLst>
          </p:cNvPr>
          <p:cNvSpPr>
            <a:spLocks noChangeAspect="1"/>
          </p:cNvSpPr>
          <p:nvPr/>
        </p:nvSpPr>
        <p:spPr>
          <a:xfrm>
            <a:off x="979488" y="53911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1</a:t>
            </a:r>
            <a:endParaRPr lang="en-US" sz="1400" b="1" baseline="-25000" dirty="0">
              <a:solidFill>
                <a:schemeClr val="tx1"/>
              </a:solidFill>
            </a:endParaRPr>
          </a:p>
        </p:txBody>
      </p:sp>
      <p:sp>
        <p:nvSpPr>
          <p:cNvPr id="13" name="Oval 12">
            <a:extLst>
              <a:ext uri="{FF2B5EF4-FFF2-40B4-BE49-F238E27FC236}">
                <a16:creationId xmlns:a16="http://schemas.microsoft.com/office/drawing/2014/main" id="{9B433B46-85E4-6FE8-510C-6E76EB340D06}"/>
              </a:ext>
            </a:extLst>
          </p:cNvPr>
          <p:cNvSpPr>
            <a:spLocks noChangeAspect="1"/>
          </p:cNvSpPr>
          <p:nvPr/>
        </p:nvSpPr>
        <p:spPr>
          <a:xfrm>
            <a:off x="2767013" y="5400675"/>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2</a:t>
            </a:r>
            <a:endParaRPr lang="en-US" sz="1400" b="1" baseline="-25000" dirty="0">
              <a:solidFill>
                <a:schemeClr val="tx1"/>
              </a:solidFill>
            </a:endParaRPr>
          </a:p>
        </p:txBody>
      </p:sp>
      <p:sp>
        <p:nvSpPr>
          <p:cNvPr id="14" name="Oval 13">
            <a:extLst>
              <a:ext uri="{FF2B5EF4-FFF2-40B4-BE49-F238E27FC236}">
                <a16:creationId xmlns:a16="http://schemas.microsoft.com/office/drawing/2014/main" id="{F11F4697-87AC-6745-E030-DA5DA4D1A467}"/>
              </a:ext>
            </a:extLst>
          </p:cNvPr>
          <p:cNvSpPr>
            <a:spLocks noChangeAspect="1"/>
          </p:cNvSpPr>
          <p:nvPr/>
        </p:nvSpPr>
        <p:spPr>
          <a:xfrm>
            <a:off x="4654550" y="540385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3</a:t>
            </a:r>
            <a:endParaRPr lang="en-US" sz="1400" b="1" baseline="-25000" dirty="0">
              <a:solidFill>
                <a:schemeClr val="tx1"/>
              </a:solidFill>
            </a:endParaRPr>
          </a:p>
        </p:txBody>
      </p:sp>
      <p:sp>
        <p:nvSpPr>
          <p:cNvPr id="15" name="Oval 14">
            <a:extLst>
              <a:ext uri="{FF2B5EF4-FFF2-40B4-BE49-F238E27FC236}">
                <a16:creationId xmlns:a16="http://schemas.microsoft.com/office/drawing/2014/main" id="{269091B7-5725-6467-823A-FB45AE1029C2}"/>
              </a:ext>
            </a:extLst>
          </p:cNvPr>
          <p:cNvSpPr>
            <a:spLocks noChangeAspect="1"/>
          </p:cNvSpPr>
          <p:nvPr/>
        </p:nvSpPr>
        <p:spPr>
          <a:xfrm>
            <a:off x="6546850" y="5395913"/>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4</a:t>
            </a:r>
            <a:endParaRPr lang="en-US" sz="1400" b="1" baseline="-25000" dirty="0">
              <a:solidFill>
                <a:schemeClr val="tx1"/>
              </a:solidFill>
            </a:endParaRPr>
          </a:p>
        </p:txBody>
      </p:sp>
      <p:cxnSp>
        <p:nvCxnSpPr>
          <p:cNvPr id="16" name="Straight Arrow Connector 15">
            <a:extLst>
              <a:ext uri="{FF2B5EF4-FFF2-40B4-BE49-F238E27FC236}">
                <a16:creationId xmlns:a16="http://schemas.microsoft.com/office/drawing/2014/main" id="{D9EA8B7E-306C-72B4-6E8C-669DAE36F841}"/>
              </a:ext>
            </a:extLst>
          </p:cNvPr>
          <p:cNvCxnSpPr>
            <a:stCxn id="12" idx="0"/>
            <a:endCxn id="8" idx="2"/>
          </p:cNvCxnSpPr>
          <p:nvPr/>
        </p:nvCxnSpPr>
        <p:spPr>
          <a:xfrm flipV="1">
            <a:off x="1282700" y="4764088"/>
            <a:ext cx="7938" cy="6270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BBD872F-E761-F6BB-40EA-0BC429F429D9}"/>
              </a:ext>
            </a:extLst>
          </p:cNvPr>
          <p:cNvCxnSpPr/>
          <p:nvPr/>
        </p:nvCxnSpPr>
        <p:spPr>
          <a:xfrm flipV="1">
            <a:off x="3082925" y="47831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09E383-A068-1A5F-2D7B-8D4878829BF2}"/>
              </a:ext>
            </a:extLst>
          </p:cNvPr>
          <p:cNvCxnSpPr/>
          <p:nvPr/>
        </p:nvCxnSpPr>
        <p:spPr>
          <a:xfrm flipV="1">
            <a:off x="4957763" y="4795838"/>
            <a:ext cx="0" cy="61277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C909C04-63E7-635F-6337-A33E02CCE549}"/>
              </a:ext>
            </a:extLst>
          </p:cNvPr>
          <p:cNvCxnSpPr/>
          <p:nvPr/>
        </p:nvCxnSpPr>
        <p:spPr>
          <a:xfrm flipV="1">
            <a:off x="6850063" y="4789488"/>
            <a:ext cx="0" cy="61118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059BFBF-873D-636F-7895-503C19974127}"/>
              </a:ext>
            </a:extLst>
          </p:cNvPr>
          <p:cNvCxnSpPr>
            <a:stCxn id="5" idx="4"/>
            <a:endCxn id="8" idx="0"/>
          </p:cNvCxnSpPr>
          <p:nvPr/>
        </p:nvCxnSpPr>
        <p:spPr>
          <a:xfrm flipH="1">
            <a:off x="1290638" y="2566988"/>
            <a:ext cx="371475"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D35736-2F7F-46CD-6A89-CC737AEF91BE}"/>
              </a:ext>
            </a:extLst>
          </p:cNvPr>
          <p:cNvCxnSpPr>
            <a:stCxn id="5" idx="4"/>
            <a:endCxn id="9" idx="0"/>
          </p:cNvCxnSpPr>
          <p:nvPr/>
        </p:nvCxnSpPr>
        <p:spPr>
          <a:xfrm>
            <a:off x="1662113" y="2566988"/>
            <a:ext cx="1420812"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135E6E3-430F-B434-B4E1-C1E5FEE79828}"/>
              </a:ext>
            </a:extLst>
          </p:cNvPr>
          <p:cNvCxnSpPr>
            <a:stCxn id="5" idx="4"/>
            <a:endCxn id="10" idx="0"/>
          </p:cNvCxnSpPr>
          <p:nvPr/>
        </p:nvCxnSpPr>
        <p:spPr>
          <a:xfrm>
            <a:off x="1662113" y="2566988"/>
            <a:ext cx="3295650" cy="15938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82584D1-0508-6BDF-78B3-FFF4AC9C666D}"/>
              </a:ext>
            </a:extLst>
          </p:cNvPr>
          <p:cNvCxnSpPr>
            <a:stCxn id="6" idx="4"/>
            <a:endCxn id="11" idx="0"/>
          </p:cNvCxnSpPr>
          <p:nvPr/>
        </p:nvCxnSpPr>
        <p:spPr>
          <a:xfrm>
            <a:off x="5202238" y="2565400"/>
            <a:ext cx="1647825" cy="16129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6187B8B-E516-5EF1-6424-CA195EF07A92}"/>
              </a:ext>
            </a:extLst>
          </p:cNvPr>
          <p:cNvCxnSpPr>
            <a:stCxn id="6" idx="4"/>
            <a:endCxn id="10" idx="0"/>
          </p:cNvCxnSpPr>
          <p:nvPr/>
        </p:nvCxnSpPr>
        <p:spPr>
          <a:xfrm flipH="1">
            <a:off x="4957763" y="2565400"/>
            <a:ext cx="244475" cy="15954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63E6A2-F780-D346-76AE-54D81A0B2C07}"/>
              </a:ext>
            </a:extLst>
          </p:cNvPr>
          <p:cNvCxnSpPr>
            <a:stCxn id="6" idx="4"/>
            <a:endCxn id="9" idx="0"/>
          </p:cNvCxnSpPr>
          <p:nvPr/>
        </p:nvCxnSpPr>
        <p:spPr>
          <a:xfrm flipH="1">
            <a:off x="3082925" y="2565400"/>
            <a:ext cx="2119313"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704" name="TextBox 25">
            <a:extLst>
              <a:ext uri="{FF2B5EF4-FFF2-40B4-BE49-F238E27FC236}">
                <a16:creationId xmlns:a16="http://schemas.microsoft.com/office/drawing/2014/main" id="{946550CF-A513-39D7-34C6-8B27AEE373FD}"/>
              </a:ext>
            </a:extLst>
          </p:cNvPr>
          <p:cNvSpPr txBox="1">
            <a:spLocks noChangeArrowheads="1"/>
          </p:cNvSpPr>
          <p:nvPr/>
        </p:nvSpPr>
        <p:spPr bwMode="auto">
          <a:xfrm>
            <a:off x="3035300" y="885825"/>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21</a:t>
            </a:r>
            <a:endParaRPr lang="en-US" altLang="nl-NL" b="1" baseline="-25000"/>
          </a:p>
        </p:txBody>
      </p:sp>
      <p:cxnSp>
        <p:nvCxnSpPr>
          <p:cNvPr id="27" name="Curved Connector 26">
            <a:extLst>
              <a:ext uri="{FF2B5EF4-FFF2-40B4-BE49-F238E27FC236}">
                <a16:creationId xmlns:a16="http://schemas.microsoft.com/office/drawing/2014/main" id="{45C3750A-DE99-7A04-76C9-98678AEF9B83}"/>
              </a:ext>
            </a:extLst>
          </p:cNvPr>
          <p:cNvCxnSpPr>
            <a:stCxn id="5" idx="1"/>
            <a:endCxn id="5" idx="2"/>
          </p:cNvCxnSpPr>
          <p:nvPr/>
        </p:nvCxnSpPr>
        <p:spPr>
          <a:xfrm rot="16200000" flipH="1" flipV="1">
            <a:off x="1018381" y="1766095"/>
            <a:ext cx="377825" cy="157162"/>
          </a:xfrm>
          <a:prstGeom prst="curvedConnector4">
            <a:avLst>
              <a:gd name="adj1" fmla="val -26517"/>
              <a:gd name="adj2" fmla="val 260717"/>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44302079-FDF0-99D2-4BD4-7E11C558C380}"/>
              </a:ext>
            </a:extLst>
          </p:cNvPr>
          <p:cNvCxnSpPr>
            <a:endCxn id="6" idx="2"/>
          </p:cNvCxnSpPr>
          <p:nvPr/>
        </p:nvCxnSpPr>
        <p:spPr>
          <a:xfrm rot="5400000">
            <a:off x="4587875" y="1773238"/>
            <a:ext cx="403225" cy="177800"/>
          </a:xfrm>
          <a:prstGeom prst="curvedConnector4">
            <a:avLst>
              <a:gd name="adj1" fmla="val -35047"/>
              <a:gd name="adj2" fmla="val 22782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07" name="TextBox 28">
            <a:extLst>
              <a:ext uri="{FF2B5EF4-FFF2-40B4-BE49-F238E27FC236}">
                <a16:creationId xmlns:a16="http://schemas.microsoft.com/office/drawing/2014/main" id="{4CEEDC8E-F1AD-5765-C9E7-44E1F7AAC749}"/>
              </a:ext>
            </a:extLst>
          </p:cNvPr>
          <p:cNvSpPr txBox="1">
            <a:spLocks noChangeArrowheads="1"/>
          </p:cNvSpPr>
          <p:nvPr/>
        </p:nvSpPr>
        <p:spPr bwMode="auto">
          <a:xfrm>
            <a:off x="403225" y="1531938"/>
            <a:ext cx="6508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11</a:t>
            </a:r>
            <a:endParaRPr lang="en-US" altLang="nl-NL" b="1" baseline="-25000"/>
          </a:p>
        </p:txBody>
      </p:sp>
      <p:sp>
        <p:nvSpPr>
          <p:cNvPr id="71708" name="TextBox 29">
            <a:extLst>
              <a:ext uri="{FF2B5EF4-FFF2-40B4-BE49-F238E27FC236}">
                <a16:creationId xmlns:a16="http://schemas.microsoft.com/office/drawing/2014/main" id="{E2193B71-0E05-91FC-E64D-94BDB580A95E}"/>
              </a:ext>
            </a:extLst>
          </p:cNvPr>
          <p:cNvSpPr txBox="1">
            <a:spLocks noChangeArrowheads="1"/>
          </p:cNvSpPr>
          <p:nvPr/>
        </p:nvSpPr>
        <p:spPr bwMode="auto">
          <a:xfrm>
            <a:off x="3992563" y="1562100"/>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22</a:t>
            </a:r>
            <a:endParaRPr lang="en-US" altLang="nl-NL" b="1" baseline="-25000"/>
          </a:p>
        </p:txBody>
      </p:sp>
      <p:cxnSp>
        <p:nvCxnSpPr>
          <p:cNvPr id="31" name="Curved Connector 30">
            <a:extLst>
              <a:ext uri="{FF2B5EF4-FFF2-40B4-BE49-F238E27FC236}">
                <a16:creationId xmlns:a16="http://schemas.microsoft.com/office/drawing/2014/main" id="{C812B52C-66EF-08CB-A8D7-348B31375E2E}"/>
              </a:ext>
            </a:extLst>
          </p:cNvPr>
          <p:cNvCxnSpPr>
            <a:stCxn id="12" idx="4"/>
            <a:endCxn id="12" idx="5"/>
          </p:cNvCxnSpPr>
          <p:nvPr/>
        </p:nvCxnSpPr>
        <p:spPr>
          <a:xfrm rot="5400000" flipH="1" flipV="1">
            <a:off x="1344613" y="5846762"/>
            <a:ext cx="90488"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0" name="TextBox 31">
            <a:extLst>
              <a:ext uri="{FF2B5EF4-FFF2-40B4-BE49-F238E27FC236}">
                <a16:creationId xmlns:a16="http://schemas.microsoft.com/office/drawing/2014/main" id="{B33CA1C4-2F54-1E11-ABB0-0601B808526C}"/>
              </a:ext>
            </a:extLst>
          </p:cNvPr>
          <p:cNvSpPr txBox="1">
            <a:spLocks noChangeArrowheads="1"/>
          </p:cNvSpPr>
          <p:nvPr/>
        </p:nvSpPr>
        <p:spPr bwMode="auto">
          <a:xfrm>
            <a:off x="1390650" y="6154738"/>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11</a:t>
            </a:r>
            <a:endParaRPr lang="en-US" altLang="nl-NL" b="1" baseline="-25000"/>
          </a:p>
        </p:txBody>
      </p:sp>
      <p:cxnSp>
        <p:nvCxnSpPr>
          <p:cNvPr id="33" name="Curved Connector 32">
            <a:extLst>
              <a:ext uri="{FF2B5EF4-FFF2-40B4-BE49-F238E27FC236}">
                <a16:creationId xmlns:a16="http://schemas.microsoft.com/office/drawing/2014/main" id="{BD6DAF83-4609-3D22-D708-30E0FF7BC7A9}"/>
              </a:ext>
            </a:extLst>
          </p:cNvPr>
          <p:cNvCxnSpPr/>
          <p:nvPr/>
        </p:nvCxnSpPr>
        <p:spPr>
          <a:xfrm rot="5400000" flipH="1" flipV="1">
            <a:off x="31503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2" name="TextBox 33">
            <a:extLst>
              <a:ext uri="{FF2B5EF4-FFF2-40B4-BE49-F238E27FC236}">
                <a16:creationId xmlns:a16="http://schemas.microsoft.com/office/drawing/2014/main" id="{F37A9AF2-71D0-041D-4723-AB3F095DBA20}"/>
              </a:ext>
            </a:extLst>
          </p:cNvPr>
          <p:cNvSpPr txBox="1">
            <a:spLocks noChangeArrowheads="1"/>
          </p:cNvSpPr>
          <p:nvPr/>
        </p:nvSpPr>
        <p:spPr bwMode="auto">
          <a:xfrm>
            <a:off x="3195638" y="616426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22</a:t>
            </a:r>
            <a:endParaRPr lang="en-US" altLang="nl-NL" b="1" baseline="-25000"/>
          </a:p>
        </p:txBody>
      </p:sp>
      <p:cxnSp>
        <p:nvCxnSpPr>
          <p:cNvPr id="35" name="Curved Connector 34">
            <a:extLst>
              <a:ext uri="{FF2B5EF4-FFF2-40B4-BE49-F238E27FC236}">
                <a16:creationId xmlns:a16="http://schemas.microsoft.com/office/drawing/2014/main" id="{578C2BBF-78D9-EB8D-95E7-DB59C234595B}"/>
              </a:ext>
            </a:extLst>
          </p:cNvPr>
          <p:cNvCxnSpPr/>
          <p:nvPr/>
        </p:nvCxnSpPr>
        <p:spPr>
          <a:xfrm rot="5400000" flipH="1" flipV="1">
            <a:off x="50426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4" name="TextBox 35">
            <a:extLst>
              <a:ext uri="{FF2B5EF4-FFF2-40B4-BE49-F238E27FC236}">
                <a16:creationId xmlns:a16="http://schemas.microsoft.com/office/drawing/2014/main" id="{3190B020-52C6-B66F-1A0D-EE431A5EC1AE}"/>
              </a:ext>
            </a:extLst>
          </p:cNvPr>
          <p:cNvSpPr txBox="1">
            <a:spLocks noChangeArrowheads="1"/>
          </p:cNvSpPr>
          <p:nvPr/>
        </p:nvSpPr>
        <p:spPr bwMode="auto">
          <a:xfrm>
            <a:off x="5087938" y="617061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33</a:t>
            </a:r>
            <a:endParaRPr lang="en-US" altLang="nl-NL" b="1" baseline="-25000"/>
          </a:p>
        </p:txBody>
      </p:sp>
      <p:cxnSp>
        <p:nvCxnSpPr>
          <p:cNvPr id="37" name="Curved Connector 36">
            <a:extLst>
              <a:ext uri="{FF2B5EF4-FFF2-40B4-BE49-F238E27FC236}">
                <a16:creationId xmlns:a16="http://schemas.microsoft.com/office/drawing/2014/main" id="{8B5FCB6A-F73D-1F6F-0A13-3861F6BDA7B9}"/>
              </a:ext>
            </a:extLst>
          </p:cNvPr>
          <p:cNvCxnSpPr/>
          <p:nvPr/>
        </p:nvCxnSpPr>
        <p:spPr>
          <a:xfrm rot="5400000" flipH="1" flipV="1">
            <a:off x="6936582" y="58554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1716" name="TextBox 37">
            <a:extLst>
              <a:ext uri="{FF2B5EF4-FFF2-40B4-BE49-F238E27FC236}">
                <a16:creationId xmlns:a16="http://schemas.microsoft.com/office/drawing/2014/main" id="{E416C9A9-CBF9-FBDC-3CFD-D2A17BF97784}"/>
              </a:ext>
            </a:extLst>
          </p:cNvPr>
          <p:cNvSpPr txBox="1">
            <a:spLocks noChangeArrowheads="1"/>
          </p:cNvSpPr>
          <p:nvPr/>
        </p:nvSpPr>
        <p:spPr bwMode="auto">
          <a:xfrm>
            <a:off x="6981825" y="6162675"/>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44</a:t>
            </a:r>
            <a:endParaRPr lang="en-US" altLang="nl-NL" b="1" baseline="-25000"/>
          </a:p>
        </p:txBody>
      </p:sp>
      <p:cxnSp>
        <p:nvCxnSpPr>
          <p:cNvPr id="39" name="Straight Arrow Connector 38">
            <a:extLst>
              <a:ext uri="{FF2B5EF4-FFF2-40B4-BE49-F238E27FC236}">
                <a16:creationId xmlns:a16="http://schemas.microsoft.com/office/drawing/2014/main" id="{D5C2E39F-B9E5-DBF1-1AA0-B9392360C465}"/>
              </a:ext>
            </a:extLst>
          </p:cNvPr>
          <p:cNvCxnSpPr>
            <a:stCxn id="6" idx="4"/>
            <a:endCxn id="8" idx="0"/>
          </p:cNvCxnSpPr>
          <p:nvPr/>
        </p:nvCxnSpPr>
        <p:spPr>
          <a:xfrm flipH="1">
            <a:off x="1290638" y="2565400"/>
            <a:ext cx="3911600"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8A8EE8-7A29-F784-1A19-9BB36A8445AA}"/>
              </a:ext>
            </a:extLst>
          </p:cNvPr>
          <p:cNvCxnSpPr>
            <a:stCxn id="5" idx="4"/>
            <a:endCxn id="11" idx="0"/>
          </p:cNvCxnSpPr>
          <p:nvPr/>
        </p:nvCxnSpPr>
        <p:spPr>
          <a:xfrm>
            <a:off x="1662113" y="2566988"/>
            <a:ext cx="5187950" cy="16113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3">
            <a:extLst>
              <a:ext uri="{FF2B5EF4-FFF2-40B4-BE49-F238E27FC236}">
                <a16:creationId xmlns:a16="http://schemas.microsoft.com/office/drawing/2014/main" id="{20333FAE-4565-4D57-FD44-E8785CE4F0E8}"/>
              </a:ext>
            </a:extLst>
          </p:cNvPr>
          <p:cNvSpPr>
            <a:spLocks noGrp="1"/>
          </p:cNvSpPr>
          <p:nvPr>
            <p:ph type="sldNum" sz="quarter" idx="11"/>
          </p:nvPr>
        </p:nvSpPr>
        <p:spPr>
          <a:noFill/>
        </p:spPr>
        <p:txBody>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fld id="{C420D91C-AC2A-4FEB-A7A9-EA81582AA75B}" type="slidenum">
              <a:rPr lang="en-US" altLang="en-US">
                <a:solidFill>
                  <a:srgbClr val="BC0031"/>
                </a:solidFill>
                <a:latin typeface="Arial" panose="020B0604020202020204" pitchFamily="34" charset="0"/>
              </a:rPr>
              <a:pPr eaLnBrk="1" hangingPunct="1"/>
              <a:t>79</a:t>
            </a:fld>
            <a:endParaRPr lang="en-US" altLang="en-US">
              <a:latin typeface="Arial" panose="020B0604020202020204" pitchFamily="34" charset="0"/>
            </a:endParaRPr>
          </a:p>
        </p:txBody>
      </p:sp>
      <p:sp>
        <p:nvSpPr>
          <p:cNvPr id="5" name="Oval 4">
            <a:extLst>
              <a:ext uri="{FF2B5EF4-FFF2-40B4-BE49-F238E27FC236}">
                <a16:creationId xmlns:a16="http://schemas.microsoft.com/office/drawing/2014/main" id="{43DEE91B-F148-31C7-8821-00CABD0A3AC0}"/>
              </a:ext>
            </a:extLst>
          </p:cNvPr>
          <p:cNvSpPr>
            <a:spLocks noChangeAspect="1"/>
          </p:cNvSpPr>
          <p:nvPr/>
        </p:nvSpPr>
        <p:spPr>
          <a:xfrm>
            <a:off x="1128713" y="1500188"/>
            <a:ext cx="1066800" cy="1066800"/>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INTERCEPT</a:t>
            </a:r>
          </a:p>
          <a:p>
            <a:pPr algn="ctr">
              <a:defRPr/>
            </a:pPr>
            <a:r>
              <a:rPr lang="nl-NL" b="1" dirty="0">
                <a:solidFill>
                  <a:schemeClr val="tx1"/>
                </a:solidFill>
                <a:sym typeface="Symbol"/>
              </a:rPr>
              <a:t></a:t>
            </a:r>
            <a:r>
              <a:rPr lang="nl-NL" b="1" baseline="-25000" dirty="0">
                <a:solidFill>
                  <a:schemeClr val="tx1"/>
                </a:solidFill>
                <a:sym typeface="Symbol"/>
              </a:rPr>
              <a:t>1</a:t>
            </a:r>
            <a:endParaRPr lang="en-US" b="1" baseline="-25000" dirty="0">
              <a:solidFill>
                <a:schemeClr val="tx1"/>
              </a:solidFill>
            </a:endParaRPr>
          </a:p>
        </p:txBody>
      </p:sp>
      <p:sp>
        <p:nvSpPr>
          <p:cNvPr id="6" name="Oval 5">
            <a:extLst>
              <a:ext uri="{FF2B5EF4-FFF2-40B4-BE49-F238E27FC236}">
                <a16:creationId xmlns:a16="http://schemas.microsoft.com/office/drawing/2014/main" id="{0280AC6E-E7B6-14AE-6F5B-2E06EC76FBA4}"/>
              </a:ext>
            </a:extLst>
          </p:cNvPr>
          <p:cNvSpPr>
            <a:spLocks noChangeAspect="1"/>
          </p:cNvSpPr>
          <p:nvPr/>
        </p:nvSpPr>
        <p:spPr>
          <a:xfrm>
            <a:off x="4700588" y="1560513"/>
            <a:ext cx="1004887" cy="10048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45706" rIns="0" bIns="45706" anchor="ctr"/>
          <a:lstStyle/>
          <a:p>
            <a:pPr algn="ctr">
              <a:defRPr/>
            </a:pPr>
            <a:r>
              <a:rPr lang="nl-NL" sz="1400" b="1" dirty="0">
                <a:solidFill>
                  <a:schemeClr val="tx1"/>
                </a:solidFill>
              </a:rPr>
              <a:t>SLOPE</a:t>
            </a:r>
          </a:p>
          <a:p>
            <a:pPr algn="ctr">
              <a:defRPr/>
            </a:pPr>
            <a:r>
              <a:rPr lang="nl-NL" b="1" dirty="0">
                <a:solidFill>
                  <a:schemeClr val="tx1"/>
                </a:solidFill>
                <a:sym typeface="Symbol"/>
              </a:rPr>
              <a:t></a:t>
            </a:r>
            <a:r>
              <a:rPr lang="nl-NL" b="1" baseline="-25000" dirty="0">
                <a:solidFill>
                  <a:schemeClr val="tx1"/>
                </a:solidFill>
                <a:sym typeface="Symbol"/>
              </a:rPr>
              <a:t>2</a:t>
            </a:r>
            <a:endParaRPr lang="en-US" b="1" dirty="0">
              <a:solidFill>
                <a:schemeClr val="tx1"/>
              </a:solidFill>
            </a:endParaRPr>
          </a:p>
        </p:txBody>
      </p:sp>
      <p:cxnSp>
        <p:nvCxnSpPr>
          <p:cNvPr id="7" name="Curved Connector 6">
            <a:extLst>
              <a:ext uri="{FF2B5EF4-FFF2-40B4-BE49-F238E27FC236}">
                <a16:creationId xmlns:a16="http://schemas.microsoft.com/office/drawing/2014/main" id="{F2E58A7B-0950-2C95-031D-D92016BFE15B}"/>
              </a:ext>
            </a:extLst>
          </p:cNvPr>
          <p:cNvCxnSpPr>
            <a:stCxn id="5" idx="0"/>
            <a:endCxn id="6" idx="0"/>
          </p:cNvCxnSpPr>
          <p:nvPr/>
        </p:nvCxnSpPr>
        <p:spPr>
          <a:xfrm rot="16200000" flipH="1">
            <a:off x="3402013" y="-239712"/>
            <a:ext cx="60325" cy="3540125"/>
          </a:xfrm>
          <a:prstGeom prst="curvedConnector3">
            <a:avLst>
              <a:gd name="adj1" fmla="val -376656"/>
            </a:avLst>
          </a:prstGeom>
          <a:ln w="31750" cap="sq">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4A06CA4-D02A-846F-13D1-8BA4B09481A5}"/>
              </a:ext>
            </a:extLst>
          </p:cNvPr>
          <p:cNvSpPr>
            <a:spLocks noChangeAspect="1"/>
          </p:cNvSpPr>
          <p:nvPr/>
        </p:nvSpPr>
        <p:spPr>
          <a:xfrm>
            <a:off x="979488" y="5391150"/>
            <a:ext cx="606425" cy="608013"/>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1</a:t>
            </a:r>
            <a:endParaRPr lang="en-US" sz="1400" b="1" baseline="-25000" dirty="0">
              <a:solidFill>
                <a:schemeClr val="tx1"/>
              </a:solidFill>
            </a:endParaRPr>
          </a:p>
        </p:txBody>
      </p:sp>
      <p:sp>
        <p:nvSpPr>
          <p:cNvPr id="13" name="Oval 12">
            <a:extLst>
              <a:ext uri="{FF2B5EF4-FFF2-40B4-BE49-F238E27FC236}">
                <a16:creationId xmlns:a16="http://schemas.microsoft.com/office/drawing/2014/main" id="{7C923BF2-9813-0F9B-7EA0-812978529280}"/>
              </a:ext>
            </a:extLst>
          </p:cNvPr>
          <p:cNvSpPr>
            <a:spLocks noChangeAspect="1"/>
          </p:cNvSpPr>
          <p:nvPr/>
        </p:nvSpPr>
        <p:spPr>
          <a:xfrm>
            <a:off x="2767013" y="5400675"/>
            <a:ext cx="608012"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2</a:t>
            </a:r>
            <a:endParaRPr lang="en-US" sz="1400" b="1" baseline="-25000" dirty="0">
              <a:solidFill>
                <a:schemeClr val="tx1"/>
              </a:solidFill>
            </a:endParaRPr>
          </a:p>
        </p:txBody>
      </p:sp>
      <p:sp>
        <p:nvSpPr>
          <p:cNvPr id="14" name="Oval 13">
            <a:extLst>
              <a:ext uri="{FF2B5EF4-FFF2-40B4-BE49-F238E27FC236}">
                <a16:creationId xmlns:a16="http://schemas.microsoft.com/office/drawing/2014/main" id="{1DB856C5-C932-FEB2-8797-7D7A150B1503}"/>
              </a:ext>
            </a:extLst>
          </p:cNvPr>
          <p:cNvSpPr>
            <a:spLocks noChangeAspect="1"/>
          </p:cNvSpPr>
          <p:nvPr/>
        </p:nvSpPr>
        <p:spPr>
          <a:xfrm>
            <a:off x="4654550" y="5403850"/>
            <a:ext cx="606425" cy="606425"/>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3</a:t>
            </a:r>
            <a:endParaRPr lang="en-US" sz="1400" b="1" baseline="-25000" dirty="0">
              <a:solidFill>
                <a:schemeClr val="tx1"/>
              </a:solidFill>
            </a:endParaRPr>
          </a:p>
        </p:txBody>
      </p:sp>
      <p:sp>
        <p:nvSpPr>
          <p:cNvPr id="15" name="Oval 14">
            <a:extLst>
              <a:ext uri="{FF2B5EF4-FFF2-40B4-BE49-F238E27FC236}">
                <a16:creationId xmlns:a16="http://schemas.microsoft.com/office/drawing/2014/main" id="{B87249E8-AEAF-5788-4F60-F645A82F3009}"/>
              </a:ext>
            </a:extLst>
          </p:cNvPr>
          <p:cNvSpPr>
            <a:spLocks noChangeAspect="1"/>
          </p:cNvSpPr>
          <p:nvPr/>
        </p:nvSpPr>
        <p:spPr>
          <a:xfrm>
            <a:off x="6546850" y="5395913"/>
            <a:ext cx="606425" cy="608012"/>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el-GR" sz="1400" b="1" dirty="0">
                <a:solidFill>
                  <a:schemeClr val="tx1"/>
                </a:solidFill>
              </a:rPr>
              <a:t>ε</a:t>
            </a:r>
            <a:r>
              <a:rPr lang="nl-NL" sz="1400" b="1" baseline="-25000" dirty="0">
                <a:solidFill>
                  <a:schemeClr val="tx1"/>
                </a:solidFill>
              </a:rPr>
              <a:t>4</a:t>
            </a:r>
            <a:endParaRPr lang="en-US" sz="1400" b="1" baseline="-25000" dirty="0">
              <a:solidFill>
                <a:schemeClr val="tx1"/>
              </a:solidFill>
            </a:endParaRPr>
          </a:p>
        </p:txBody>
      </p:sp>
      <p:cxnSp>
        <p:nvCxnSpPr>
          <p:cNvPr id="16" name="Straight Arrow Connector 15">
            <a:extLst>
              <a:ext uri="{FF2B5EF4-FFF2-40B4-BE49-F238E27FC236}">
                <a16:creationId xmlns:a16="http://schemas.microsoft.com/office/drawing/2014/main" id="{70742D78-B3D3-27DF-9A94-CA3943D95755}"/>
              </a:ext>
            </a:extLst>
          </p:cNvPr>
          <p:cNvCxnSpPr>
            <a:cxnSpLocks/>
          </p:cNvCxnSpPr>
          <p:nvPr/>
        </p:nvCxnSpPr>
        <p:spPr>
          <a:xfrm flipV="1">
            <a:off x="1282700" y="5003800"/>
            <a:ext cx="7938" cy="3698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C2092C-2877-FE2F-45FF-70A67A5B8F2B}"/>
              </a:ext>
            </a:extLst>
          </p:cNvPr>
          <p:cNvCxnSpPr>
            <a:cxnSpLocks/>
          </p:cNvCxnSpPr>
          <p:nvPr/>
        </p:nvCxnSpPr>
        <p:spPr>
          <a:xfrm flipV="1">
            <a:off x="3082925" y="5022850"/>
            <a:ext cx="0" cy="3619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D33813-BBE3-28D0-94FE-A5D65FF1ADB9}"/>
              </a:ext>
            </a:extLst>
          </p:cNvPr>
          <p:cNvCxnSpPr>
            <a:cxnSpLocks/>
          </p:cNvCxnSpPr>
          <p:nvPr/>
        </p:nvCxnSpPr>
        <p:spPr>
          <a:xfrm flipV="1">
            <a:off x="4957763" y="5037138"/>
            <a:ext cx="0" cy="36036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D43934-45A3-9140-1F6A-15D4158335CD}"/>
              </a:ext>
            </a:extLst>
          </p:cNvPr>
          <p:cNvCxnSpPr>
            <a:cxnSpLocks/>
          </p:cNvCxnSpPr>
          <p:nvPr/>
        </p:nvCxnSpPr>
        <p:spPr>
          <a:xfrm flipV="1">
            <a:off x="6850063" y="5029200"/>
            <a:ext cx="0" cy="36036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6F901CA-0268-2B04-04A6-1D8C3BE52219}"/>
              </a:ext>
            </a:extLst>
          </p:cNvPr>
          <p:cNvCxnSpPr>
            <a:stCxn id="5" idx="4"/>
          </p:cNvCxnSpPr>
          <p:nvPr/>
        </p:nvCxnSpPr>
        <p:spPr>
          <a:xfrm flipH="1">
            <a:off x="1290638" y="2566988"/>
            <a:ext cx="371475"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70A6D8-B57F-E3DE-0727-EBA6AC59D866}"/>
              </a:ext>
            </a:extLst>
          </p:cNvPr>
          <p:cNvCxnSpPr>
            <a:stCxn id="5" idx="4"/>
          </p:cNvCxnSpPr>
          <p:nvPr/>
        </p:nvCxnSpPr>
        <p:spPr>
          <a:xfrm>
            <a:off x="1662113" y="2566988"/>
            <a:ext cx="1420812" cy="15875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B8EADA3-E0E1-9147-FE18-7884E6FE882D}"/>
              </a:ext>
            </a:extLst>
          </p:cNvPr>
          <p:cNvCxnSpPr>
            <a:stCxn id="5" idx="4"/>
          </p:cNvCxnSpPr>
          <p:nvPr/>
        </p:nvCxnSpPr>
        <p:spPr>
          <a:xfrm>
            <a:off x="1662113" y="2566988"/>
            <a:ext cx="3295650" cy="159385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EE3FE52-8473-9F90-F4C3-1A33E8741613}"/>
              </a:ext>
            </a:extLst>
          </p:cNvPr>
          <p:cNvCxnSpPr>
            <a:stCxn id="6" idx="4"/>
          </p:cNvCxnSpPr>
          <p:nvPr/>
        </p:nvCxnSpPr>
        <p:spPr>
          <a:xfrm>
            <a:off x="5202238" y="2565400"/>
            <a:ext cx="1647825" cy="16129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5065A8-E5C8-4659-D624-9573022DC51E}"/>
              </a:ext>
            </a:extLst>
          </p:cNvPr>
          <p:cNvCxnSpPr>
            <a:stCxn id="6" idx="4"/>
          </p:cNvCxnSpPr>
          <p:nvPr/>
        </p:nvCxnSpPr>
        <p:spPr>
          <a:xfrm flipH="1">
            <a:off x="4957763" y="2565400"/>
            <a:ext cx="244475" cy="159543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1A0B09-409D-5411-CACF-C65CAC4F34C4}"/>
              </a:ext>
            </a:extLst>
          </p:cNvPr>
          <p:cNvCxnSpPr>
            <a:stCxn id="6" idx="4"/>
          </p:cNvCxnSpPr>
          <p:nvPr/>
        </p:nvCxnSpPr>
        <p:spPr>
          <a:xfrm flipH="1">
            <a:off x="3082925" y="2565400"/>
            <a:ext cx="2119313"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724" name="TextBox 25">
            <a:extLst>
              <a:ext uri="{FF2B5EF4-FFF2-40B4-BE49-F238E27FC236}">
                <a16:creationId xmlns:a16="http://schemas.microsoft.com/office/drawing/2014/main" id="{05395039-2C44-A06B-7A0F-3E9A093F0A8E}"/>
              </a:ext>
            </a:extLst>
          </p:cNvPr>
          <p:cNvSpPr txBox="1">
            <a:spLocks noChangeArrowheads="1"/>
          </p:cNvSpPr>
          <p:nvPr/>
        </p:nvSpPr>
        <p:spPr bwMode="auto">
          <a:xfrm>
            <a:off x="3035300" y="885825"/>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21</a:t>
            </a:r>
            <a:endParaRPr lang="en-US" altLang="nl-NL" b="1" baseline="-25000"/>
          </a:p>
        </p:txBody>
      </p:sp>
      <p:cxnSp>
        <p:nvCxnSpPr>
          <p:cNvPr id="27" name="Curved Connector 26">
            <a:extLst>
              <a:ext uri="{FF2B5EF4-FFF2-40B4-BE49-F238E27FC236}">
                <a16:creationId xmlns:a16="http://schemas.microsoft.com/office/drawing/2014/main" id="{601AFAA8-70A7-C473-4828-08DA51F26FBE}"/>
              </a:ext>
            </a:extLst>
          </p:cNvPr>
          <p:cNvCxnSpPr>
            <a:stCxn id="5" idx="1"/>
            <a:endCxn id="5" idx="2"/>
          </p:cNvCxnSpPr>
          <p:nvPr/>
        </p:nvCxnSpPr>
        <p:spPr>
          <a:xfrm rot="16200000" flipH="1" flipV="1">
            <a:off x="1018381" y="1766095"/>
            <a:ext cx="377825" cy="157162"/>
          </a:xfrm>
          <a:prstGeom prst="curvedConnector4">
            <a:avLst>
              <a:gd name="adj1" fmla="val -26517"/>
              <a:gd name="adj2" fmla="val 260717"/>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63ED66D3-CA7F-80E1-7944-11CF632D0F33}"/>
              </a:ext>
            </a:extLst>
          </p:cNvPr>
          <p:cNvCxnSpPr>
            <a:endCxn id="6" idx="2"/>
          </p:cNvCxnSpPr>
          <p:nvPr/>
        </p:nvCxnSpPr>
        <p:spPr>
          <a:xfrm rot="5400000">
            <a:off x="4587875" y="1773238"/>
            <a:ext cx="403225" cy="177800"/>
          </a:xfrm>
          <a:prstGeom prst="curvedConnector4">
            <a:avLst>
              <a:gd name="adj1" fmla="val -35047"/>
              <a:gd name="adj2" fmla="val 227829"/>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27" name="TextBox 28">
            <a:extLst>
              <a:ext uri="{FF2B5EF4-FFF2-40B4-BE49-F238E27FC236}">
                <a16:creationId xmlns:a16="http://schemas.microsoft.com/office/drawing/2014/main" id="{51867748-29AC-D8AC-3502-DF19AB16ABEF}"/>
              </a:ext>
            </a:extLst>
          </p:cNvPr>
          <p:cNvSpPr txBox="1">
            <a:spLocks noChangeArrowheads="1"/>
          </p:cNvSpPr>
          <p:nvPr/>
        </p:nvSpPr>
        <p:spPr bwMode="auto">
          <a:xfrm>
            <a:off x="403225" y="1531938"/>
            <a:ext cx="6508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11</a:t>
            </a:r>
            <a:endParaRPr lang="en-US" altLang="nl-NL" b="1" baseline="-25000"/>
          </a:p>
        </p:txBody>
      </p:sp>
      <p:sp>
        <p:nvSpPr>
          <p:cNvPr id="72728" name="TextBox 29">
            <a:extLst>
              <a:ext uri="{FF2B5EF4-FFF2-40B4-BE49-F238E27FC236}">
                <a16:creationId xmlns:a16="http://schemas.microsoft.com/office/drawing/2014/main" id="{E4F0E840-5CB4-42D4-CCE8-D7B792513511}"/>
              </a:ext>
            </a:extLst>
          </p:cNvPr>
          <p:cNvSpPr txBox="1">
            <a:spLocks noChangeArrowheads="1"/>
          </p:cNvSpPr>
          <p:nvPr/>
        </p:nvSpPr>
        <p:spPr bwMode="auto">
          <a:xfrm>
            <a:off x="3992563" y="1562100"/>
            <a:ext cx="6508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φ</a:t>
            </a:r>
            <a:r>
              <a:rPr lang="nl-NL" altLang="nl-NL" b="1" baseline="-25000"/>
              <a:t>22</a:t>
            </a:r>
            <a:endParaRPr lang="en-US" altLang="nl-NL" b="1" baseline="-25000"/>
          </a:p>
        </p:txBody>
      </p:sp>
      <p:cxnSp>
        <p:nvCxnSpPr>
          <p:cNvPr id="31" name="Curved Connector 30">
            <a:extLst>
              <a:ext uri="{FF2B5EF4-FFF2-40B4-BE49-F238E27FC236}">
                <a16:creationId xmlns:a16="http://schemas.microsoft.com/office/drawing/2014/main" id="{8D2A958A-861B-7D1B-F682-2179F72E11BB}"/>
              </a:ext>
            </a:extLst>
          </p:cNvPr>
          <p:cNvCxnSpPr>
            <a:stCxn id="12" idx="4"/>
            <a:endCxn id="12" idx="5"/>
          </p:cNvCxnSpPr>
          <p:nvPr/>
        </p:nvCxnSpPr>
        <p:spPr>
          <a:xfrm rot="5400000" flipH="1" flipV="1">
            <a:off x="1344613" y="5846762"/>
            <a:ext cx="90488"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0" name="TextBox 31">
            <a:extLst>
              <a:ext uri="{FF2B5EF4-FFF2-40B4-BE49-F238E27FC236}">
                <a16:creationId xmlns:a16="http://schemas.microsoft.com/office/drawing/2014/main" id="{C3244546-DFDF-8BD1-27D8-9EEAE889C27B}"/>
              </a:ext>
            </a:extLst>
          </p:cNvPr>
          <p:cNvSpPr txBox="1">
            <a:spLocks noChangeArrowheads="1"/>
          </p:cNvSpPr>
          <p:nvPr/>
        </p:nvSpPr>
        <p:spPr bwMode="auto">
          <a:xfrm>
            <a:off x="1390650" y="6154738"/>
            <a:ext cx="542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11</a:t>
            </a:r>
            <a:endParaRPr lang="en-US" altLang="nl-NL" b="1" baseline="-25000"/>
          </a:p>
        </p:txBody>
      </p:sp>
      <p:cxnSp>
        <p:nvCxnSpPr>
          <p:cNvPr id="33" name="Curved Connector 32">
            <a:extLst>
              <a:ext uri="{FF2B5EF4-FFF2-40B4-BE49-F238E27FC236}">
                <a16:creationId xmlns:a16="http://schemas.microsoft.com/office/drawing/2014/main" id="{00D49A90-05EA-D085-F2FD-DB92CD18C892}"/>
              </a:ext>
            </a:extLst>
          </p:cNvPr>
          <p:cNvCxnSpPr/>
          <p:nvPr/>
        </p:nvCxnSpPr>
        <p:spPr>
          <a:xfrm rot="5400000" flipH="1" flipV="1">
            <a:off x="31503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2" name="TextBox 33">
            <a:extLst>
              <a:ext uri="{FF2B5EF4-FFF2-40B4-BE49-F238E27FC236}">
                <a16:creationId xmlns:a16="http://schemas.microsoft.com/office/drawing/2014/main" id="{0DA3ADF1-4D15-CDDC-E63F-14CBD6478A23}"/>
              </a:ext>
            </a:extLst>
          </p:cNvPr>
          <p:cNvSpPr txBox="1">
            <a:spLocks noChangeArrowheads="1"/>
          </p:cNvSpPr>
          <p:nvPr/>
        </p:nvSpPr>
        <p:spPr bwMode="auto">
          <a:xfrm>
            <a:off x="3195638" y="616426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22</a:t>
            </a:r>
            <a:endParaRPr lang="en-US" altLang="nl-NL" b="1" baseline="-25000"/>
          </a:p>
        </p:txBody>
      </p:sp>
      <p:cxnSp>
        <p:nvCxnSpPr>
          <p:cNvPr id="35" name="Curved Connector 34">
            <a:extLst>
              <a:ext uri="{FF2B5EF4-FFF2-40B4-BE49-F238E27FC236}">
                <a16:creationId xmlns:a16="http://schemas.microsoft.com/office/drawing/2014/main" id="{AAB36008-DC59-6F0E-725E-44B888979FD0}"/>
              </a:ext>
            </a:extLst>
          </p:cNvPr>
          <p:cNvCxnSpPr/>
          <p:nvPr/>
        </p:nvCxnSpPr>
        <p:spPr>
          <a:xfrm rot="5400000" flipH="1" flipV="1">
            <a:off x="5042694" y="5857082"/>
            <a:ext cx="88900" cy="214312"/>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4" name="TextBox 35">
            <a:extLst>
              <a:ext uri="{FF2B5EF4-FFF2-40B4-BE49-F238E27FC236}">
                <a16:creationId xmlns:a16="http://schemas.microsoft.com/office/drawing/2014/main" id="{D83800F1-BDA1-207D-BDCF-1DB1BE8EE383}"/>
              </a:ext>
            </a:extLst>
          </p:cNvPr>
          <p:cNvSpPr txBox="1">
            <a:spLocks noChangeArrowheads="1"/>
          </p:cNvSpPr>
          <p:nvPr/>
        </p:nvSpPr>
        <p:spPr bwMode="auto">
          <a:xfrm>
            <a:off x="5087938" y="6170613"/>
            <a:ext cx="542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33</a:t>
            </a:r>
            <a:endParaRPr lang="en-US" altLang="nl-NL" b="1" baseline="-25000"/>
          </a:p>
        </p:txBody>
      </p:sp>
      <p:cxnSp>
        <p:nvCxnSpPr>
          <p:cNvPr id="37" name="Curved Connector 36">
            <a:extLst>
              <a:ext uri="{FF2B5EF4-FFF2-40B4-BE49-F238E27FC236}">
                <a16:creationId xmlns:a16="http://schemas.microsoft.com/office/drawing/2014/main" id="{A1BFDE2B-2FAD-71CE-B6C9-E887EC6E6998}"/>
              </a:ext>
            </a:extLst>
          </p:cNvPr>
          <p:cNvCxnSpPr/>
          <p:nvPr/>
        </p:nvCxnSpPr>
        <p:spPr>
          <a:xfrm rot="5400000" flipH="1" flipV="1">
            <a:off x="6936582" y="5855493"/>
            <a:ext cx="88900" cy="214313"/>
          </a:xfrm>
          <a:prstGeom prst="curvedConnector3">
            <a:avLst>
              <a:gd name="adj1" fmla="val -257102"/>
            </a:avLst>
          </a:prstGeom>
          <a:ln w="25400" cap="flat">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2736" name="TextBox 37">
            <a:extLst>
              <a:ext uri="{FF2B5EF4-FFF2-40B4-BE49-F238E27FC236}">
                <a16:creationId xmlns:a16="http://schemas.microsoft.com/office/drawing/2014/main" id="{87482BDD-B00F-96EB-CFDF-B75AB9DDD1DD}"/>
              </a:ext>
            </a:extLst>
          </p:cNvPr>
          <p:cNvSpPr txBox="1">
            <a:spLocks noChangeArrowheads="1"/>
          </p:cNvSpPr>
          <p:nvPr/>
        </p:nvSpPr>
        <p:spPr bwMode="auto">
          <a:xfrm>
            <a:off x="6981825" y="6162675"/>
            <a:ext cx="542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mbria" panose="02040503050406030204" pitchFamily="18" charset="0"/>
              </a:defRPr>
            </a:lvl1pPr>
            <a:lvl2pPr marL="742950" indent="-285750" eaLnBrk="0" hangingPunct="0">
              <a:defRPr>
                <a:solidFill>
                  <a:schemeClr val="tx1"/>
                </a:solidFill>
                <a:latin typeface="Cambria" panose="02040503050406030204" pitchFamily="18" charset="0"/>
              </a:defRPr>
            </a:lvl2pPr>
            <a:lvl3pPr marL="1143000" indent="-228600" eaLnBrk="0" hangingPunct="0">
              <a:defRPr>
                <a:solidFill>
                  <a:schemeClr val="tx1"/>
                </a:solidFill>
                <a:latin typeface="Cambria" panose="02040503050406030204" pitchFamily="18" charset="0"/>
              </a:defRPr>
            </a:lvl3pPr>
            <a:lvl4pPr marL="1600200" indent="-228600" eaLnBrk="0" hangingPunct="0">
              <a:defRPr>
                <a:solidFill>
                  <a:schemeClr val="tx1"/>
                </a:solidFill>
                <a:latin typeface="Cambria" panose="02040503050406030204" pitchFamily="18" charset="0"/>
              </a:defRPr>
            </a:lvl4pPr>
            <a:lvl5pPr marL="2057400" indent="-228600" eaLnBrk="0" hangingPunct="0">
              <a:defRPr>
                <a:solidFill>
                  <a:schemeClr val="tx1"/>
                </a:solidFill>
                <a:latin typeface="Cambria" panose="02040503050406030204" pitchFamily="18" charset="0"/>
              </a:defRPr>
            </a:lvl5pPr>
            <a:lvl6pPr marL="2514600" indent="-228600" eaLnBrk="0" fontAlgn="base" hangingPunct="0">
              <a:spcBef>
                <a:spcPct val="0"/>
              </a:spcBef>
              <a:spcAft>
                <a:spcPct val="0"/>
              </a:spcAft>
              <a:defRPr>
                <a:solidFill>
                  <a:schemeClr val="tx1"/>
                </a:solidFill>
                <a:latin typeface="Cambria" panose="02040503050406030204" pitchFamily="18" charset="0"/>
              </a:defRPr>
            </a:lvl6pPr>
            <a:lvl7pPr marL="2971800" indent="-228600" eaLnBrk="0" fontAlgn="base" hangingPunct="0">
              <a:spcBef>
                <a:spcPct val="0"/>
              </a:spcBef>
              <a:spcAft>
                <a:spcPct val="0"/>
              </a:spcAft>
              <a:defRPr>
                <a:solidFill>
                  <a:schemeClr val="tx1"/>
                </a:solidFill>
                <a:latin typeface="Cambria" panose="02040503050406030204" pitchFamily="18" charset="0"/>
              </a:defRPr>
            </a:lvl7pPr>
            <a:lvl8pPr marL="3429000" indent="-228600" eaLnBrk="0" fontAlgn="base" hangingPunct="0">
              <a:spcBef>
                <a:spcPct val="0"/>
              </a:spcBef>
              <a:spcAft>
                <a:spcPct val="0"/>
              </a:spcAft>
              <a:defRPr>
                <a:solidFill>
                  <a:schemeClr val="tx1"/>
                </a:solidFill>
                <a:latin typeface="Cambria" panose="02040503050406030204" pitchFamily="18" charset="0"/>
              </a:defRPr>
            </a:lvl8pPr>
            <a:lvl9pPr marL="3886200" indent="-228600" eaLnBrk="0" fontAlgn="base" hangingPunct="0">
              <a:spcBef>
                <a:spcPct val="0"/>
              </a:spcBef>
              <a:spcAft>
                <a:spcPct val="0"/>
              </a:spcAft>
              <a:defRPr>
                <a:solidFill>
                  <a:schemeClr val="tx1"/>
                </a:solidFill>
                <a:latin typeface="Cambria" panose="02040503050406030204" pitchFamily="18" charset="0"/>
              </a:defRPr>
            </a:lvl9pPr>
          </a:lstStyle>
          <a:p>
            <a:pPr eaLnBrk="1" hangingPunct="1"/>
            <a:r>
              <a:rPr lang="el-GR" altLang="nl-NL" b="1"/>
              <a:t>θ</a:t>
            </a:r>
            <a:r>
              <a:rPr lang="nl-NL" altLang="nl-NL" b="1" baseline="-25000"/>
              <a:t>44</a:t>
            </a:r>
            <a:endParaRPr lang="en-US" altLang="nl-NL" b="1" baseline="-25000"/>
          </a:p>
        </p:txBody>
      </p:sp>
      <p:cxnSp>
        <p:nvCxnSpPr>
          <p:cNvPr id="39" name="Straight Arrow Connector 38">
            <a:extLst>
              <a:ext uri="{FF2B5EF4-FFF2-40B4-BE49-F238E27FC236}">
                <a16:creationId xmlns:a16="http://schemas.microsoft.com/office/drawing/2014/main" id="{DE1D53F9-737E-933A-F265-CE137EEB7ABC}"/>
              </a:ext>
            </a:extLst>
          </p:cNvPr>
          <p:cNvCxnSpPr>
            <a:stCxn id="6" idx="4"/>
          </p:cNvCxnSpPr>
          <p:nvPr/>
        </p:nvCxnSpPr>
        <p:spPr>
          <a:xfrm flipH="1">
            <a:off x="1290638" y="2565400"/>
            <a:ext cx="3911600" cy="158908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C17BFC8-F0F3-617C-00FA-A8BB2D6FA2AC}"/>
              </a:ext>
            </a:extLst>
          </p:cNvPr>
          <p:cNvCxnSpPr>
            <a:stCxn id="5" idx="4"/>
          </p:cNvCxnSpPr>
          <p:nvPr/>
        </p:nvCxnSpPr>
        <p:spPr>
          <a:xfrm>
            <a:off x="1662113" y="2566988"/>
            <a:ext cx="5187950" cy="161131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6E7BF03E-4154-332A-FBE1-FE0165AA1CBD}"/>
              </a:ext>
            </a:extLst>
          </p:cNvPr>
          <p:cNvSpPr>
            <a:spLocks noChangeAspect="1"/>
          </p:cNvSpPr>
          <p:nvPr/>
        </p:nvSpPr>
        <p:spPr>
          <a:xfrm>
            <a:off x="884238" y="4144963"/>
            <a:ext cx="890587"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YEAR1</a:t>
            </a:r>
          </a:p>
          <a:p>
            <a:pPr algn="ctr">
              <a:defRPr/>
            </a:pPr>
            <a:r>
              <a:rPr lang="nl-NL" sz="1600" b="1" dirty="0">
                <a:solidFill>
                  <a:schemeClr val="tx1"/>
                </a:solidFill>
              </a:rPr>
              <a:t>x</a:t>
            </a:r>
            <a:r>
              <a:rPr lang="nl-NL" sz="1600" b="1" baseline="-25000" dirty="0">
                <a:solidFill>
                  <a:schemeClr val="tx1"/>
                </a:solidFill>
              </a:rPr>
              <a:t>1</a:t>
            </a:r>
            <a:endParaRPr lang="en-US" sz="1600" b="1" dirty="0">
              <a:solidFill>
                <a:schemeClr val="tx1"/>
              </a:solidFill>
            </a:endParaRPr>
          </a:p>
        </p:txBody>
      </p:sp>
      <p:sp>
        <p:nvSpPr>
          <p:cNvPr id="44" name="Oval 43">
            <a:extLst>
              <a:ext uri="{FF2B5EF4-FFF2-40B4-BE49-F238E27FC236}">
                <a16:creationId xmlns:a16="http://schemas.microsoft.com/office/drawing/2014/main" id="{03AC1FF3-21B3-5FAE-93E1-41CC855C7E98}"/>
              </a:ext>
            </a:extLst>
          </p:cNvPr>
          <p:cNvSpPr>
            <a:spLocks noChangeAspect="1"/>
          </p:cNvSpPr>
          <p:nvPr/>
        </p:nvSpPr>
        <p:spPr>
          <a:xfrm>
            <a:off x="2701925" y="4144963"/>
            <a:ext cx="890588"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YEAR2</a:t>
            </a:r>
          </a:p>
          <a:p>
            <a:pPr algn="ctr">
              <a:defRPr/>
            </a:pPr>
            <a:r>
              <a:rPr lang="nl-NL" sz="1600" b="1" dirty="0">
                <a:solidFill>
                  <a:schemeClr val="tx1"/>
                </a:solidFill>
              </a:rPr>
              <a:t>x</a:t>
            </a:r>
            <a:r>
              <a:rPr lang="nl-NL" sz="1600" b="1" baseline="-25000" dirty="0">
                <a:solidFill>
                  <a:schemeClr val="tx1"/>
                </a:solidFill>
              </a:rPr>
              <a:t>2</a:t>
            </a:r>
            <a:endParaRPr lang="en-US" sz="1600" b="1" dirty="0">
              <a:solidFill>
                <a:schemeClr val="tx1"/>
              </a:solidFill>
            </a:endParaRPr>
          </a:p>
        </p:txBody>
      </p:sp>
      <p:sp>
        <p:nvSpPr>
          <p:cNvPr id="45" name="Oval 44">
            <a:extLst>
              <a:ext uri="{FF2B5EF4-FFF2-40B4-BE49-F238E27FC236}">
                <a16:creationId xmlns:a16="http://schemas.microsoft.com/office/drawing/2014/main" id="{33005788-AEE4-3104-D751-80DB1745DF00}"/>
              </a:ext>
            </a:extLst>
          </p:cNvPr>
          <p:cNvSpPr>
            <a:spLocks noChangeAspect="1"/>
          </p:cNvSpPr>
          <p:nvPr/>
        </p:nvSpPr>
        <p:spPr>
          <a:xfrm>
            <a:off x="4489450" y="4144963"/>
            <a:ext cx="890588"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YEAR3</a:t>
            </a:r>
          </a:p>
          <a:p>
            <a:pPr algn="ctr">
              <a:defRPr/>
            </a:pPr>
            <a:r>
              <a:rPr lang="nl-NL" sz="1600" b="1" dirty="0">
                <a:solidFill>
                  <a:schemeClr val="tx1"/>
                </a:solidFill>
              </a:rPr>
              <a:t>x</a:t>
            </a:r>
            <a:r>
              <a:rPr lang="nl-NL" sz="1600" b="1" baseline="-25000" dirty="0">
                <a:solidFill>
                  <a:schemeClr val="tx1"/>
                </a:solidFill>
              </a:rPr>
              <a:t>3</a:t>
            </a:r>
            <a:endParaRPr lang="en-US" sz="1600" b="1" dirty="0">
              <a:solidFill>
                <a:schemeClr val="tx1"/>
              </a:solidFill>
            </a:endParaRPr>
          </a:p>
        </p:txBody>
      </p:sp>
      <p:sp>
        <p:nvSpPr>
          <p:cNvPr id="46" name="Oval 45">
            <a:extLst>
              <a:ext uri="{FF2B5EF4-FFF2-40B4-BE49-F238E27FC236}">
                <a16:creationId xmlns:a16="http://schemas.microsoft.com/office/drawing/2014/main" id="{07495660-B91E-0F28-BB9A-5C76CDA7E5AD}"/>
              </a:ext>
            </a:extLst>
          </p:cNvPr>
          <p:cNvSpPr>
            <a:spLocks noChangeAspect="1"/>
          </p:cNvSpPr>
          <p:nvPr/>
        </p:nvSpPr>
        <p:spPr>
          <a:xfrm>
            <a:off x="6392863" y="4144963"/>
            <a:ext cx="892175" cy="890587"/>
          </a:xfrm>
          <a:prstGeom prst="ellipse">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45706" rIns="0" bIns="45706" anchor="ctr"/>
          <a:lstStyle/>
          <a:p>
            <a:pPr algn="ctr">
              <a:defRPr/>
            </a:pPr>
            <a:r>
              <a:rPr lang="nl-NL" sz="1600" b="1" dirty="0">
                <a:solidFill>
                  <a:schemeClr val="tx1"/>
                </a:solidFill>
              </a:rPr>
              <a:t>YEAR4</a:t>
            </a:r>
          </a:p>
          <a:p>
            <a:pPr algn="ctr">
              <a:defRPr/>
            </a:pPr>
            <a:r>
              <a:rPr lang="nl-NL" sz="1600" b="1" dirty="0">
                <a:solidFill>
                  <a:schemeClr val="tx1"/>
                </a:solidFill>
              </a:rPr>
              <a:t>x</a:t>
            </a:r>
            <a:r>
              <a:rPr lang="nl-NL" sz="1600" b="1" baseline="-25000" dirty="0">
                <a:solidFill>
                  <a:schemeClr val="tx1"/>
                </a:solidFill>
              </a:rPr>
              <a:t>4</a:t>
            </a:r>
            <a:endParaRPr lang="en-US" sz="1600" b="1"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5FF0DB2F-69A6-40BD-E49D-0EC483D52E89}"/>
              </a:ext>
            </a:extLst>
          </p:cNvPr>
          <p:cNvSpPr>
            <a:spLocks noGrp="1"/>
          </p:cNvSpPr>
          <p:nvPr>
            <p:ph type="title"/>
          </p:nvPr>
        </p:nvSpPr>
        <p:spPr/>
        <p:txBody>
          <a:bodyPr/>
          <a:lstStyle/>
          <a:p>
            <a:r>
              <a:rPr lang="nl-NL" altLang="en-US"/>
              <a:t>Comparing common factor means</a:t>
            </a:r>
            <a:endParaRPr lang="en-US" altLang="en-US"/>
          </a:p>
        </p:txBody>
      </p:sp>
      <p:sp>
        <p:nvSpPr>
          <p:cNvPr id="11267" name="Slide Number Placeholder 3">
            <a:extLst>
              <a:ext uri="{FF2B5EF4-FFF2-40B4-BE49-F238E27FC236}">
                <a16:creationId xmlns:a16="http://schemas.microsoft.com/office/drawing/2014/main" id="{0C657F1A-F898-0DA0-2033-4785EF02F5B6}"/>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6AA3A68-FA7D-491A-A129-AD635AF054D1}" type="slidenum">
              <a:rPr lang="en-US" altLang="en-US" sz="1000">
                <a:solidFill>
                  <a:srgbClr val="BC0031"/>
                </a:solidFill>
                <a:latin typeface="Arial" panose="020B0604020202020204" pitchFamily="34" charset="0"/>
              </a:rPr>
              <a:pPr eaLnBrk="1" hangingPunct="1">
                <a:spcBef>
                  <a:spcPct val="0"/>
                </a:spcBef>
                <a:buSzTx/>
                <a:buFontTx/>
                <a:buNone/>
              </a:pPr>
              <a:t>8</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6ABEA16A-4A1E-BA33-6C2F-8F3155B1F19E}"/>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a:defRPr/>
            </a:pPr>
            <a:r>
              <a:rPr lang="nl-NL" altLang="en-US" dirty="0" err="1"/>
              <a:t>Testing</a:t>
            </a:r>
            <a:r>
              <a:rPr lang="nl-NL" altLang="en-US" dirty="0"/>
              <a:t> </a:t>
            </a:r>
            <a:r>
              <a:rPr lang="nl-NL" altLang="en-US" dirty="0" err="1"/>
              <a:t>measurement</a:t>
            </a:r>
            <a:r>
              <a:rPr lang="nl-NL" altLang="en-US" dirty="0"/>
              <a:t> </a:t>
            </a:r>
            <a:r>
              <a:rPr lang="nl-NL" altLang="en-US" dirty="0" err="1"/>
              <a:t>invariance</a:t>
            </a:r>
            <a:r>
              <a:rPr lang="nl-NL" altLang="en-US" dirty="0"/>
              <a:t>:</a:t>
            </a:r>
          </a:p>
          <a:p>
            <a:pPr>
              <a:defRPr/>
            </a:pPr>
            <a:endParaRPr lang="nl-NL" altLang="en-US" dirty="0"/>
          </a:p>
          <a:p>
            <a:pPr marL="514350" indent="-514350">
              <a:buSzPct val="100000"/>
              <a:buFont typeface="+mj-lt"/>
              <a:buAutoNum type="arabicPeriod"/>
              <a:defRPr/>
            </a:pPr>
            <a:r>
              <a:rPr lang="nl-NL" altLang="en-US" dirty="0" err="1"/>
              <a:t>Configural</a:t>
            </a:r>
            <a:r>
              <a:rPr lang="nl-NL" altLang="en-US" dirty="0"/>
              <a:t> </a:t>
            </a:r>
            <a:r>
              <a:rPr lang="nl-NL" altLang="en-US" dirty="0" err="1"/>
              <a:t>invariance</a:t>
            </a:r>
            <a:endParaRPr lang="nl-NL" altLang="en-US" dirty="0"/>
          </a:p>
          <a:p>
            <a:pPr marL="514350" indent="-514350">
              <a:buSzPct val="100000"/>
              <a:buFont typeface="+mj-lt"/>
              <a:buAutoNum type="arabicPeriod"/>
              <a:defRPr/>
            </a:pPr>
            <a:r>
              <a:rPr lang="nl-NL" altLang="en-US" dirty="0" err="1"/>
              <a:t>Weak</a:t>
            </a:r>
            <a:r>
              <a:rPr lang="nl-NL" altLang="en-US" dirty="0"/>
              <a:t> factorial </a:t>
            </a:r>
            <a:r>
              <a:rPr lang="nl-NL" altLang="en-US" dirty="0" err="1"/>
              <a:t>invariance</a:t>
            </a:r>
            <a:endParaRPr lang="nl-NL" altLang="en-US" dirty="0"/>
          </a:p>
          <a:p>
            <a:pPr marL="514350" indent="-514350">
              <a:buSzPct val="100000"/>
              <a:buFont typeface="+mj-lt"/>
              <a:buAutoNum type="arabicPeriod"/>
              <a:defRPr/>
            </a:pPr>
            <a:r>
              <a:rPr lang="nl-NL" altLang="en-US" dirty="0"/>
              <a:t>Strong factorial </a:t>
            </a:r>
            <a:r>
              <a:rPr lang="nl-NL" altLang="en-US" dirty="0" err="1"/>
              <a:t>invariance</a:t>
            </a:r>
            <a:endParaRPr lang="nl-NL" altLang="en-US" dirty="0"/>
          </a:p>
          <a:p>
            <a:pPr marL="514350" indent="-514350">
              <a:buSzPct val="100000"/>
              <a:buFont typeface="+mj-lt"/>
              <a:buAutoNum type="arabicPeriod"/>
              <a:defRPr/>
            </a:pPr>
            <a:r>
              <a:rPr lang="nl-NL" altLang="en-US" dirty="0" err="1"/>
              <a:t>Strict</a:t>
            </a:r>
            <a:r>
              <a:rPr lang="nl-NL" altLang="en-US" dirty="0"/>
              <a:t> factorial </a:t>
            </a:r>
            <a:r>
              <a:rPr lang="nl-NL" altLang="en-US" dirty="0" err="1"/>
              <a:t>invariance</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1269" name="Rectangle 10">
            <a:extLst>
              <a:ext uri="{FF2B5EF4-FFF2-40B4-BE49-F238E27FC236}">
                <a16:creationId xmlns:a16="http://schemas.microsoft.com/office/drawing/2014/main" id="{87ABDF70-3E86-BAA3-ACB6-287541FAC5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1270" name="Rectangle 25">
            <a:extLst>
              <a:ext uri="{FF2B5EF4-FFF2-40B4-BE49-F238E27FC236}">
                <a16:creationId xmlns:a16="http://schemas.microsoft.com/office/drawing/2014/main" id="{333064EC-6E6D-1B98-76A5-9C6798466A5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AA3A9013-B24F-74D2-D208-91BD8865FADA}"/>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3BB846C2-EB63-4EE4-80CC-D4B629CA5776}" type="slidenum">
              <a:rPr lang="en-US" altLang="en-US" sz="1000">
                <a:solidFill>
                  <a:srgbClr val="BC0031"/>
                </a:solidFill>
                <a:latin typeface="Arial" panose="020B0604020202020204" pitchFamily="34" charset="0"/>
              </a:rPr>
              <a:pPr eaLnBrk="1" hangingPunct="1">
                <a:spcBef>
                  <a:spcPct val="0"/>
                </a:spcBef>
                <a:buSzTx/>
                <a:buFontTx/>
                <a:buNone/>
              </a:pPr>
              <a:t>80</a:t>
            </a:fld>
            <a:endParaRPr lang="en-US" altLang="en-US" sz="1000">
              <a:latin typeface="Arial" panose="020B0604020202020204" pitchFamily="34" charset="0"/>
            </a:endParaRPr>
          </a:p>
        </p:txBody>
      </p:sp>
      <p:pic>
        <p:nvPicPr>
          <p:cNvPr id="80899" name="Picture 6" descr="https://upload.wikimedia.org/wikipedia/en/0/07/Atom_Ant.png">
            <a:extLst>
              <a:ext uri="{FF2B5EF4-FFF2-40B4-BE49-F238E27FC236}">
                <a16:creationId xmlns:a16="http://schemas.microsoft.com/office/drawing/2014/main" id="{92F44721-A8F8-DDD2-F89F-71596665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2554288"/>
            <a:ext cx="2519363"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A5D1E8D-C4F2-6CA9-BEAC-44149244F9AA}"/>
              </a:ext>
            </a:extLst>
          </p:cNvPr>
          <p:cNvSpPr>
            <a:spLocks noGrp="1"/>
          </p:cNvSpPr>
          <p:nvPr>
            <p:ph type="title"/>
          </p:nvPr>
        </p:nvSpPr>
        <p:spPr/>
        <p:txBody>
          <a:bodyPr/>
          <a:lstStyle/>
          <a:p>
            <a:r>
              <a:rPr lang="nl-NL" altLang="en-US"/>
              <a:t>Configural invariance</a:t>
            </a:r>
            <a:endParaRPr lang="en-US" altLang="en-US"/>
          </a:p>
        </p:txBody>
      </p:sp>
      <p:sp>
        <p:nvSpPr>
          <p:cNvPr id="12291" name="Slide Number Placeholder 3">
            <a:extLst>
              <a:ext uri="{FF2B5EF4-FFF2-40B4-BE49-F238E27FC236}">
                <a16:creationId xmlns:a16="http://schemas.microsoft.com/office/drawing/2014/main" id="{6F55C726-6D4E-945C-AA03-31B58A6F3140}"/>
              </a:ext>
            </a:extLst>
          </p:cNvPr>
          <p:cNvSpPr>
            <a:spLocks noGrp="1"/>
          </p:cNvSpPr>
          <p:nvPr>
            <p:ph type="sldNum" sz="quarter" idx="11"/>
          </p:nvPr>
        </p:nvSpPr>
        <p:spPr>
          <a:noFill/>
        </p:spPr>
        <p:txBody>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fld id="{5306CB02-0BD6-4BE4-A75E-0F15A4F3F166}" type="slidenum">
              <a:rPr lang="en-US" altLang="en-US" sz="1000">
                <a:solidFill>
                  <a:srgbClr val="BC0031"/>
                </a:solidFill>
                <a:latin typeface="Arial" panose="020B0604020202020204" pitchFamily="34" charset="0"/>
              </a:rPr>
              <a:pPr eaLnBrk="1" hangingPunct="1">
                <a:spcBef>
                  <a:spcPct val="0"/>
                </a:spcBef>
                <a:buSzTx/>
                <a:buFontTx/>
                <a:buNone/>
              </a:pPr>
              <a:t>9</a:t>
            </a:fld>
            <a:endParaRPr lang="en-US" altLang="en-US" sz="1000">
              <a:latin typeface="Arial" panose="020B0604020202020204" pitchFamily="34" charset="0"/>
            </a:endParaRPr>
          </a:p>
        </p:txBody>
      </p:sp>
      <p:sp>
        <p:nvSpPr>
          <p:cNvPr id="31" name="Content Placeholder 2">
            <a:extLst>
              <a:ext uri="{FF2B5EF4-FFF2-40B4-BE49-F238E27FC236}">
                <a16:creationId xmlns:a16="http://schemas.microsoft.com/office/drawing/2014/main" id="{2111F464-663A-57A4-59F1-946CED021E75}"/>
              </a:ext>
            </a:extLst>
          </p:cNvPr>
          <p:cNvSpPr txBox="1">
            <a:spLocks/>
          </p:cNvSpPr>
          <p:nvPr/>
        </p:nvSpPr>
        <p:spPr bwMode="auto">
          <a:xfrm>
            <a:off x="684213" y="2133600"/>
            <a:ext cx="7196137"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42900" indent="-342900" algn="l" rtl="0" eaLnBrk="0" fontAlgn="base" hangingPunct="0">
              <a:spcBef>
                <a:spcPct val="20000"/>
              </a:spcBef>
              <a:spcAft>
                <a:spcPct val="0"/>
              </a:spcAft>
              <a:buSzPct val="60000"/>
              <a:buFont typeface="Wingdings 2" pitchFamily="18" charset="2"/>
              <a:buChar char="¢"/>
              <a:defRPr sz="2600">
                <a:solidFill>
                  <a:schemeClr val="tx1"/>
                </a:solidFill>
                <a:latin typeface="+mn-lt"/>
                <a:ea typeface="+mn-ea"/>
                <a:cs typeface="+mn-cs"/>
              </a:defRPr>
            </a:lvl1pPr>
            <a:lvl2pPr marL="800100" indent="-342900" algn="l" rtl="0" eaLnBrk="0" fontAlgn="base" hangingPunct="0">
              <a:lnSpc>
                <a:spcPct val="150000"/>
              </a:lnSpc>
              <a:spcBef>
                <a:spcPct val="0"/>
              </a:spcBef>
              <a:spcAft>
                <a:spcPct val="0"/>
              </a:spcAft>
              <a:buSzPct val="60000"/>
              <a:buFont typeface="Wingdings 2" pitchFamily="18" charset="2"/>
              <a:buChar char="£"/>
              <a:defRPr sz="2600">
                <a:solidFill>
                  <a:schemeClr val="tx1"/>
                </a:solidFill>
                <a:latin typeface="+mn-lt"/>
              </a:defRPr>
            </a:lvl2pPr>
            <a:lvl3pPr marL="12573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3pPr>
            <a:lvl4pPr marL="1714500" indent="-342900" algn="l" rtl="0" eaLnBrk="0" fontAlgn="base" hangingPunct="0">
              <a:lnSpc>
                <a:spcPct val="150000"/>
              </a:lnSpc>
              <a:spcBef>
                <a:spcPct val="0"/>
              </a:spcBef>
              <a:spcAft>
                <a:spcPct val="0"/>
              </a:spcAft>
              <a:buSzPct val="80000"/>
              <a:buFont typeface="Wingdings 2" pitchFamily="18" charset="2"/>
              <a:buChar char=""/>
              <a:defRPr sz="2000">
                <a:solidFill>
                  <a:schemeClr val="tx1"/>
                </a:solidFill>
                <a:latin typeface="+mn-lt"/>
              </a:defRPr>
            </a:lvl4pPr>
            <a:lvl5pPr marL="2171700" indent="-342900" algn="l" rtl="0" eaLnBrk="0" fontAlgn="base" hangingPunct="0">
              <a:lnSpc>
                <a:spcPct val="150000"/>
              </a:lnSpc>
              <a:spcBef>
                <a:spcPct val="0"/>
              </a:spcBef>
              <a:spcAft>
                <a:spcPct val="0"/>
              </a:spcAft>
              <a:buSzPct val="80000"/>
              <a:buFont typeface="Wingdings 2" pitchFamily="18" charset="2"/>
              <a:buChar char="Ò"/>
              <a:defRPr sz="2000">
                <a:solidFill>
                  <a:schemeClr val="tx1"/>
                </a:solidFill>
                <a:latin typeface="+mn-lt"/>
              </a:defRPr>
            </a:lvl5pPr>
            <a:lvl6pPr marL="26289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6pPr>
            <a:lvl7pPr marL="30861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7pPr>
            <a:lvl8pPr marL="35433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8pPr>
            <a:lvl9pPr marL="4000500" indent="-342900" algn="l" rtl="0" fontAlgn="base">
              <a:lnSpc>
                <a:spcPct val="150000"/>
              </a:lnSpc>
              <a:spcBef>
                <a:spcPct val="0"/>
              </a:spcBef>
              <a:spcAft>
                <a:spcPct val="0"/>
              </a:spcAft>
              <a:buSzPct val="80000"/>
              <a:buFont typeface="Wingdings 2" pitchFamily="18" charset="2"/>
              <a:buChar char="Ò"/>
              <a:defRPr sz="2000">
                <a:solidFill>
                  <a:schemeClr val="tx1"/>
                </a:solidFill>
                <a:latin typeface="+mn-lt"/>
              </a:defRPr>
            </a:lvl9pPr>
          </a:lstStyle>
          <a:p>
            <a:pPr marL="0" indent="0">
              <a:buSzPct val="100000"/>
              <a:buFont typeface="Wingdings 2" pitchFamily="18" charset="2"/>
              <a:buNone/>
              <a:defRPr/>
            </a:pPr>
            <a:r>
              <a:rPr lang="nl-NL" altLang="en-US" dirty="0"/>
              <a:t>Is </a:t>
            </a:r>
            <a:r>
              <a:rPr lang="nl-NL" altLang="en-US" dirty="0" err="1"/>
              <a:t>the</a:t>
            </a:r>
            <a:r>
              <a:rPr lang="nl-NL" altLang="en-US" dirty="0"/>
              <a:t> </a:t>
            </a:r>
            <a:r>
              <a:rPr lang="nl-NL" altLang="en-US" dirty="0" err="1"/>
              <a:t>underlying</a:t>
            </a:r>
            <a:r>
              <a:rPr lang="nl-NL" altLang="en-US" dirty="0"/>
              <a:t> construct </a:t>
            </a:r>
            <a:r>
              <a:rPr lang="nl-NL" altLang="en-US" dirty="0" err="1"/>
              <a:t>measured</a:t>
            </a:r>
            <a:r>
              <a:rPr lang="nl-NL" altLang="en-US" dirty="0"/>
              <a:t> </a:t>
            </a:r>
            <a:r>
              <a:rPr lang="nl-NL" altLang="en-US" dirty="0" err="1"/>
              <a:t>by</a:t>
            </a:r>
            <a:r>
              <a:rPr lang="nl-NL" altLang="en-US" dirty="0"/>
              <a:t> </a:t>
            </a:r>
            <a:r>
              <a:rPr lang="nl-NL" altLang="en-US" dirty="0" err="1"/>
              <a:t>the</a:t>
            </a:r>
            <a:r>
              <a:rPr lang="nl-NL" altLang="en-US" dirty="0"/>
              <a:t> </a:t>
            </a:r>
            <a:r>
              <a:rPr lang="nl-NL" altLang="en-US" dirty="0" err="1"/>
              <a:t>same</a:t>
            </a:r>
            <a:r>
              <a:rPr lang="nl-NL" altLang="en-US" dirty="0"/>
              <a:t> variables?</a:t>
            </a:r>
          </a:p>
          <a:p>
            <a:pPr marL="0" indent="0">
              <a:buSzPct val="100000"/>
              <a:buFont typeface="Wingdings 2" pitchFamily="18" charset="2"/>
              <a:buNone/>
              <a:defRPr/>
            </a:pPr>
            <a:endParaRPr lang="nl-NL" altLang="en-US" dirty="0"/>
          </a:p>
          <a:p>
            <a:pPr marL="0" indent="0">
              <a:buSzPct val="100000"/>
              <a:buFont typeface="Wingdings 2" pitchFamily="18" charset="2"/>
              <a:buNone/>
              <a:defRPr/>
            </a:pPr>
            <a:r>
              <a:rPr lang="nl-NL" altLang="en-US" dirty="0" err="1"/>
              <a:t>If</a:t>
            </a:r>
            <a:r>
              <a:rPr lang="nl-NL" altLang="en-US" dirty="0"/>
              <a:t> </a:t>
            </a:r>
            <a:r>
              <a:rPr lang="nl-NL" altLang="en-US" dirty="0" err="1"/>
              <a:t>not</a:t>
            </a:r>
            <a:r>
              <a:rPr lang="nl-NL" altLang="en-US" dirty="0"/>
              <a:t>, </a:t>
            </a:r>
            <a:r>
              <a:rPr lang="en-US" dirty="0"/>
              <a:t>the common factors don’t represent the same construct across </a:t>
            </a:r>
            <a:r>
              <a:rPr lang="en-US" dirty="0" err="1"/>
              <a:t>ocassions</a:t>
            </a:r>
            <a:r>
              <a:rPr lang="en-US" dirty="0"/>
              <a:t> or groups</a:t>
            </a:r>
            <a:endParaRPr lang="nl-NL" altLang="en-US" dirty="0"/>
          </a:p>
          <a:p>
            <a:pPr>
              <a:defRPr/>
            </a:pPr>
            <a:endParaRPr lang="nl-NL" altLang="en-US" dirty="0"/>
          </a:p>
          <a:p>
            <a:pPr>
              <a:defRPr/>
            </a:pPr>
            <a:endParaRPr lang="nl-NL" altLang="en-US" dirty="0"/>
          </a:p>
          <a:p>
            <a:pPr>
              <a:defRPr/>
            </a:pPr>
            <a:endParaRPr lang="nl-NL" altLang="en-US" dirty="0"/>
          </a:p>
          <a:p>
            <a:pPr>
              <a:defRPr/>
            </a:pPr>
            <a:endParaRPr lang="nl-NL" altLang="en-US" dirty="0"/>
          </a:p>
          <a:p>
            <a:pPr>
              <a:defRPr/>
            </a:pPr>
            <a:endParaRPr lang="en-US" altLang="en-US" dirty="0"/>
          </a:p>
        </p:txBody>
      </p:sp>
      <p:sp>
        <p:nvSpPr>
          <p:cNvPr id="12293" name="Rectangle 10">
            <a:extLst>
              <a:ext uri="{FF2B5EF4-FFF2-40B4-BE49-F238E27FC236}">
                <a16:creationId xmlns:a16="http://schemas.microsoft.com/office/drawing/2014/main" id="{5E6B7A9A-108D-4300-29EF-650E401588A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
        <p:nvSpPr>
          <p:cNvPr id="12294" name="Rectangle 25">
            <a:extLst>
              <a:ext uri="{FF2B5EF4-FFF2-40B4-BE49-F238E27FC236}">
                <a16:creationId xmlns:a16="http://schemas.microsoft.com/office/drawing/2014/main" id="{0CBC86E9-19E6-FB06-A3A4-73BBADDB0E8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SzPct val="60000"/>
              <a:buFont typeface="Wingdings 2" panose="05020102010507070707" pitchFamily="18" charset="2"/>
              <a:buChar char="¢"/>
              <a:defRPr sz="2600">
                <a:solidFill>
                  <a:schemeClr val="tx1"/>
                </a:solidFill>
                <a:latin typeface="Cambria" panose="02040503050406030204" pitchFamily="18" charset="0"/>
              </a:defRPr>
            </a:lvl1pPr>
            <a:lvl2pPr marL="742950" indent="-285750" eaLnBrk="0" hangingPunct="0">
              <a:lnSpc>
                <a:spcPct val="150000"/>
              </a:lnSpc>
              <a:buSzPct val="60000"/>
              <a:buFont typeface="Wingdings 2" panose="05020102010507070707" pitchFamily="18" charset="2"/>
              <a:buChar char="£"/>
              <a:defRPr sz="2600">
                <a:solidFill>
                  <a:schemeClr val="tx1"/>
                </a:solidFill>
                <a:latin typeface="Cambria" panose="02040503050406030204" pitchFamily="18" charset="0"/>
              </a:defRPr>
            </a:lvl2pPr>
            <a:lvl3pPr marL="11430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3pPr>
            <a:lvl4pPr marL="1600200" indent="-228600" eaLnBrk="0" hangingPunct="0">
              <a:lnSpc>
                <a:spcPct val="150000"/>
              </a:lnSpc>
              <a:buSzPct val="80000"/>
              <a:buFont typeface="Wingdings 2" panose="05020102010507070707" pitchFamily="18" charset="2"/>
              <a:buChar char=""/>
              <a:defRPr sz="2000">
                <a:solidFill>
                  <a:schemeClr val="tx1"/>
                </a:solidFill>
                <a:latin typeface="Cambria" panose="02040503050406030204" pitchFamily="18" charset="0"/>
              </a:defRPr>
            </a:lvl4pPr>
            <a:lvl5pPr marL="2057400" indent="-228600" eaLnBrk="0" hangingPunct="0">
              <a:lnSpc>
                <a:spcPct val="150000"/>
              </a:lnSpc>
              <a:buSzPct val="80000"/>
              <a:buFont typeface="Wingdings 2" panose="05020102010507070707" pitchFamily="18" charset="2"/>
              <a:buChar char="Ò"/>
              <a:defRPr sz="2000">
                <a:solidFill>
                  <a:schemeClr val="tx1"/>
                </a:solidFill>
                <a:latin typeface="Cambria" panose="02040503050406030204" pitchFamily="18" charset="0"/>
              </a:defRPr>
            </a:lvl5pPr>
            <a:lvl6pPr marL="25146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6pPr>
            <a:lvl7pPr marL="29718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7pPr>
            <a:lvl8pPr marL="34290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8pPr>
            <a:lvl9pPr marL="3886200" indent="-228600" eaLnBrk="0" fontAlgn="base" hangingPunct="0">
              <a:lnSpc>
                <a:spcPct val="150000"/>
              </a:lnSpc>
              <a:spcBef>
                <a:spcPct val="0"/>
              </a:spcBef>
              <a:spcAft>
                <a:spcPct val="0"/>
              </a:spcAft>
              <a:buSzPct val="80000"/>
              <a:buFont typeface="Wingdings 2" panose="05020102010507070707" pitchFamily="18" charset="2"/>
              <a:buChar char="Ò"/>
              <a:defRPr sz="2000">
                <a:solidFill>
                  <a:schemeClr val="tx1"/>
                </a:solidFill>
                <a:latin typeface="Cambria" panose="02040503050406030204" pitchFamily="18" charset="0"/>
              </a:defRPr>
            </a:lvl9pPr>
          </a:lstStyle>
          <a:p>
            <a:pPr eaLnBrk="1" hangingPunct="1">
              <a:spcBef>
                <a:spcPct val="0"/>
              </a:spcBef>
              <a:buSzTx/>
              <a:buFontTx/>
              <a:buNone/>
            </a:pPr>
            <a:endParaRPr lang="en-US" altLang="en-US" sz="1800"/>
          </a:p>
        </p:txBody>
      </p:sp>
    </p:spTree>
  </p:cSld>
  <p:clrMapOvr>
    <a:masterClrMapping/>
  </p:clrMapOvr>
</p:sld>
</file>

<file path=ppt/theme/theme1.xml><?xml version="1.0" encoding="utf-8"?>
<a:theme xmlns:a="http://schemas.openxmlformats.org/drawingml/2006/main" name="Profile">
  <a:themeElements>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fontScheme name="Profil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38100" cap="flat" cmpd="dbl"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000000"/>
        </a:dk2>
        <a:lt2>
          <a:srgbClr val="DDDDDD"/>
        </a:lt2>
        <a:accent1>
          <a:srgbClr val="A3B2C1"/>
        </a:accent1>
        <a:accent2>
          <a:srgbClr val="000066"/>
        </a:accent2>
        <a:accent3>
          <a:srgbClr val="FFFFFF"/>
        </a:accent3>
        <a:accent4>
          <a:srgbClr val="000000"/>
        </a:accent4>
        <a:accent5>
          <a:srgbClr val="CED5DD"/>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000000"/>
        </a:dk2>
        <a:lt2>
          <a:srgbClr val="DDDDDD"/>
        </a:lt2>
        <a:accent1>
          <a:srgbClr val="A3B2C1"/>
        </a:accent1>
        <a:accent2>
          <a:srgbClr val="0000CC"/>
        </a:accent2>
        <a:accent3>
          <a:srgbClr val="FFFFFF"/>
        </a:accent3>
        <a:accent4>
          <a:srgbClr val="000000"/>
        </a:accent4>
        <a:accent5>
          <a:srgbClr val="CED5DD"/>
        </a:accent5>
        <a:accent6>
          <a:srgbClr val="0000B9"/>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2">
        <a:dk1>
          <a:srgbClr val="000000"/>
        </a:dk1>
        <a:lt1>
          <a:srgbClr val="FFFFFF"/>
        </a:lt1>
        <a:dk2>
          <a:srgbClr val="000000"/>
        </a:dk2>
        <a:lt2>
          <a:srgbClr val="DDDDDD"/>
        </a:lt2>
        <a:accent1>
          <a:srgbClr val="000066"/>
        </a:accent1>
        <a:accent2>
          <a:srgbClr val="000066"/>
        </a:accent2>
        <a:accent3>
          <a:srgbClr val="FFFFFF"/>
        </a:accent3>
        <a:accent4>
          <a:srgbClr val="000000"/>
        </a:accent4>
        <a:accent5>
          <a:srgbClr val="AAAAB8"/>
        </a:accent5>
        <a:accent6>
          <a:srgbClr val="00005C"/>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3">
        <a:dk1>
          <a:srgbClr val="000066"/>
        </a:dk1>
        <a:lt1>
          <a:srgbClr val="FFFFFF"/>
        </a:lt1>
        <a:dk2>
          <a:srgbClr val="000066"/>
        </a:dk2>
        <a:lt2>
          <a:srgbClr val="DDDDDD"/>
        </a:lt2>
        <a:accent1>
          <a:srgbClr val="000066"/>
        </a:accent1>
        <a:accent2>
          <a:srgbClr val="000066"/>
        </a:accent2>
        <a:accent3>
          <a:srgbClr val="FFFFFF"/>
        </a:accent3>
        <a:accent4>
          <a:srgbClr val="000056"/>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4">
        <a:dk1>
          <a:srgbClr val="000000"/>
        </a:dk1>
        <a:lt1>
          <a:srgbClr val="FFFFFF"/>
        </a:lt1>
        <a:dk2>
          <a:srgbClr val="000066"/>
        </a:dk2>
        <a:lt2>
          <a:srgbClr val="DDDDDD"/>
        </a:lt2>
        <a:accent1>
          <a:srgbClr val="000066"/>
        </a:accent1>
        <a:accent2>
          <a:srgbClr val="000066"/>
        </a:accent2>
        <a:accent3>
          <a:srgbClr val="FFFFFF"/>
        </a:accent3>
        <a:accent4>
          <a:srgbClr val="000000"/>
        </a:accent4>
        <a:accent5>
          <a:srgbClr val="AAAAB8"/>
        </a:accent5>
        <a:accent6>
          <a:srgbClr val="00005C"/>
        </a:accent6>
        <a:hlink>
          <a:srgbClr val="000066"/>
        </a:hlink>
        <a:folHlink>
          <a:srgbClr val="003366"/>
        </a:folHlink>
      </a:clrScheme>
      <a:clrMap bg1="lt1" tx1="dk1" bg2="lt2" tx2="dk2" accent1="accent1" accent2="accent2" accent3="accent3" accent4="accent4" accent5="accent5" accent6="accent6" hlink="hlink" folHlink="folHlink"/>
    </a:extraClrScheme>
    <a:extraClrScheme>
      <a:clrScheme name="Profile 15">
        <a:dk1>
          <a:srgbClr val="000000"/>
        </a:dk1>
        <a:lt1>
          <a:srgbClr val="FFFFFF"/>
        </a:lt1>
        <a:dk2>
          <a:srgbClr val="000066"/>
        </a:dk2>
        <a:lt2>
          <a:srgbClr val="DDDDDD"/>
        </a:lt2>
        <a:accent1>
          <a:srgbClr val="000066"/>
        </a:accent1>
        <a:accent2>
          <a:srgbClr val="FFFFFF"/>
        </a:accent2>
        <a:accent3>
          <a:srgbClr val="FFFFFF"/>
        </a:accent3>
        <a:accent4>
          <a:srgbClr val="000000"/>
        </a:accent4>
        <a:accent5>
          <a:srgbClr val="AAAAB8"/>
        </a:accent5>
        <a:accent6>
          <a:srgbClr val="E7E7E7"/>
        </a:accent6>
        <a:hlink>
          <a:srgbClr val="000066"/>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2095</Words>
  <Application>Microsoft Office PowerPoint</Application>
  <PresentationFormat>On-screen Show (4:3)</PresentationFormat>
  <Paragraphs>951</Paragraphs>
  <Slides>80</Slides>
  <Notes>73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8" baseType="lpstr">
      <vt:lpstr>Arial</vt:lpstr>
      <vt:lpstr>Calibri</vt:lpstr>
      <vt:lpstr>Cambria</vt:lpstr>
      <vt:lpstr>Verdana</vt:lpstr>
      <vt:lpstr>Wingdings</vt:lpstr>
      <vt:lpstr>Wingdings 2</vt:lpstr>
      <vt:lpstr>Profile</vt:lpstr>
      <vt:lpstr>Equation</vt:lpstr>
      <vt:lpstr>PowerPoint Presentation</vt:lpstr>
      <vt:lpstr>Class of today</vt:lpstr>
      <vt:lpstr>Mean structures</vt:lpstr>
      <vt:lpstr>Multi-group model</vt:lpstr>
      <vt:lpstr>Multi-group model</vt:lpstr>
      <vt:lpstr>Longitudinal model</vt:lpstr>
      <vt:lpstr>Comparing common factor means</vt:lpstr>
      <vt:lpstr>Comparing common factor means</vt:lpstr>
      <vt:lpstr>Configural invariance</vt:lpstr>
      <vt:lpstr>Weak factorial invariance</vt:lpstr>
      <vt:lpstr>Weak factorial invariance</vt:lpstr>
      <vt:lpstr>Strong factorial invariance</vt:lpstr>
      <vt:lpstr>Strong factorial invariance</vt:lpstr>
      <vt:lpstr>Strict factorial invariance</vt:lpstr>
      <vt:lpstr>Alternative to multigroup models</vt:lpstr>
      <vt:lpstr>Multigroup model</vt:lpstr>
      <vt:lpstr>RFA</vt:lpstr>
      <vt:lpstr>RFA</vt:lpstr>
      <vt:lpstr>MIMIC</vt:lpstr>
      <vt:lpstr>MIMIC</vt:lpstr>
      <vt:lpstr>Questions?</vt:lpstr>
      <vt:lpstr>Modelling longitudinal data</vt:lpstr>
      <vt:lpstr>Autoregression models</vt:lpstr>
      <vt:lpstr>Autoregression models</vt:lpstr>
      <vt:lpstr>Autoregression models</vt:lpstr>
      <vt:lpstr>Mean structure in pathmodels</vt:lpstr>
      <vt:lpstr>Path model means</vt:lpstr>
      <vt:lpstr>Path model means</vt:lpstr>
      <vt:lpstr>Path model means</vt:lpstr>
      <vt:lpstr>Path model means</vt:lpstr>
      <vt:lpstr>Path model means</vt:lpstr>
      <vt:lpstr>Path model</vt:lpstr>
      <vt:lpstr>Path model</vt:lpstr>
      <vt:lpstr>Autoregression (panel) models</vt:lpstr>
      <vt:lpstr>Autoregression (panel) models</vt:lpstr>
      <vt:lpstr>Autoregression (panel) models</vt:lpstr>
      <vt:lpstr>Autoregression (panel) models</vt:lpstr>
      <vt:lpstr>Autoregression (panel) models</vt:lpstr>
      <vt:lpstr>Autoregression (panel) models</vt:lpstr>
      <vt:lpstr>Autoregression (panel) models</vt:lpstr>
      <vt:lpstr>Autoregression (panel) models with predictors</vt:lpstr>
      <vt:lpstr>Autoregression (panel) models with predictors</vt:lpstr>
      <vt:lpstr>Autoregression (panel) models</vt:lpstr>
      <vt:lpstr>Cross-lagged panel models</vt:lpstr>
      <vt:lpstr>Cross-lagged panel models</vt:lpstr>
      <vt:lpstr>Cross-lagged panel models</vt:lpstr>
      <vt:lpstr>Cross-lagged panel models</vt:lpstr>
      <vt:lpstr>Questions?</vt:lpstr>
      <vt:lpstr>Latent (growth) curve models</vt:lpstr>
      <vt:lpstr>Latent (growth) curve models</vt:lpstr>
      <vt:lpstr>Latent (growth) curve models</vt:lpstr>
      <vt:lpstr>Latent intercept and slope factors</vt:lpstr>
      <vt:lpstr>Latent intercept factor</vt:lpstr>
      <vt:lpstr>Linear latent (growth) curve factor</vt:lpstr>
      <vt:lpstr>Linear latent (growth) curve model</vt:lpstr>
      <vt:lpstr>Linear latent curve model</vt:lpstr>
      <vt:lpstr>Latent curve models</vt:lpstr>
      <vt:lpstr>Linear latent (growth) curve model</vt:lpstr>
      <vt:lpstr>Latent curve models</vt:lpstr>
      <vt:lpstr>Latent curve models</vt:lpstr>
      <vt:lpstr>Additional curve factor</vt:lpstr>
      <vt:lpstr>Additional curve factor</vt:lpstr>
      <vt:lpstr>Quadratic latent curve model</vt:lpstr>
      <vt:lpstr>Latent curve models</vt:lpstr>
      <vt:lpstr>Latent curve models with predictors</vt:lpstr>
      <vt:lpstr>Latent curve models with predictors</vt:lpstr>
      <vt:lpstr>Latent curve models with predictors</vt:lpstr>
      <vt:lpstr>Questions?</vt:lpstr>
      <vt:lpstr>Random intercept cross-lagged panel model</vt:lpstr>
      <vt:lpstr>PowerPoint Presentation</vt:lpstr>
      <vt:lpstr>PowerPoint Presentation</vt:lpstr>
      <vt:lpstr>PowerPoint Presentation</vt:lpstr>
      <vt:lpstr>Latent intercept autoregression (panel) model</vt:lpstr>
      <vt:lpstr>PowerPoint Presentation</vt:lpstr>
      <vt:lpstr>Modelling longitudinal data</vt:lpstr>
      <vt:lpstr>Autoregression models</vt:lpstr>
      <vt:lpstr>Latent autoregression models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2020-09-18T09:56:33Z</dcterms:created>
  <dcterms:modified xsi:type="dcterms:W3CDTF">2025-06-17T11:10:10Z</dcterms:modified>
</cp:coreProperties>
</file>