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7B1B1-5EEA-6481-94B0-86719AC91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32C64F-63F8-9815-8BC8-C80D0E9C9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73982-B351-5C61-9B24-02A7126F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97A2FF-2811-0DCF-BC4F-5CBB7CB0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74EB21-E581-4786-8106-ADED421E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4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B03D1-1885-619C-CD07-19B1900C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782339E-5C9E-6DEC-291F-FE6EACE38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5F9022-196E-7879-B320-81673A23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A0349E-C13E-2CC2-8069-87B86C8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7831E0-F5F3-EFEA-7A6A-D3E09140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2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628D6F4-8E44-C1C6-5F1E-D9606E144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233E43-3373-246F-794F-99E449599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023811-96FE-6D18-ABD4-58F07E2E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9CE559-1FEC-17E0-7E69-A3C72BFF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6DE1BA-FC47-3B48-83F6-BAF7B7D9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11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61A69-E078-8062-042F-9C0C35A2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2E1103-BBD0-03D9-1E00-6BAC5C55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0D3A0A-5CCD-F51D-95CF-1FA9C6D3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ABED17-3CAC-C946-D019-137FDAC3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D8F7B6-E5B3-4692-3A59-F827AD83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03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30B17-41DA-29D9-8421-BF303A55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96A46A-9B42-1F04-2768-09C514D0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150886-B623-7FD4-8B2A-6DA5CB98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C9E588-3426-5781-5354-7DBA2B26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C5A03-5DA9-C581-A86B-642116FB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8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14FDB-7BF9-152B-623E-839009A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7411EF-D867-ED5A-28E7-33EDF0F5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70BFBCD-2484-5F43-8C9A-D08F402CF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89F6A0-8C62-62D8-2438-E5C3180D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181386-7263-52E1-C404-218E071A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8B84F4-BB66-D9E3-3664-6156F4A4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69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3A1BC-2B4C-DB64-713A-75DF9527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D3A241-4E78-EE3B-D596-6482CB36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C9747A-5DD6-510E-652C-7384A60DC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4DD2183-1DE9-5024-7DBF-9DB12604F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394199D-921E-5D83-8B70-E8A45555C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D5F377E-AB48-1CE4-7001-1ED4FDFE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ED23F31-7658-74FA-C235-5A8BBDFE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14421A-DC3A-8C75-1AD7-8217E502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42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E286C-95C7-9937-5664-3726BF34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2F89564-9F35-39ED-0D9B-FF25FA77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FDCB70-3172-2B5D-FF69-B3811F5B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5B0FE1-9B08-79DD-981A-2F25EB71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48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A511AC3-E2DD-5A76-2FE1-47E8152F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BF61AAA-60B1-208C-CAF2-3CC9F6D3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1F9DF9-3273-FDA6-B281-05CE983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5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517B2-BA02-C595-B13B-CB66BFEF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9542FB-81B9-239A-600B-49E42ED9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7E0603-C7D9-DBAF-89A5-8FAE34FD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C99A757-A72F-411D-5390-0FCB4AC7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6F25BF-FAF2-C10B-A9B4-355AD495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643DE0-418A-2C46-52C6-9852FEB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84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21238-DED4-98D5-60FE-426FF790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7DA3010-50F5-11D7-2668-26EC61CCF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30CA40-70FF-26C4-DF21-0C126104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3160AF-852C-A444-7E4B-5EDCBE40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29A180-C84A-7813-FE66-1A790606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70E93-38EE-71CA-3E9D-84EF5F9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CC683DC-0F97-2322-A98E-E8EEBA97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7D289D-F917-DCC7-E2F0-80C858102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9C411A-DDC3-5D08-DB1C-5D4959DE8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22909-4DFE-4B3B-BC54-D6C3706EE926}" type="datetimeFigureOut">
              <a:rPr lang="nl-NL" smtClean="0"/>
              <a:t>16-6-2025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78765B-8803-9F29-7F6B-0EFDF506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490F0A-47F3-0FB4-C5CA-3872B314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5FF7C-CA49-49F7-9A3E-291394D6CA3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2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DB2C064-A006-F10E-BB98-B41CA5659668}"/>
              </a:ext>
            </a:extLst>
          </p:cNvPr>
          <p:cNvSpPr/>
          <p:nvPr/>
        </p:nvSpPr>
        <p:spPr>
          <a:xfrm>
            <a:off x="1205802" y="1045029"/>
            <a:ext cx="1215851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0584ACE-EAB7-5D05-9E57-7703A7B45A60}"/>
              </a:ext>
            </a:extLst>
          </p:cNvPr>
          <p:cNvSpPr/>
          <p:nvPr/>
        </p:nvSpPr>
        <p:spPr>
          <a:xfrm>
            <a:off x="1205801" y="2195565"/>
            <a:ext cx="1215851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X2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619BF68-3778-C800-36C1-24B6E9CC06DF}"/>
              </a:ext>
            </a:extLst>
          </p:cNvPr>
          <p:cNvSpPr/>
          <p:nvPr/>
        </p:nvSpPr>
        <p:spPr>
          <a:xfrm>
            <a:off x="1205800" y="3346101"/>
            <a:ext cx="1215851" cy="773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X3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1176C54-E025-84BA-C650-4D98F5155646}"/>
              </a:ext>
            </a:extLst>
          </p:cNvPr>
          <p:cNvCxnSpPr>
            <a:cxnSpLocks/>
          </p:cNvCxnSpPr>
          <p:nvPr/>
        </p:nvCxnSpPr>
        <p:spPr>
          <a:xfrm>
            <a:off x="2421651" y="2544502"/>
            <a:ext cx="1983201" cy="3792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63A76DC8-CB78-77D5-EDE5-EFECCDF45055}"/>
              </a:ext>
            </a:extLst>
          </p:cNvPr>
          <p:cNvSpPr/>
          <p:nvPr/>
        </p:nvSpPr>
        <p:spPr>
          <a:xfrm>
            <a:off x="4404852" y="2120202"/>
            <a:ext cx="973393" cy="9244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4462BE6E-4D3A-67A3-0CA0-0D32C1D10BA5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421651" y="2909268"/>
            <a:ext cx="2125751" cy="78577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CA5F54D-7D07-1AD7-B01E-86B90439A52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421651" y="1429432"/>
            <a:ext cx="2125751" cy="82615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Boog 23">
            <a:extLst>
              <a:ext uri="{FF2B5EF4-FFF2-40B4-BE49-F238E27FC236}">
                <a16:creationId xmlns:a16="http://schemas.microsoft.com/office/drawing/2014/main" id="{F5E683DF-9FDF-5367-B9DF-4A509FCEDB35}"/>
              </a:ext>
            </a:extLst>
          </p:cNvPr>
          <p:cNvSpPr/>
          <p:nvPr/>
        </p:nvSpPr>
        <p:spPr>
          <a:xfrm>
            <a:off x="5221363" y="2196889"/>
            <a:ext cx="874637" cy="771073"/>
          </a:xfrm>
          <a:prstGeom prst="arc">
            <a:avLst>
              <a:gd name="adj1" fmla="val 12780869"/>
              <a:gd name="adj2" fmla="val 8623233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Boog 24">
            <a:extLst>
              <a:ext uri="{FF2B5EF4-FFF2-40B4-BE49-F238E27FC236}">
                <a16:creationId xmlns:a16="http://schemas.microsoft.com/office/drawing/2014/main" id="{1366F407-855D-4906-330D-E7A40DA7935F}"/>
              </a:ext>
            </a:extLst>
          </p:cNvPr>
          <p:cNvSpPr/>
          <p:nvPr/>
        </p:nvSpPr>
        <p:spPr>
          <a:xfrm flipH="1">
            <a:off x="686697" y="1422080"/>
            <a:ext cx="874637" cy="1230176"/>
          </a:xfrm>
          <a:prstGeom prst="arc">
            <a:avLst>
              <a:gd name="adj1" fmla="val 15741710"/>
              <a:gd name="adj2" fmla="val 6008592"/>
            </a:avLst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0801349A-1176-C7A4-45CC-05B85B387DF9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1813726" y="2969288"/>
            <a:ext cx="1" cy="376813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Gelijkbenige driehoek 27">
            <a:extLst>
              <a:ext uri="{FF2B5EF4-FFF2-40B4-BE49-F238E27FC236}">
                <a16:creationId xmlns:a16="http://schemas.microsoft.com/office/drawing/2014/main" id="{64F82774-CF3F-BF65-6060-C4A09EE72B52}"/>
              </a:ext>
            </a:extLst>
          </p:cNvPr>
          <p:cNvSpPr/>
          <p:nvPr/>
        </p:nvSpPr>
        <p:spPr>
          <a:xfrm>
            <a:off x="5221363" y="271306"/>
            <a:ext cx="973393" cy="77372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D82765BB-F5AB-AC33-9319-997AD11BC1AD}"/>
              </a:ext>
            </a:extLst>
          </p:cNvPr>
          <p:cNvCxnSpPr>
            <a:cxnSpLocks/>
            <a:stCxn id="28" idx="3"/>
            <a:endCxn id="12" idx="0"/>
          </p:cNvCxnSpPr>
          <p:nvPr/>
        </p:nvCxnSpPr>
        <p:spPr>
          <a:xfrm flipH="1">
            <a:off x="4891549" y="1045029"/>
            <a:ext cx="816511" cy="10751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288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Fokkema, M. (Marjolein)</dc:creator>
  <cp:lastModifiedBy>Fokkema, M. (Marjolein)</cp:lastModifiedBy>
  <cp:revision>1</cp:revision>
  <dcterms:created xsi:type="dcterms:W3CDTF">2025-06-16T10:12:22Z</dcterms:created>
  <dcterms:modified xsi:type="dcterms:W3CDTF">2025-06-16T11:18:29Z</dcterms:modified>
</cp:coreProperties>
</file>