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  <p:sldMasterId id="2147483683" r:id="rId6"/>
  </p:sldMasterIdLst>
  <p:notesMasterIdLst>
    <p:notesMasterId r:id="rId40"/>
  </p:notesMasterIdLst>
  <p:handoutMasterIdLst>
    <p:handoutMasterId r:id="rId41"/>
  </p:handoutMasterIdLst>
  <p:sldIdLst>
    <p:sldId id="256" r:id="rId7"/>
    <p:sldId id="276" r:id="rId8"/>
    <p:sldId id="317" r:id="rId9"/>
    <p:sldId id="347" r:id="rId10"/>
    <p:sldId id="257" r:id="rId11"/>
    <p:sldId id="345" r:id="rId12"/>
    <p:sldId id="353" r:id="rId13"/>
    <p:sldId id="374" r:id="rId14"/>
    <p:sldId id="375" r:id="rId15"/>
    <p:sldId id="346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31" r:id="rId25"/>
    <p:sldId id="362" r:id="rId26"/>
    <p:sldId id="329" r:id="rId27"/>
    <p:sldId id="335" r:id="rId28"/>
    <p:sldId id="336" r:id="rId29"/>
    <p:sldId id="337" r:id="rId30"/>
    <p:sldId id="363" r:id="rId31"/>
    <p:sldId id="366" r:id="rId32"/>
    <p:sldId id="367" r:id="rId33"/>
    <p:sldId id="368" r:id="rId34"/>
    <p:sldId id="369" r:id="rId35"/>
    <p:sldId id="378" r:id="rId36"/>
    <p:sldId id="381" r:id="rId37"/>
    <p:sldId id="365" r:id="rId38"/>
    <p:sldId id="338" r:id="rId39"/>
  </p:sldIdLst>
  <p:sldSz cx="12198350" cy="6858000"/>
  <p:notesSz cx="9872663" cy="6742113"/>
  <p:custDataLst>
    <p:tags r:id="rId4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5B5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3792" autoAdjust="0"/>
  </p:normalViewPr>
  <p:slideViewPr>
    <p:cSldViewPr>
      <p:cViewPr varScale="1">
        <p:scale>
          <a:sx n="77" d="100"/>
          <a:sy n="77" d="100"/>
        </p:scale>
        <p:origin x="883" y="67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gs" Target="tags/tag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11C78-7733-4258-B72E-8BA46A9708D3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nl-NL"/>
        </a:p>
      </dgm:t>
    </dgm:pt>
    <dgm:pt modelId="{D00EA7A5-BC18-4308-B021-2D3739BDCFFF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nl-NL" sz="1600" noProof="0" dirty="0" err="1"/>
            <a:t>Lectures</a:t>
          </a:r>
          <a:r>
            <a:rPr lang="nl-NL" sz="1600" noProof="0" dirty="0"/>
            <a:t>,  workshops</a:t>
          </a:r>
          <a:endParaRPr lang="en-US" sz="1600" noProof="0" dirty="0"/>
        </a:p>
      </dgm:t>
    </dgm:pt>
    <dgm:pt modelId="{E75BCA0A-341C-42F6-BA08-282D93777AB1}" type="parTrans" cxnId="{A3C2DBDB-21DF-4E6B-915B-831BEA284419}">
      <dgm:prSet/>
      <dgm:spPr/>
      <dgm:t>
        <a:bodyPr/>
        <a:lstStyle/>
        <a:p>
          <a:endParaRPr lang="nl-NL"/>
        </a:p>
      </dgm:t>
    </dgm:pt>
    <dgm:pt modelId="{5D2F038E-F283-469A-8159-6E4A6EA93EE6}" type="sibTrans" cxnId="{A3C2DBDB-21DF-4E6B-915B-831BEA284419}">
      <dgm:prSet/>
      <dgm:spPr>
        <a:noFill/>
      </dgm:spPr>
      <dgm:t>
        <a:bodyPr/>
        <a:lstStyle/>
        <a:p>
          <a:endParaRPr lang="nl-NL"/>
        </a:p>
      </dgm:t>
    </dgm:pt>
    <dgm:pt modelId="{46C9657E-8F75-47D1-884E-6B29CC2BDF94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Introduction lecture</a:t>
          </a:r>
        </a:p>
      </dgm:t>
    </dgm:pt>
    <dgm:pt modelId="{85717E3D-AC3F-491D-A5A7-379AA2CC2D59}" type="parTrans" cxnId="{2274A72A-5EF3-4EAD-8BA0-BCF6556BED86}">
      <dgm:prSet/>
      <dgm:spPr/>
      <dgm:t>
        <a:bodyPr/>
        <a:lstStyle/>
        <a:p>
          <a:endParaRPr lang="nl-NL"/>
        </a:p>
      </dgm:t>
    </dgm:pt>
    <dgm:pt modelId="{35ABA089-B74A-40DA-A809-DBA6FC3E0C80}" type="sibTrans" cxnId="{2274A72A-5EF3-4EAD-8BA0-BCF6556BED86}">
      <dgm:prSet/>
      <dgm:spPr/>
      <dgm:t>
        <a:bodyPr/>
        <a:lstStyle/>
        <a:p>
          <a:endParaRPr lang="nl-NL"/>
        </a:p>
      </dgm:t>
    </dgm:pt>
    <dgm:pt modelId="{670085EE-C5E5-470E-8ED5-CCD31CAE5D0D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/>
            <a:t>Write </a:t>
          </a:r>
          <a:r>
            <a:rPr lang="en-US" sz="1600" noProof="0" dirty="0"/>
            <a:t>proposal</a:t>
          </a:r>
        </a:p>
      </dgm:t>
    </dgm:pt>
    <dgm:pt modelId="{94290B56-9C90-4CBD-9D37-A20EE5FF40D3}" type="parTrans" cxnId="{5C458A80-606D-49F1-97BD-083BCB02424B}">
      <dgm:prSet/>
      <dgm:spPr/>
      <dgm:t>
        <a:bodyPr/>
        <a:lstStyle/>
        <a:p>
          <a:endParaRPr lang="nl-NL"/>
        </a:p>
      </dgm:t>
    </dgm:pt>
    <dgm:pt modelId="{47329300-1D24-4118-824B-6E4FF4F184CB}" type="sibTrans" cxnId="{5C458A80-606D-49F1-97BD-083BCB02424B}">
      <dgm:prSet/>
      <dgm:spPr/>
      <dgm:t>
        <a:bodyPr/>
        <a:lstStyle/>
        <a:p>
          <a:endParaRPr lang="nl-NL"/>
        </a:p>
      </dgm:t>
    </dgm:pt>
    <dgm:pt modelId="{FE036E5B-A1FB-47C8-90DD-2BCB03827849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Find a “thesis working place” and supervisor</a:t>
          </a:r>
        </a:p>
      </dgm:t>
    </dgm:pt>
    <dgm:pt modelId="{46E512BD-A812-4B77-9F4F-A8EF3B7D2512}" type="parTrans" cxnId="{0C376E1E-B340-4221-8DAF-F3E60C8504D0}">
      <dgm:prSet/>
      <dgm:spPr/>
      <dgm:t>
        <a:bodyPr/>
        <a:lstStyle/>
        <a:p>
          <a:endParaRPr lang="nl-NL"/>
        </a:p>
      </dgm:t>
    </dgm:pt>
    <dgm:pt modelId="{6DD36A75-8A4A-4214-98B9-091B4C03CCAA}" type="sibTrans" cxnId="{0C376E1E-B340-4221-8DAF-F3E60C8504D0}">
      <dgm:prSet/>
      <dgm:spPr/>
      <dgm:t>
        <a:bodyPr/>
        <a:lstStyle/>
        <a:p>
          <a:endParaRPr lang="nl-NL"/>
        </a:p>
      </dgm:t>
    </dgm:pt>
    <dgm:pt modelId="{55802A4C-96CC-435F-BCF8-1F9AFE270CBA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 dirty="0"/>
            <a:t>Carry out thesis project</a:t>
          </a:r>
        </a:p>
      </dgm:t>
    </dgm:pt>
    <dgm:pt modelId="{FD51E8EE-D079-4C4B-89B9-AE8F0A2C4E22}" type="parTrans" cxnId="{26F6B026-5E0F-40DD-A6BF-4B1879D3DEED}">
      <dgm:prSet/>
      <dgm:spPr/>
      <dgm:t>
        <a:bodyPr/>
        <a:lstStyle/>
        <a:p>
          <a:endParaRPr lang="nl-NL"/>
        </a:p>
      </dgm:t>
    </dgm:pt>
    <dgm:pt modelId="{43A12BB3-2A90-4442-B5A8-706954F26070}" type="sibTrans" cxnId="{26F6B026-5E0F-40DD-A6BF-4B1879D3DEED}">
      <dgm:prSet/>
      <dgm:spPr/>
      <dgm:t>
        <a:bodyPr/>
        <a:lstStyle/>
        <a:p>
          <a:endParaRPr lang="nl-NL"/>
        </a:p>
      </dgm:t>
    </dgm:pt>
    <dgm:pt modelId="{50890C05-6B0D-4254-9E5D-32F009C0129E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Follow thesis working groups</a:t>
          </a:r>
          <a:endParaRPr lang="en-US" sz="1600" b="1" noProof="0" dirty="0"/>
        </a:p>
      </dgm:t>
    </dgm:pt>
    <dgm:pt modelId="{E870CFBC-30E0-4807-8974-808A7FAFFC5D}" type="parTrans" cxnId="{F98872DD-D760-4562-B21D-FC0FD8B966F4}">
      <dgm:prSet/>
      <dgm:spPr/>
      <dgm:t>
        <a:bodyPr/>
        <a:lstStyle/>
        <a:p>
          <a:endParaRPr lang="nl-NL"/>
        </a:p>
      </dgm:t>
    </dgm:pt>
    <dgm:pt modelId="{624D8E43-5BA5-433A-835C-D3F7269C77FD}" type="sibTrans" cxnId="{F98872DD-D760-4562-B21D-FC0FD8B966F4}">
      <dgm:prSet/>
      <dgm:spPr/>
      <dgm:t>
        <a:bodyPr/>
        <a:lstStyle/>
        <a:p>
          <a:endParaRPr lang="nl-NL"/>
        </a:p>
      </dgm:t>
    </dgm:pt>
    <dgm:pt modelId="{793ECF5F-A79D-44FA-BABA-536CF2B79FEB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Class on research integrity</a:t>
          </a:r>
        </a:p>
      </dgm:t>
    </dgm:pt>
    <dgm:pt modelId="{0E6CA417-0540-4D1A-A137-E3FDC994BAA8}" type="parTrans" cxnId="{CC74925F-4886-4600-AA1E-BF2D0B3AA5AE}">
      <dgm:prSet/>
      <dgm:spPr/>
      <dgm:t>
        <a:bodyPr/>
        <a:lstStyle/>
        <a:p>
          <a:endParaRPr lang="nl-NL"/>
        </a:p>
      </dgm:t>
    </dgm:pt>
    <dgm:pt modelId="{B0FE3B44-6D6D-4E77-A470-D117A9BABF7F}" type="sibTrans" cxnId="{CC74925F-4886-4600-AA1E-BF2D0B3AA5AE}">
      <dgm:prSet/>
      <dgm:spPr/>
      <dgm:t>
        <a:bodyPr/>
        <a:lstStyle/>
        <a:p>
          <a:endParaRPr lang="nl-NL"/>
        </a:p>
      </dgm:t>
    </dgm:pt>
    <dgm:pt modelId="{A774BF67-A5A4-48D5-8189-6ECE53ED7477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Attend a thesis defense and ask a question</a:t>
          </a:r>
        </a:p>
      </dgm:t>
    </dgm:pt>
    <dgm:pt modelId="{47D7675C-6879-454B-91B1-5BE312B303AC}" type="parTrans" cxnId="{C3B6170B-1F70-4110-9761-35A2275C8020}">
      <dgm:prSet/>
      <dgm:spPr/>
      <dgm:t>
        <a:bodyPr/>
        <a:lstStyle/>
        <a:p>
          <a:endParaRPr lang="nl-NL"/>
        </a:p>
      </dgm:t>
    </dgm:pt>
    <dgm:pt modelId="{376C0042-C71C-4D61-A9CE-77625A11F507}" type="sibTrans" cxnId="{C3B6170B-1F70-4110-9761-35A2275C8020}">
      <dgm:prSet/>
      <dgm:spPr/>
      <dgm:t>
        <a:bodyPr/>
        <a:lstStyle/>
        <a:p>
          <a:endParaRPr lang="nl-NL"/>
        </a:p>
      </dgm:t>
    </dgm:pt>
    <dgm:pt modelId="{3F42BD0D-2DBC-4569-99BF-8F096A7FCCB6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For external project: find a second </a:t>
          </a:r>
          <a:r>
            <a:rPr lang="en-US" sz="1300" noProof="0" dirty="0" err="1"/>
            <a:t>StatDat</a:t>
          </a:r>
          <a:r>
            <a:rPr lang="en-US" sz="1300" noProof="0" dirty="0"/>
            <a:t> supervisor</a:t>
          </a:r>
        </a:p>
      </dgm:t>
    </dgm:pt>
    <dgm:pt modelId="{EE84793E-E489-4D18-9056-5E6862E51284}" type="parTrans" cxnId="{99B415DC-54D3-4D12-AF58-9B5E3FF8EA30}">
      <dgm:prSet/>
      <dgm:spPr/>
      <dgm:t>
        <a:bodyPr/>
        <a:lstStyle/>
        <a:p>
          <a:endParaRPr lang="nl-NL"/>
        </a:p>
      </dgm:t>
    </dgm:pt>
    <dgm:pt modelId="{1FB7C4F2-B57D-490E-9ABB-76134B031DA8}" type="sibTrans" cxnId="{99B415DC-54D3-4D12-AF58-9B5E3FF8EA30}">
      <dgm:prSet/>
      <dgm:spPr/>
      <dgm:t>
        <a:bodyPr/>
        <a:lstStyle/>
        <a:p>
          <a:endParaRPr lang="nl-NL"/>
        </a:p>
      </dgm:t>
    </dgm:pt>
    <dgm:pt modelId="{99DD075D-1AE6-49EE-A62A-51F96C882D9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 Give your supervisors the documentation for supervisors </a:t>
          </a:r>
        </a:p>
      </dgm:t>
    </dgm:pt>
    <dgm:pt modelId="{E4134377-5AAF-43EE-9EB1-CFB98752AFB2}" type="parTrans" cxnId="{3C0147AD-45E2-420C-B458-D611490CF9E9}">
      <dgm:prSet/>
      <dgm:spPr/>
      <dgm:t>
        <a:bodyPr/>
        <a:lstStyle/>
        <a:p>
          <a:endParaRPr lang="nl-NL"/>
        </a:p>
      </dgm:t>
    </dgm:pt>
    <dgm:pt modelId="{086B8BD8-657D-4413-83F4-65063A0C1DDF}" type="sibTrans" cxnId="{3C0147AD-45E2-420C-B458-D611490CF9E9}">
      <dgm:prSet/>
      <dgm:spPr/>
      <dgm:t>
        <a:bodyPr/>
        <a:lstStyle/>
        <a:p>
          <a:endParaRPr lang="nl-NL"/>
        </a:p>
      </dgm:t>
    </dgm:pt>
    <dgm:pt modelId="{67600DB7-144F-4F91-828F-AF0ACFEF2F66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Subscribe to Thesis Project course</a:t>
          </a:r>
        </a:p>
      </dgm:t>
    </dgm:pt>
    <dgm:pt modelId="{C1ABD518-F33B-4D6F-A226-5A85A07B6493}" type="parTrans" cxnId="{F2528D22-1492-4E26-B082-27998E780BDC}">
      <dgm:prSet/>
      <dgm:spPr/>
      <dgm:t>
        <a:bodyPr/>
        <a:lstStyle/>
        <a:p>
          <a:endParaRPr lang="nl-NL"/>
        </a:p>
      </dgm:t>
    </dgm:pt>
    <dgm:pt modelId="{88B34D64-9E8F-407C-AE35-7D15F42CE793}" type="sibTrans" cxnId="{F2528D22-1492-4E26-B082-27998E780BDC}">
      <dgm:prSet/>
      <dgm:spPr/>
      <dgm:t>
        <a:bodyPr/>
        <a:lstStyle/>
        <a:p>
          <a:endParaRPr lang="nl-NL"/>
        </a:p>
      </dgm:t>
    </dgm:pt>
    <dgm:pt modelId="{CCE05B2E-8E0E-4ED9-B62B-48BD6EC5F110}">
      <dgm:prSet phldrT="[Tekst]" custT="1"/>
      <dgm:spPr/>
      <dgm:t>
        <a:bodyPr/>
        <a:lstStyle/>
        <a:p>
          <a:pPr>
            <a:lnSpc>
              <a:spcPct val="100000"/>
            </a:lnSpc>
          </a:pPr>
          <a:endParaRPr lang="en-US" sz="1600" noProof="0" dirty="0"/>
        </a:p>
      </dgm:t>
    </dgm:pt>
    <dgm:pt modelId="{27078118-9796-4655-BE60-0A82734D2B17}" type="parTrans" cxnId="{138BB299-70EF-4247-B23B-A66CA3EF4115}">
      <dgm:prSet/>
      <dgm:spPr/>
      <dgm:t>
        <a:bodyPr/>
        <a:lstStyle/>
        <a:p>
          <a:endParaRPr lang="nl-NL"/>
        </a:p>
      </dgm:t>
    </dgm:pt>
    <dgm:pt modelId="{915355C4-0054-48A1-A743-DEAA4888B2E6}" type="sibTrans" cxnId="{138BB299-70EF-4247-B23B-A66CA3EF4115}">
      <dgm:prSet/>
      <dgm:spPr/>
      <dgm:t>
        <a:bodyPr/>
        <a:lstStyle/>
        <a:p>
          <a:endParaRPr lang="nl-NL"/>
        </a:p>
      </dgm:t>
    </dgm:pt>
    <dgm:pt modelId="{4D77D082-1D5F-4F6F-AEA3-8A9889475B53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5C6DC202-3D34-4AB4-8493-30D2504C535E}" type="parTrans" cxnId="{80C635A2-E1B0-49EA-AC6B-09162A7E70B5}">
      <dgm:prSet/>
      <dgm:spPr/>
      <dgm:t>
        <a:bodyPr/>
        <a:lstStyle/>
        <a:p>
          <a:endParaRPr lang="nl-NL"/>
        </a:p>
      </dgm:t>
    </dgm:pt>
    <dgm:pt modelId="{8A68B75B-D217-411A-AE4A-7E5E4F27BA36}" type="sibTrans" cxnId="{80C635A2-E1B0-49EA-AC6B-09162A7E70B5}">
      <dgm:prSet/>
      <dgm:spPr/>
      <dgm:t>
        <a:bodyPr/>
        <a:lstStyle/>
        <a:p>
          <a:endParaRPr lang="nl-NL"/>
        </a:p>
      </dgm:t>
    </dgm:pt>
    <dgm:pt modelId="{590B977F-5A07-4E19-9E7E-07D8A285891F}">
      <dgm:prSet phldrT="[Teks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600" noProof="0" dirty="0"/>
        </a:p>
      </dgm:t>
    </dgm:pt>
    <dgm:pt modelId="{0939FCB4-2F9F-4CBE-A378-9E69ADD47F9F}" type="parTrans" cxnId="{803D75C9-92E1-404B-85E3-586AEE2054DE}">
      <dgm:prSet/>
      <dgm:spPr/>
      <dgm:t>
        <a:bodyPr/>
        <a:lstStyle/>
        <a:p>
          <a:endParaRPr lang="nl-NL"/>
        </a:p>
      </dgm:t>
    </dgm:pt>
    <dgm:pt modelId="{143A6613-2BB7-4951-8444-9071F33ADC2C}" type="sibTrans" cxnId="{803D75C9-92E1-404B-85E3-586AEE2054DE}">
      <dgm:prSet/>
      <dgm:spPr/>
      <dgm:t>
        <a:bodyPr/>
        <a:lstStyle/>
        <a:p>
          <a:endParaRPr lang="nl-NL"/>
        </a:p>
      </dgm:t>
    </dgm:pt>
    <dgm:pt modelId="{7BFAA2FC-F7B7-49A2-84C5-66B93966EE17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Defend thesis </a:t>
          </a:r>
        </a:p>
      </dgm:t>
    </dgm:pt>
    <dgm:pt modelId="{9D526DC8-F81C-4FD2-A76C-7525D5200F3F}" type="parTrans" cxnId="{614B43EA-5B3D-4F70-8565-3EDDFD83F28B}">
      <dgm:prSet/>
      <dgm:spPr/>
      <dgm:t>
        <a:bodyPr/>
        <a:lstStyle/>
        <a:p>
          <a:endParaRPr lang="nl-NL"/>
        </a:p>
      </dgm:t>
    </dgm:pt>
    <dgm:pt modelId="{174EDEE4-F68E-407D-BAF6-1061AD4AE985}" type="sibTrans" cxnId="{614B43EA-5B3D-4F70-8565-3EDDFD83F28B}">
      <dgm:prSet/>
      <dgm:spPr/>
      <dgm:t>
        <a:bodyPr/>
        <a:lstStyle/>
        <a:p>
          <a:endParaRPr lang="nl-NL"/>
        </a:p>
      </dgm:t>
    </dgm:pt>
    <dgm:pt modelId="{82E1C52B-4A47-4C4B-87BF-C5554C77DD20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Submit proposal which should be approved by thesis committee and all supervisors</a:t>
          </a:r>
        </a:p>
      </dgm:t>
    </dgm:pt>
    <dgm:pt modelId="{54107A54-C7ED-44F3-9FEE-9F40FA16AC26}" type="parTrans" cxnId="{B4E5C12B-F577-47DC-B36E-95C38C8EB46A}">
      <dgm:prSet/>
      <dgm:spPr/>
      <dgm:t>
        <a:bodyPr/>
        <a:lstStyle/>
        <a:p>
          <a:endParaRPr lang="nl-NL"/>
        </a:p>
      </dgm:t>
    </dgm:pt>
    <dgm:pt modelId="{E80DAC54-7079-488C-9174-C0FF6C3E61F5}" type="sibTrans" cxnId="{B4E5C12B-F577-47DC-B36E-95C38C8EB46A}">
      <dgm:prSet/>
      <dgm:spPr/>
      <dgm:t>
        <a:bodyPr/>
        <a:lstStyle/>
        <a:p>
          <a:endParaRPr lang="nl-NL"/>
        </a:p>
      </dgm:t>
    </dgm:pt>
    <dgm:pt modelId="{844EE9A9-739F-4C0F-AB20-C7E5495A49B3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Class on reproducible research </a:t>
          </a:r>
        </a:p>
      </dgm:t>
    </dgm:pt>
    <dgm:pt modelId="{77A20830-CE8B-42B1-BE86-36B2A9D3D2E6}" type="parTrans" cxnId="{CE9248C3-12F6-4241-AB83-5655EB31B31C}">
      <dgm:prSet/>
      <dgm:spPr/>
      <dgm:t>
        <a:bodyPr/>
        <a:lstStyle/>
        <a:p>
          <a:endParaRPr lang="nl-NL"/>
        </a:p>
      </dgm:t>
    </dgm:pt>
    <dgm:pt modelId="{B9A025FC-0202-4D9B-B877-B981A648B0DD}" type="sibTrans" cxnId="{CE9248C3-12F6-4241-AB83-5655EB31B31C}">
      <dgm:prSet/>
      <dgm:spPr/>
      <dgm:t>
        <a:bodyPr/>
        <a:lstStyle/>
        <a:p>
          <a:endParaRPr lang="nl-NL"/>
        </a:p>
      </dgm:t>
    </dgm:pt>
    <dgm:pt modelId="{E872FC6B-D3B4-40EB-BE22-8EF3AEB30A2E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Write thesis proposal which should include three practical working activities</a:t>
          </a:r>
        </a:p>
      </dgm:t>
    </dgm:pt>
    <dgm:pt modelId="{D40D43AD-4FE2-49CE-AB28-2F30F2E3A10F}" type="parTrans" cxnId="{6128B2AB-27FB-428B-A670-0C66039E9E98}">
      <dgm:prSet/>
      <dgm:spPr/>
      <dgm:t>
        <a:bodyPr/>
        <a:lstStyle/>
        <a:p>
          <a:endParaRPr lang="nl-NL"/>
        </a:p>
      </dgm:t>
    </dgm:pt>
    <dgm:pt modelId="{44AFC20B-540D-4A13-B523-B45C81B087E1}" type="sibTrans" cxnId="{6128B2AB-27FB-428B-A670-0C66039E9E98}">
      <dgm:prSet/>
      <dgm:spPr/>
      <dgm:t>
        <a:bodyPr/>
        <a:lstStyle/>
        <a:p>
          <a:endParaRPr lang="nl-NL"/>
        </a:p>
      </dgm:t>
    </dgm:pt>
    <dgm:pt modelId="{FD198975-1F8F-419C-8A86-01B6E2E02C60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Perform the practical activities in the working environment, and submit reflection forms</a:t>
          </a:r>
          <a:endParaRPr lang="en-US" sz="1600" b="1" noProof="0" dirty="0"/>
        </a:p>
      </dgm:t>
    </dgm:pt>
    <dgm:pt modelId="{9464B4D3-BD31-4A4E-B65E-F019FFD435D2}" type="parTrans" cxnId="{8CB11F77-47BB-4749-A7EB-E71FB8EA74CB}">
      <dgm:prSet/>
      <dgm:spPr/>
      <dgm:t>
        <a:bodyPr/>
        <a:lstStyle/>
        <a:p>
          <a:endParaRPr lang="nl-NL"/>
        </a:p>
      </dgm:t>
    </dgm:pt>
    <dgm:pt modelId="{EADB95B7-209D-42B6-8DBE-58D1DFCEFEBA}" type="sibTrans" cxnId="{8CB11F77-47BB-4749-A7EB-E71FB8EA74CB}">
      <dgm:prSet/>
      <dgm:spPr/>
      <dgm:t>
        <a:bodyPr/>
        <a:lstStyle/>
        <a:p>
          <a:endParaRPr lang="nl-NL"/>
        </a:p>
      </dgm:t>
    </dgm:pt>
    <dgm:pt modelId="{DAAC7FD7-F81B-4364-A4A7-AE1D53546FAC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Write thesis</a:t>
          </a:r>
        </a:p>
      </dgm:t>
    </dgm:pt>
    <dgm:pt modelId="{E133E4E3-BF59-48E5-8DF9-F91EAABAE571}" type="parTrans" cxnId="{3B5A7C02-C542-4028-8FEC-85A418598554}">
      <dgm:prSet/>
      <dgm:spPr/>
      <dgm:t>
        <a:bodyPr/>
        <a:lstStyle/>
        <a:p>
          <a:endParaRPr lang="nl-NL"/>
        </a:p>
      </dgm:t>
    </dgm:pt>
    <dgm:pt modelId="{EF2C367E-6295-45CD-8AB5-11CC545DDD31}" type="sibTrans" cxnId="{3B5A7C02-C542-4028-8FEC-85A418598554}">
      <dgm:prSet/>
      <dgm:spPr/>
      <dgm:t>
        <a:bodyPr/>
        <a:lstStyle/>
        <a:p>
          <a:endParaRPr lang="nl-NL"/>
        </a:p>
      </dgm:t>
    </dgm:pt>
    <dgm:pt modelId="{D2895F78-FB98-4621-AFFF-EA653301B37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nl-NL" sz="1600" noProof="0" dirty="0"/>
            <a:t>Class on </a:t>
          </a:r>
          <a:r>
            <a:rPr lang="nl-NL" sz="1600" noProof="0" dirty="0" err="1"/>
            <a:t>scientific</a:t>
          </a:r>
          <a:r>
            <a:rPr lang="nl-NL" sz="1600" noProof="0" dirty="0"/>
            <a:t> </a:t>
          </a:r>
          <a:r>
            <a:rPr lang="nl-NL" sz="1600" noProof="0" dirty="0" err="1"/>
            <a:t>writing</a:t>
          </a:r>
          <a:endParaRPr lang="en-US" sz="1600" noProof="0" dirty="0"/>
        </a:p>
      </dgm:t>
    </dgm:pt>
    <dgm:pt modelId="{26E280A6-0CF5-4208-8ED8-E323030C0400}" type="parTrans" cxnId="{42F3BE96-9963-44C6-BF50-633379C4980E}">
      <dgm:prSet/>
      <dgm:spPr/>
      <dgm:t>
        <a:bodyPr/>
        <a:lstStyle/>
        <a:p>
          <a:endParaRPr lang="en-US"/>
        </a:p>
      </dgm:t>
    </dgm:pt>
    <dgm:pt modelId="{D12C7B73-0A84-4643-A9D7-F1A9B135C851}" type="sibTrans" cxnId="{42F3BE96-9963-44C6-BF50-633379C4980E}">
      <dgm:prSet/>
      <dgm:spPr/>
      <dgm:t>
        <a:bodyPr/>
        <a:lstStyle/>
        <a:p>
          <a:endParaRPr lang="en-US"/>
        </a:p>
      </dgm:t>
    </dgm:pt>
    <dgm:pt modelId="{E47CAEAC-DFE6-4E79-ADAA-733603549A0F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10 weeks after starting the thesis project: midway evaluation meeting.  </a:t>
          </a:r>
          <a:endParaRPr lang="en-US" sz="1600" b="1" noProof="0" dirty="0"/>
        </a:p>
      </dgm:t>
    </dgm:pt>
    <dgm:pt modelId="{F68BA573-94D8-4953-B581-F1207B2BE068}" type="parTrans" cxnId="{0CBC24AB-A971-48E4-A0EC-16E9D3099681}">
      <dgm:prSet/>
      <dgm:spPr/>
      <dgm:t>
        <a:bodyPr/>
        <a:lstStyle/>
        <a:p>
          <a:endParaRPr lang="en-US"/>
        </a:p>
      </dgm:t>
    </dgm:pt>
    <dgm:pt modelId="{FE5EB7ED-CA7D-465C-BFCD-27F3FE85A42C}" type="sibTrans" cxnId="{0CBC24AB-A971-48E4-A0EC-16E9D3099681}">
      <dgm:prSet/>
      <dgm:spPr/>
      <dgm:t>
        <a:bodyPr/>
        <a:lstStyle/>
        <a:p>
          <a:endParaRPr lang="en-US"/>
        </a:p>
      </dgm:t>
    </dgm:pt>
    <dgm:pt modelId="{ECA2EC2C-7D75-4DB6-812D-1713A66943DD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2D0703DC-65AF-4C58-BC9E-7FD37AE76296}" type="sibTrans" cxnId="{A8D0B824-1883-45B6-BCDE-CF6F703A7549}">
      <dgm:prSet/>
      <dgm:spPr/>
      <dgm:t>
        <a:bodyPr/>
        <a:lstStyle/>
        <a:p>
          <a:endParaRPr lang="nl-NL"/>
        </a:p>
      </dgm:t>
    </dgm:pt>
    <dgm:pt modelId="{82C295CB-DE4D-417B-B835-A41815FDEC84}" type="parTrans" cxnId="{A8D0B824-1883-45B6-BCDE-CF6F703A7549}">
      <dgm:prSet/>
      <dgm:spPr/>
      <dgm:t>
        <a:bodyPr/>
        <a:lstStyle/>
        <a:p>
          <a:endParaRPr lang="nl-NL"/>
        </a:p>
      </dgm:t>
    </dgm:pt>
    <dgm:pt modelId="{786E5978-5E80-4501-87B6-49FC146D541D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CA4FC1BB-2000-404D-AC0D-C385A6DB671D}" type="sibTrans" cxnId="{79445D9C-CF2E-4EB2-8F59-BEBBB1E0BD0E}">
      <dgm:prSet/>
      <dgm:spPr/>
      <dgm:t>
        <a:bodyPr/>
        <a:lstStyle/>
        <a:p>
          <a:endParaRPr lang="nl-NL"/>
        </a:p>
      </dgm:t>
    </dgm:pt>
    <dgm:pt modelId="{FAB5D869-2AB6-4356-AF52-77C8F404A0FE}" type="parTrans" cxnId="{79445D9C-CF2E-4EB2-8F59-BEBBB1E0BD0E}">
      <dgm:prSet/>
      <dgm:spPr/>
      <dgm:t>
        <a:bodyPr/>
        <a:lstStyle/>
        <a:p>
          <a:endParaRPr lang="nl-NL"/>
        </a:p>
      </dgm:t>
    </dgm:pt>
    <dgm:pt modelId="{55269645-7A18-47B7-95E7-FC4CDD65E31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Organize thesis defense </a:t>
          </a:r>
        </a:p>
      </dgm:t>
    </dgm:pt>
    <dgm:pt modelId="{EBF76BC5-D6A0-44F0-A2A1-738C4AE9EAEB}" type="parTrans" cxnId="{377DF913-9C8A-4A0C-9264-E685AA01C448}">
      <dgm:prSet/>
      <dgm:spPr/>
      <dgm:t>
        <a:bodyPr/>
        <a:lstStyle/>
        <a:p>
          <a:endParaRPr lang="nl-NL"/>
        </a:p>
      </dgm:t>
    </dgm:pt>
    <dgm:pt modelId="{E2A05642-6AC3-4A56-949C-259C57ED1E29}" type="sibTrans" cxnId="{377DF913-9C8A-4A0C-9264-E685AA01C448}">
      <dgm:prSet/>
      <dgm:spPr/>
      <dgm:t>
        <a:bodyPr/>
        <a:lstStyle/>
        <a:p>
          <a:endParaRPr lang="nl-NL"/>
        </a:p>
      </dgm:t>
    </dgm:pt>
    <dgm:pt modelId="{B191C4B7-4FEC-4ED6-8638-60AAAA8EA803}" type="pres">
      <dgm:prSet presAssocID="{D6211C78-7733-4258-B72E-8BA46A9708D3}" presName="linearFlow" presStyleCnt="0">
        <dgm:presLayoutVars>
          <dgm:dir/>
          <dgm:animLvl val="lvl"/>
          <dgm:resizeHandles val="exact"/>
        </dgm:presLayoutVars>
      </dgm:prSet>
      <dgm:spPr/>
    </dgm:pt>
    <dgm:pt modelId="{351E96CA-DF4E-4572-9BC2-0768A71492FB}" type="pres">
      <dgm:prSet presAssocID="{D00EA7A5-BC18-4308-B021-2D3739BDCFFF}" presName="composite" presStyleCnt="0"/>
      <dgm:spPr/>
    </dgm:pt>
    <dgm:pt modelId="{2AF54CDD-F559-469D-88E8-412DF43E6BA2}" type="pres">
      <dgm:prSet presAssocID="{D00EA7A5-BC18-4308-B021-2D3739BDCF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824E56-964D-40AB-9BBA-4331ED94C4DA}" type="pres">
      <dgm:prSet presAssocID="{D00EA7A5-BC18-4308-B021-2D3739BDCFFF}" presName="parSh" presStyleLbl="node1" presStyleIdx="0" presStyleCnt="3"/>
      <dgm:spPr/>
    </dgm:pt>
    <dgm:pt modelId="{6225AC86-C1A4-4838-B4CE-0F68A1A8BECB}" type="pres">
      <dgm:prSet presAssocID="{D00EA7A5-BC18-4308-B021-2D3739BDCFFF}" presName="desTx" presStyleLbl="fgAcc1" presStyleIdx="0" presStyleCnt="3">
        <dgm:presLayoutVars>
          <dgm:bulletEnabled val="1"/>
        </dgm:presLayoutVars>
      </dgm:prSet>
      <dgm:spPr/>
    </dgm:pt>
    <dgm:pt modelId="{6B1702FC-AA77-4101-BCFD-931B59630C3B}" type="pres">
      <dgm:prSet presAssocID="{5D2F038E-F283-469A-8159-6E4A6EA93EE6}" presName="sibTrans" presStyleLbl="sibTrans2D1" presStyleIdx="0" presStyleCnt="2"/>
      <dgm:spPr/>
    </dgm:pt>
    <dgm:pt modelId="{0FC6F023-3F77-450D-864A-FBA7AE232156}" type="pres">
      <dgm:prSet presAssocID="{5D2F038E-F283-469A-8159-6E4A6EA93EE6}" presName="connTx" presStyleLbl="sibTrans2D1" presStyleIdx="0" presStyleCnt="2"/>
      <dgm:spPr/>
    </dgm:pt>
    <dgm:pt modelId="{81431B4A-954E-4BDC-949C-4CA4B892EB5A}" type="pres">
      <dgm:prSet presAssocID="{670085EE-C5E5-470E-8ED5-CCD31CAE5D0D}" presName="composite" presStyleCnt="0"/>
      <dgm:spPr/>
    </dgm:pt>
    <dgm:pt modelId="{A90D7C72-B0AA-4401-BCE0-1291F8D007B1}" type="pres">
      <dgm:prSet presAssocID="{670085EE-C5E5-470E-8ED5-CCD31CAE5D0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D923627-408F-46F9-B652-FC110ED8AF0F}" type="pres">
      <dgm:prSet presAssocID="{670085EE-C5E5-470E-8ED5-CCD31CAE5D0D}" presName="parSh" presStyleLbl="node1" presStyleIdx="1" presStyleCnt="3" custLinFactNeighborX="-13426"/>
      <dgm:spPr/>
    </dgm:pt>
    <dgm:pt modelId="{675CA460-9F4B-48ED-ABD7-13B54475732D}" type="pres">
      <dgm:prSet presAssocID="{670085EE-C5E5-470E-8ED5-CCD31CAE5D0D}" presName="desTx" presStyleLbl="fgAcc1" presStyleIdx="1" presStyleCnt="3" custLinFactNeighborX="-13426">
        <dgm:presLayoutVars>
          <dgm:bulletEnabled val="1"/>
        </dgm:presLayoutVars>
      </dgm:prSet>
      <dgm:spPr/>
    </dgm:pt>
    <dgm:pt modelId="{3DB5A462-AC37-4BEB-AE0B-6B3D76735CF0}" type="pres">
      <dgm:prSet presAssocID="{47329300-1D24-4118-824B-6E4FF4F184CB}" presName="sibTrans" presStyleLbl="sibTrans2D1" presStyleIdx="1" presStyleCnt="2" custLinFactNeighborX="30620"/>
      <dgm:spPr/>
    </dgm:pt>
    <dgm:pt modelId="{9F6A531B-DF96-48F5-A41A-97B65F5CDAF2}" type="pres">
      <dgm:prSet presAssocID="{47329300-1D24-4118-824B-6E4FF4F184CB}" presName="connTx" presStyleLbl="sibTrans2D1" presStyleIdx="1" presStyleCnt="2"/>
      <dgm:spPr/>
    </dgm:pt>
    <dgm:pt modelId="{B1C0D86A-C61C-43FF-8EB9-50A928E4918C}" type="pres">
      <dgm:prSet presAssocID="{55802A4C-96CC-435F-BCF8-1F9AFE270CBA}" presName="composite" presStyleCnt="0"/>
      <dgm:spPr/>
    </dgm:pt>
    <dgm:pt modelId="{51E46ECC-7D09-4824-9D29-FAEA1A540CB8}" type="pres">
      <dgm:prSet presAssocID="{55802A4C-96CC-435F-BCF8-1F9AFE270C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11877B-7E0D-404A-8629-DFB43CEE6D88}" type="pres">
      <dgm:prSet presAssocID="{55802A4C-96CC-435F-BCF8-1F9AFE270CBA}" presName="parSh" presStyleLbl="node1" presStyleIdx="2" presStyleCnt="3" custLinFactNeighborX="3197"/>
      <dgm:spPr/>
    </dgm:pt>
    <dgm:pt modelId="{9EDED810-476F-45DC-8E80-63A401E97892}" type="pres">
      <dgm:prSet presAssocID="{55802A4C-96CC-435F-BCF8-1F9AFE270CBA}" presName="desTx" presStyleLbl="fgAcc1" presStyleIdx="2" presStyleCnt="3" custLinFactNeighborX="3197">
        <dgm:presLayoutVars>
          <dgm:bulletEnabled val="1"/>
        </dgm:presLayoutVars>
      </dgm:prSet>
      <dgm:spPr/>
    </dgm:pt>
  </dgm:ptLst>
  <dgm:cxnLst>
    <dgm:cxn modelId="{3B5A7C02-C542-4028-8FEC-85A418598554}" srcId="{55802A4C-96CC-435F-BCF8-1F9AFE270CBA}" destId="{DAAC7FD7-F81B-4364-A4A7-AE1D53546FAC}" srcOrd="3" destOrd="0" parTransId="{E133E4E3-BF59-48E5-8DF9-F91EAABAE571}" sibTransId="{EF2C367E-6295-45CD-8AB5-11CC545DDD31}"/>
    <dgm:cxn modelId="{F22E2505-F9E5-42AD-8CDA-B9A6503739A2}" type="presOf" srcId="{5D2F038E-F283-469A-8159-6E4A6EA93EE6}" destId="{0FC6F023-3F77-450D-864A-FBA7AE232156}" srcOrd="1" destOrd="0" presId="urn:microsoft.com/office/officeart/2005/8/layout/process3"/>
    <dgm:cxn modelId="{C3B6170B-1F70-4110-9761-35A2275C8020}" srcId="{D00EA7A5-BC18-4308-B021-2D3739BDCFFF}" destId="{A774BF67-A5A4-48D5-8189-6ECE53ED7477}" srcOrd="4" destOrd="0" parTransId="{47D7675C-6879-454B-91B1-5BE312B303AC}" sibTransId="{376C0042-C71C-4D61-A9CE-77625A11F507}"/>
    <dgm:cxn modelId="{9C458B10-8003-47D1-AC07-89967527E413}" type="presOf" srcId="{47329300-1D24-4118-824B-6E4FF4F184CB}" destId="{3DB5A462-AC37-4BEB-AE0B-6B3D76735CF0}" srcOrd="0" destOrd="0" presId="urn:microsoft.com/office/officeart/2005/8/layout/process3"/>
    <dgm:cxn modelId="{377DF913-9C8A-4A0C-9264-E685AA01C448}" srcId="{55802A4C-96CC-435F-BCF8-1F9AFE270CBA}" destId="{55269645-7A18-47B7-95E7-FC4CDD65E31A}" srcOrd="4" destOrd="0" parTransId="{EBF76BC5-D6A0-44F0-A2A1-738C4AE9EAEB}" sibTransId="{E2A05642-6AC3-4A56-949C-259C57ED1E29}"/>
    <dgm:cxn modelId="{1820C214-7F9C-401D-B6CE-7685213D8805}" type="presOf" srcId="{67600DB7-144F-4F91-828F-AF0ACFEF2F66}" destId="{675CA460-9F4B-48ED-ABD7-13B54475732D}" srcOrd="0" destOrd="5" presId="urn:microsoft.com/office/officeart/2005/8/layout/process3"/>
    <dgm:cxn modelId="{0C376E1E-B340-4221-8DAF-F3E60C8504D0}" srcId="{670085EE-C5E5-470E-8ED5-CCD31CAE5D0D}" destId="{FE036E5B-A1FB-47C8-90DD-2BCB03827849}" srcOrd="0" destOrd="0" parTransId="{46E512BD-A812-4B77-9F4F-A8EF3B7D2512}" sibTransId="{6DD36A75-8A4A-4214-98B9-091B4C03CCAA}"/>
    <dgm:cxn modelId="{3710FD21-A626-4042-90AE-07B962FC9664}" type="presOf" srcId="{ECA2EC2C-7D75-4DB6-812D-1713A66943DD}" destId="{9EDED810-476F-45DC-8E80-63A401E97892}" srcOrd="0" destOrd="8" presId="urn:microsoft.com/office/officeart/2005/8/layout/process3"/>
    <dgm:cxn modelId="{F2528D22-1492-4E26-B082-27998E780BDC}" srcId="{670085EE-C5E5-470E-8ED5-CCD31CAE5D0D}" destId="{67600DB7-144F-4F91-828F-AF0ACFEF2F66}" srcOrd="5" destOrd="0" parTransId="{C1ABD518-F33B-4D6F-A226-5A85A07B6493}" sibTransId="{88B34D64-9E8F-407C-AE35-7D15F42CE793}"/>
    <dgm:cxn modelId="{52787223-E6A8-4A38-8425-4344491541E7}" type="presOf" srcId="{3F42BD0D-2DBC-4569-99BF-8F096A7FCCB6}" destId="{675CA460-9F4B-48ED-ABD7-13B54475732D}" srcOrd="0" destOrd="1" presId="urn:microsoft.com/office/officeart/2005/8/layout/process3"/>
    <dgm:cxn modelId="{A8D0B824-1883-45B6-BCDE-CF6F703A7549}" srcId="{55802A4C-96CC-435F-BCF8-1F9AFE270CBA}" destId="{ECA2EC2C-7D75-4DB6-812D-1713A66943DD}" srcOrd="8" destOrd="0" parTransId="{82C295CB-DE4D-417B-B835-A41815FDEC84}" sibTransId="{2D0703DC-65AF-4C58-BC9E-7FD37AE76296}"/>
    <dgm:cxn modelId="{26F6B026-5E0F-40DD-A6BF-4B1879D3DEED}" srcId="{D6211C78-7733-4258-B72E-8BA46A9708D3}" destId="{55802A4C-96CC-435F-BCF8-1F9AFE270CBA}" srcOrd="2" destOrd="0" parTransId="{FD51E8EE-D079-4C4B-89B9-AE8F0A2C4E22}" sibTransId="{43A12BB3-2A90-4442-B5A8-706954F26070}"/>
    <dgm:cxn modelId="{2274A72A-5EF3-4EAD-8BA0-BCF6556BED86}" srcId="{D00EA7A5-BC18-4308-B021-2D3739BDCFFF}" destId="{46C9657E-8F75-47D1-884E-6B29CC2BDF94}" srcOrd="0" destOrd="0" parTransId="{85717E3D-AC3F-491D-A5A7-379AA2CC2D59}" sibTransId="{35ABA089-B74A-40DA-A809-DBA6FC3E0C80}"/>
    <dgm:cxn modelId="{B4E5C12B-F577-47DC-B36E-95C38C8EB46A}" srcId="{670085EE-C5E5-470E-8ED5-CCD31CAE5D0D}" destId="{82E1C52B-4A47-4C4B-87BF-C5554C77DD20}" srcOrd="4" destOrd="0" parTransId="{54107A54-C7ED-44F3-9FEE-9F40FA16AC26}" sibTransId="{E80DAC54-7079-488C-9174-C0FF6C3E61F5}"/>
    <dgm:cxn modelId="{CD6A5037-0A2C-4305-8139-F65C74DDB993}" type="presOf" srcId="{A774BF67-A5A4-48D5-8189-6ECE53ED7477}" destId="{6225AC86-C1A4-4838-B4CE-0F68A1A8BECB}" srcOrd="0" destOrd="4" presId="urn:microsoft.com/office/officeart/2005/8/layout/process3"/>
    <dgm:cxn modelId="{21DDF73F-E53A-488D-9E28-13FF359956B1}" type="presOf" srcId="{E872FC6B-D3B4-40EB-BE22-8EF3AEB30A2E}" destId="{675CA460-9F4B-48ED-ABD7-13B54475732D}" srcOrd="0" destOrd="3" presId="urn:microsoft.com/office/officeart/2005/8/layout/process3"/>
    <dgm:cxn modelId="{9CA06B5B-E2C3-47E6-AE69-39F27B9142B6}" type="presOf" srcId="{590B977F-5A07-4E19-9E7E-07D8A285891F}" destId="{9EDED810-476F-45DC-8E80-63A401E97892}" srcOrd="0" destOrd="6" presId="urn:microsoft.com/office/officeart/2005/8/layout/process3"/>
    <dgm:cxn modelId="{EB339F5C-2144-45E0-A5DA-4F214976B070}" type="presOf" srcId="{7BFAA2FC-F7B7-49A2-84C5-66B93966EE17}" destId="{9EDED810-476F-45DC-8E80-63A401E97892}" srcOrd="0" destOrd="5" presId="urn:microsoft.com/office/officeart/2005/8/layout/process3"/>
    <dgm:cxn modelId="{3240F05E-3CA4-4800-999D-EFAD38538F06}" type="presOf" srcId="{FD198975-1F8F-419C-8A86-01B6E2E02C60}" destId="{9EDED810-476F-45DC-8E80-63A401E97892}" srcOrd="0" destOrd="1" presId="urn:microsoft.com/office/officeart/2005/8/layout/process3"/>
    <dgm:cxn modelId="{CC74925F-4886-4600-AA1E-BF2D0B3AA5AE}" srcId="{D00EA7A5-BC18-4308-B021-2D3739BDCFFF}" destId="{793ECF5F-A79D-44FA-BABA-536CF2B79FEB}" srcOrd="1" destOrd="0" parTransId="{0E6CA417-0540-4D1A-A137-E3FDC994BAA8}" sibTransId="{B0FE3B44-6D6D-4E77-A470-D117A9BABF7F}"/>
    <dgm:cxn modelId="{F2013565-B4FF-4738-9DEE-5F67A2EBE3E2}" type="presOf" srcId="{FE036E5B-A1FB-47C8-90DD-2BCB03827849}" destId="{675CA460-9F4B-48ED-ABD7-13B54475732D}" srcOrd="0" destOrd="0" presId="urn:microsoft.com/office/officeart/2005/8/layout/process3"/>
    <dgm:cxn modelId="{3E923D45-B8FB-43E3-AD6F-97C1B185D1AA}" type="presOf" srcId="{DAAC7FD7-F81B-4364-A4A7-AE1D53546FAC}" destId="{9EDED810-476F-45DC-8E80-63A401E97892}" srcOrd="0" destOrd="3" presId="urn:microsoft.com/office/officeart/2005/8/layout/process3"/>
    <dgm:cxn modelId="{A3D34045-4522-4825-B9A6-895C2AABD0AB}" type="presOf" srcId="{46C9657E-8F75-47D1-884E-6B29CC2BDF94}" destId="{6225AC86-C1A4-4838-B4CE-0F68A1A8BECB}" srcOrd="0" destOrd="0" presId="urn:microsoft.com/office/officeart/2005/8/layout/process3"/>
    <dgm:cxn modelId="{5BD68846-7AE5-4612-AB36-AE219BA89DA0}" type="presOf" srcId="{844EE9A9-739F-4C0F-AB20-C7E5495A49B3}" destId="{6225AC86-C1A4-4838-B4CE-0F68A1A8BECB}" srcOrd="0" destOrd="2" presId="urn:microsoft.com/office/officeart/2005/8/layout/process3"/>
    <dgm:cxn modelId="{9BF30C68-5C82-4B87-B14F-052404031939}" type="presOf" srcId="{82E1C52B-4A47-4C4B-87BF-C5554C77DD20}" destId="{675CA460-9F4B-48ED-ABD7-13B54475732D}" srcOrd="0" destOrd="4" presId="urn:microsoft.com/office/officeart/2005/8/layout/process3"/>
    <dgm:cxn modelId="{9FBBF96D-AF0F-4855-9AB2-EEBFFB9CE44B}" type="presOf" srcId="{CCE05B2E-8E0E-4ED9-B62B-48BD6EC5F110}" destId="{9EDED810-476F-45DC-8E80-63A401E97892}" srcOrd="0" destOrd="10" presId="urn:microsoft.com/office/officeart/2005/8/layout/process3"/>
    <dgm:cxn modelId="{36E87151-BC8C-4E44-ADAA-78D5837B1835}" type="presOf" srcId="{50890C05-6B0D-4254-9E5D-32F009C0129E}" destId="{9EDED810-476F-45DC-8E80-63A401E97892}" srcOrd="0" destOrd="0" presId="urn:microsoft.com/office/officeart/2005/8/layout/process3"/>
    <dgm:cxn modelId="{5BFEE553-ADEA-4587-9AE8-4E3B6DB5E6AE}" type="presOf" srcId="{E47CAEAC-DFE6-4E79-ADAA-733603549A0F}" destId="{9EDED810-476F-45DC-8E80-63A401E97892}" srcOrd="0" destOrd="2" presId="urn:microsoft.com/office/officeart/2005/8/layout/process3"/>
    <dgm:cxn modelId="{A7FFCE74-7AB2-4415-9627-4334486265B2}" type="presOf" srcId="{4D77D082-1D5F-4F6F-AEA3-8A9889475B53}" destId="{9EDED810-476F-45DC-8E80-63A401E97892}" srcOrd="0" destOrd="9" presId="urn:microsoft.com/office/officeart/2005/8/layout/process3"/>
    <dgm:cxn modelId="{CF8A6656-A02A-459E-89AA-D5F3AC45C543}" type="presOf" srcId="{55269645-7A18-47B7-95E7-FC4CDD65E31A}" destId="{9EDED810-476F-45DC-8E80-63A401E97892}" srcOrd="0" destOrd="4" presId="urn:microsoft.com/office/officeart/2005/8/layout/process3"/>
    <dgm:cxn modelId="{8CB11F77-47BB-4749-A7EB-E71FB8EA74CB}" srcId="{55802A4C-96CC-435F-BCF8-1F9AFE270CBA}" destId="{FD198975-1F8F-419C-8A86-01B6E2E02C60}" srcOrd="1" destOrd="0" parTransId="{9464B4D3-BD31-4A4E-B65E-F019FFD435D2}" sibTransId="{EADB95B7-209D-42B6-8DBE-58D1DFCEFEBA}"/>
    <dgm:cxn modelId="{5C458A80-606D-49F1-97BD-083BCB02424B}" srcId="{D6211C78-7733-4258-B72E-8BA46A9708D3}" destId="{670085EE-C5E5-470E-8ED5-CCD31CAE5D0D}" srcOrd="1" destOrd="0" parTransId="{94290B56-9C90-4CBD-9D37-A20EE5FF40D3}" sibTransId="{47329300-1D24-4118-824B-6E4FF4F184CB}"/>
    <dgm:cxn modelId="{37AC5A8F-0E9D-448A-A77A-9F56F09C37DF}" type="presOf" srcId="{786E5978-5E80-4501-87B6-49FC146D541D}" destId="{9EDED810-476F-45DC-8E80-63A401E97892}" srcOrd="0" destOrd="7" presId="urn:microsoft.com/office/officeart/2005/8/layout/process3"/>
    <dgm:cxn modelId="{864B7C92-F9D1-4FAF-86E7-F7D7F63D5D3E}" type="presOf" srcId="{55802A4C-96CC-435F-BCF8-1F9AFE270CBA}" destId="{1511877B-7E0D-404A-8629-DFB43CEE6D88}" srcOrd="1" destOrd="0" presId="urn:microsoft.com/office/officeart/2005/8/layout/process3"/>
    <dgm:cxn modelId="{42F3BE96-9963-44C6-BF50-633379C4980E}" srcId="{D00EA7A5-BC18-4308-B021-2D3739BDCFFF}" destId="{D2895F78-FB98-4621-AFFF-EA653301B37A}" srcOrd="3" destOrd="0" parTransId="{26E280A6-0CF5-4208-8ED8-E323030C0400}" sibTransId="{D12C7B73-0A84-4643-A9D7-F1A9B135C851}"/>
    <dgm:cxn modelId="{138BB299-70EF-4247-B23B-A66CA3EF4115}" srcId="{55802A4C-96CC-435F-BCF8-1F9AFE270CBA}" destId="{CCE05B2E-8E0E-4ED9-B62B-48BD6EC5F110}" srcOrd="10" destOrd="0" parTransId="{27078118-9796-4655-BE60-0A82734D2B17}" sibTransId="{915355C4-0054-48A1-A743-DEAA4888B2E6}"/>
    <dgm:cxn modelId="{79445D9C-CF2E-4EB2-8F59-BEBBB1E0BD0E}" srcId="{55802A4C-96CC-435F-BCF8-1F9AFE270CBA}" destId="{786E5978-5E80-4501-87B6-49FC146D541D}" srcOrd="7" destOrd="0" parTransId="{FAB5D869-2AB6-4356-AF52-77C8F404A0FE}" sibTransId="{CA4FC1BB-2000-404D-AC0D-C385A6DB671D}"/>
    <dgm:cxn modelId="{80C635A2-E1B0-49EA-AC6B-09162A7E70B5}" srcId="{55802A4C-96CC-435F-BCF8-1F9AFE270CBA}" destId="{4D77D082-1D5F-4F6F-AEA3-8A9889475B53}" srcOrd="9" destOrd="0" parTransId="{5C6DC202-3D34-4AB4-8493-30D2504C535E}" sibTransId="{8A68B75B-D217-411A-AE4A-7E5E4F27BA36}"/>
    <dgm:cxn modelId="{CF75F7A2-A34A-46EC-B3B2-06AD7756A820}" type="presOf" srcId="{670085EE-C5E5-470E-8ED5-CCD31CAE5D0D}" destId="{AD923627-408F-46F9-B652-FC110ED8AF0F}" srcOrd="1" destOrd="0" presId="urn:microsoft.com/office/officeart/2005/8/layout/process3"/>
    <dgm:cxn modelId="{0CBC24AB-A971-48E4-A0EC-16E9D3099681}" srcId="{55802A4C-96CC-435F-BCF8-1F9AFE270CBA}" destId="{E47CAEAC-DFE6-4E79-ADAA-733603549A0F}" srcOrd="2" destOrd="0" parTransId="{F68BA573-94D8-4953-B581-F1207B2BE068}" sibTransId="{FE5EB7ED-CA7D-465C-BFCD-27F3FE85A42C}"/>
    <dgm:cxn modelId="{6128B2AB-27FB-428B-A670-0C66039E9E98}" srcId="{670085EE-C5E5-470E-8ED5-CCD31CAE5D0D}" destId="{E872FC6B-D3B4-40EB-BE22-8EF3AEB30A2E}" srcOrd="3" destOrd="0" parTransId="{D40D43AD-4FE2-49CE-AB28-2F30F2E3A10F}" sibTransId="{44AFC20B-540D-4A13-B523-B45C81B087E1}"/>
    <dgm:cxn modelId="{122161AD-D5CB-44EB-B585-5AF77893D555}" type="presOf" srcId="{55802A4C-96CC-435F-BCF8-1F9AFE270CBA}" destId="{51E46ECC-7D09-4824-9D29-FAEA1A540CB8}" srcOrd="0" destOrd="0" presId="urn:microsoft.com/office/officeart/2005/8/layout/process3"/>
    <dgm:cxn modelId="{3C0147AD-45E2-420C-B458-D611490CF9E9}" srcId="{670085EE-C5E5-470E-8ED5-CCD31CAE5D0D}" destId="{99DD075D-1AE6-49EE-A62A-51F96C882D9A}" srcOrd="2" destOrd="0" parTransId="{E4134377-5AAF-43EE-9EB1-CFB98752AFB2}" sibTransId="{086B8BD8-657D-4413-83F4-65063A0C1DDF}"/>
    <dgm:cxn modelId="{911F16AE-B12B-43AF-BD51-C3FB95E6F405}" type="presOf" srcId="{5D2F038E-F283-469A-8159-6E4A6EA93EE6}" destId="{6B1702FC-AA77-4101-BCFD-931B59630C3B}" srcOrd="0" destOrd="0" presId="urn:microsoft.com/office/officeart/2005/8/layout/process3"/>
    <dgm:cxn modelId="{7CB840B4-8F02-4954-B8D2-485F67085CAB}" type="presOf" srcId="{D00EA7A5-BC18-4308-B021-2D3739BDCFFF}" destId="{2AF54CDD-F559-469D-88E8-412DF43E6BA2}" srcOrd="0" destOrd="0" presId="urn:microsoft.com/office/officeart/2005/8/layout/process3"/>
    <dgm:cxn modelId="{11E9EBB5-A938-48D5-A99F-DB20877AFCA9}" type="presOf" srcId="{D2895F78-FB98-4621-AFFF-EA653301B37A}" destId="{6225AC86-C1A4-4838-B4CE-0F68A1A8BECB}" srcOrd="0" destOrd="3" presId="urn:microsoft.com/office/officeart/2005/8/layout/process3"/>
    <dgm:cxn modelId="{6A3597B7-0189-41BA-89AA-6DB7293402D0}" type="presOf" srcId="{47329300-1D24-4118-824B-6E4FF4F184CB}" destId="{9F6A531B-DF96-48F5-A41A-97B65F5CDAF2}" srcOrd="1" destOrd="0" presId="urn:microsoft.com/office/officeart/2005/8/layout/process3"/>
    <dgm:cxn modelId="{F9422DBB-9EB3-4D57-812C-FED76F2ADD79}" type="presOf" srcId="{793ECF5F-A79D-44FA-BABA-536CF2B79FEB}" destId="{6225AC86-C1A4-4838-B4CE-0F68A1A8BECB}" srcOrd="0" destOrd="1" presId="urn:microsoft.com/office/officeart/2005/8/layout/process3"/>
    <dgm:cxn modelId="{CE9248C3-12F6-4241-AB83-5655EB31B31C}" srcId="{D00EA7A5-BC18-4308-B021-2D3739BDCFFF}" destId="{844EE9A9-739F-4C0F-AB20-C7E5495A49B3}" srcOrd="2" destOrd="0" parTransId="{77A20830-CE8B-42B1-BE86-36B2A9D3D2E6}" sibTransId="{B9A025FC-0202-4D9B-B877-B981A648B0DD}"/>
    <dgm:cxn modelId="{7778D9C7-841D-48AB-A5B6-309A4ECEE4D3}" type="presOf" srcId="{D6211C78-7733-4258-B72E-8BA46A9708D3}" destId="{B191C4B7-4FEC-4ED6-8638-60AAAA8EA803}" srcOrd="0" destOrd="0" presId="urn:microsoft.com/office/officeart/2005/8/layout/process3"/>
    <dgm:cxn modelId="{803D75C9-92E1-404B-85E3-586AEE2054DE}" srcId="{55802A4C-96CC-435F-BCF8-1F9AFE270CBA}" destId="{590B977F-5A07-4E19-9E7E-07D8A285891F}" srcOrd="6" destOrd="0" parTransId="{0939FCB4-2F9F-4CBE-A378-9E69ADD47F9F}" sibTransId="{143A6613-2BB7-4951-8444-9071F33ADC2C}"/>
    <dgm:cxn modelId="{964B59D4-D7F8-49A7-BCF6-05C643B331B0}" type="presOf" srcId="{99DD075D-1AE6-49EE-A62A-51F96C882D9A}" destId="{675CA460-9F4B-48ED-ABD7-13B54475732D}" srcOrd="0" destOrd="2" presId="urn:microsoft.com/office/officeart/2005/8/layout/process3"/>
    <dgm:cxn modelId="{A3C2DBDB-21DF-4E6B-915B-831BEA284419}" srcId="{D6211C78-7733-4258-B72E-8BA46A9708D3}" destId="{D00EA7A5-BC18-4308-B021-2D3739BDCFFF}" srcOrd="0" destOrd="0" parTransId="{E75BCA0A-341C-42F6-BA08-282D93777AB1}" sibTransId="{5D2F038E-F283-469A-8159-6E4A6EA93EE6}"/>
    <dgm:cxn modelId="{99B415DC-54D3-4D12-AF58-9B5E3FF8EA30}" srcId="{670085EE-C5E5-470E-8ED5-CCD31CAE5D0D}" destId="{3F42BD0D-2DBC-4569-99BF-8F096A7FCCB6}" srcOrd="1" destOrd="0" parTransId="{EE84793E-E489-4D18-9056-5E6862E51284}" sibTransId="{1FB7C4F2-B57D-490E-9ABB-76134B031DA8}"/>
    <dgm:cxn modelId="{F98872DD-D760-4562-B21D-FC0FD8B966F4}" srcId="{55802A4C-96CC-435F-BCF8-1F9AFE270CBA}" destId="{50890C05-6B0D-4254-9E5D-32F009C0129E}" srcOrd="0" destOrd="0" parTransId="{E870CFBC-30E0-4807-8974-808A7FAFFC5D}" sibTransId="{624D8E43-5BA5-433A-835C-D3F7269C77FD}"/>
    <dgm:cxn modelId="{49399BE9-D2B3-4B04-A1E8-31904F54E2DE}" type="presOf" srcId="{D00EA7A5-BC18-4308-B021-2D3739BDCFFF}" destId="{1C824E56-964D-40AB-9BBA-4331ED94C4DA}" srcOrd="1" destOrd="0" presId="urn:microsoft.com/office/officeart/2005/8/layout/process3"/>
    <dgm:cxn modelId="{614B43EA-5B3D-4F70-8565-3EDDFD83F28B}" srcId="{55802A4C-96CC-435F-BCF8-1F9AFE270CBA}" destId="{7BFAA2FC-F7B7-49A2-84C5-66B93966EE17}" srcOrd="5" destOrd="0" parTransId="{9D526DC8-F81C-4FD2-A76C-7525D5200F3F}" sibTransId="{174EDEE4-F68E-407D-BAF6-1061AD4AE985}"/>
    <dgm:cxn modelId="{AE1864FB-49B8-458B-82BF-92EE51543F3D}" type="presOf" srcId="{670085EE-C5E5-470E-8ED5-CCD31CAE5D0D}" destId="{A90D7C72-B0AA-4401-BCE0-1291F8D007B1}" srcOrd="0" destOrd="0" presId="urn:microsoft.com/office/officeart/2005/8/layout/process3"/>
    <dgm:cxn modelId="{0219D979-561F-49A7-A6D8-A774D3C0CAC0}" type="presParOf" srcId="{B191C4B7-4FEC-4ED6-8638-60AAAA8EA803}" destId="{351E96CA-DF4E-4572-9BC2-0768A71492FB}" srcOrd="0" destOrd="0" presId="urn:microsoft.com/office/officeart/2005/8/layout/process3"/>
    <dgm:cxn modelId="{002CB39A-1736-4AE4-B3D4-464DEF13E0C6}" type="presParOf" srcId="{351E96CA-DF4E-4572-9BC2-0768A71492FB}" destId="{2AF54CDD-F559-469D-88E8-412DF43E6BA2}" srcOrd="0" destOrd="0" presId="urn:microsoft.com/office/officeart/2005/8/layout/process3"/>
    <dgm:cxn modelId="{B931A131-4C89-4237-8357-C69909597186}" type="presParOf" srcId="{351E96CA-DF4E-4572-9BC2-0768A71492FB}" destId="{1C824E56-964D-40AB-9BBA-4331ED94C4DA}" srcOrd="1" destOrd="0" presId="urn:microsoft.com/office/officeart/2005/8/layout/process3"/>
    <dgm:cxn modelId="{9186C39D-6CBF-4AC6-9BD4-3E81DC87A35F}" type="presParOf" srcId="{351E96CA-DF4E-4572-9BC2-0768A71492FB}" destId="{6225AC86-C1A4-4838-B4CE-0F68A1A8BECB}" srcOrd="2" destOrd="0" presId="urn:microsoft.com/office/officeart/2005/8/layout/process3"/>
    <dgm:cxn modelId="{CC8CC214-1EB6-4231-92D7-FE56693B32B6}" type="presParOf" srcId="{B191C4B7-4FEC-4ED6-8638-60AAAA8EA803}" destId="{6B1702FC-AA77-4101-BCFD-931B59630C3B}" srcOrd="1" destOrd="0" presId="urn:microsoft.com/office/officeart/2005/8/layout/process3"/>
    <dgm:cxn modelId="{FD6BB44D-98BA-42C8-9271-B48653EAB859}" type="presParOf" srcId="{6B1702FC-AA77-4101-BCFD-931B59630C3B}" destId="{0FC6F023-3F77-450D-864A-FBA7AE232156}" srcOrd="0" destOrd="0" presId="urn:microsoft.com/office/officeart/2005/8/layout/process3"/>
    <dgm:cxn modelId="{2C9C1274-E650-486A-ACDA-82DA36941DB5}" type="presParOf" srcId="{B191C4B7-4FEC-4ED6-8638-60AAAA8EA803}" destId="{81431B4A-954E-4BDC-949C-4CA4B892EB5A}" srcOrd="2" destOrd="0" presId="urn:microsoft.com/office/officeart/2005/8/layout/process3"/>
    <dgm:cxn modelId="{8C78531D-ACFF-4B43-9BDD-33B33A528257}" type="presParOf" srcId="{81431B4A-954E-4BDC-949C-4CA4B892EB5A}" destId="{A90D7C72-B0AA-4401-BCE0-1291F8D007B1}" srcOrd="0" destOrd="0" presId="urn:microsoft.com/office/officeart/2005/8/layout/process3"/>
    <dgm:cxn modelId="{E4D3D517-8634-4BA8-9AE7-F5B0EBA16B0D}" type="presParOf" srcId="{81431B4A-954E-4BDC-949C-4CA4B892EB5A}" destId="{AD923627-408F-46F9-B652-FC110ED8AF0F}" srcOrd="1" destOrd="0" presId="urn:microsoft.com/office/officeart/2005/8/layout/process3"/>
    <dgm:cxn modelId="{B6C05B4E-DCEF-4E50-B4A6-E967FFCAF9AA}" type="presParOf" srcId="{81431B4A-954E-4BDC-949C-4CA4B892EB5A}" destId="{675CA460-9F4B-48ED-ABD7-13B54475732D}" srcOrd="2" destOrd="0" presId="urn:microsoft.com/office/officeart/2005/8/layout/process3"/>
    <dgm:cxn modelId="{F450715F-FECF-4041-A016-5565E055762F}" type="presParOf" srcId="{B191C4B7-4FEC-4ED6-8638-60AAAA8EA803}" destId="{3DB5A462-AC37-4BEB-AE0B-6B3D76735CF0}" srcOrd="3" destOrd="0" presId="urn:microsoft.com/office/officeart/2005/8/layout/process3"/>
    <dgm:cxn modelId="{0135C61E-A9F6-4212-BE2A-63C8381886F5}" type="presParOf" srcId="{3DB5A462-AC37-4BEB-AE0B-6B3D76735CF0}" destId="{9F6A531B-DF96-48F5-A41A-97B65F5CDAF2}" srcOrd="0" destOrd="0" presId="urn:microsoft.com/office/officeart/2005/8/layout/process3"/>
    <dgm:cxn modelId="{6BE94F59-A5E3-4164-9793-0E0082BBB3AD}" type="presParOf" srcId="{B191C4B7-4FEC-4ED6-8638-60AAAA8EA803}" destId="{B1C0D86A-C61C-43FF-8EB9-50A928E4918C}" srcOrd="4" destOrd="0" presId="urn:microsoft.com/office/officeart/2005/8/layout/process3"/>
    <dgm:cxn modelId="{B4916D19-A25F-4C5A-80B0-E31FB21A1BF1}" type="presParOf" srcId="{B1C0D86A-C61C-43FF-8EB9-50A928E4918C}" destId="{51E46ECC-7D09-4824-9D29-FAEA1A540CB8}" srcOrd="0" destOrd="0" presId="urn:microsoft.com/office/officeart/2005/8/layout/process3"/>
    <dgm:cxn modelId="{EAE46889-A029-4A75-88EF-84F05FA045FC}" type="presParOf" srcId="{B1C0D86A-C61C-43FF-8EB9-50A928E4918C}" destId="{1511877B-7E0D-404A-8629-DFB43CEE6D88}" srcOrd="1" destOrd="0" presId="urn:microsoft.com/office/officeart/2005/8/layout/process3"/>
    <dgm:cxn modelId="{271DF8AE-68D4-441D-91BF-C802439E9A65}" type="presParOf" srcId="{B1C0D86A-C61C-43FF-8EB9-50A928E4918C}" destId="{9EDED810-476F-45DC-8E80-63A401E9789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11C78-7733-4258-B72E-8BA46A9708D3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nl-NL"/>
        </a:p>
      </dgm:t>
    </dgm:pt>
    <dgm:pt modelId="{D00EA7A5-BC18-4308-B021-2D3739BDCFFF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nl-NL" sz="1600" noProof="0" dirty="0" err="1"/>
            <a:t>Lectures</a:t>
          </a:r>
          <a:r>
            <a:rPr lang="nl-NL" sz="1600" noProof="0" dirty="0"/>
            <a:t>,  workshops</a:t>
          </a:r>
          <a:endParaRPr lang="en-US" sz="1600" noProof="0" dirty="0"/>
        </a:p>
      </dgm:t>
    </dgm:pt>
    <dgm:pt modelId="{E75BCA0A-341C-42F6-BA08-282D93777AB1}" type="parTrans" cxnId="{A3C2DBDB-21DF-4E6B-915B-831BEA284419}">
      <dgm:prSet/>
      <dgm:spPr/>
      <dgm:t>
        <a:bodyPr/>
        <a:lstStyle/>
        <a:p>
          <a:endParaRPr lang="nl-NL"/>
        </a:p>
      </dgm:t>
    </dgm:pt>
    <dgm:pt modelId="{5D2F038E-F283-469A-8159-6E4A6EA93EE6}" type="sibTrans" cxnId="{A3C2DBDB-21DF-4E6B-915B-831BEA284419}">
      <dgm:prSet/>
      <dgm:spPr>
        <a:noFill/>
      </dgm:spPr>
      <dgm:t>
        <a:bodyPr/>
        <a:lstStyle/>
        <a:p>
          <a:endParaRPr lang="nl-NL"/>
        </a:p>
      </dgm:t>
    </dgm:pt>
    <dgm:pt modelId="{46C9657E-8F75-47D1-884E-6B29CC2BDF94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Introduction lecture</a:t>
          </a:r>
        </a:p>
      </dgm:t>
    </dgm:pt>
    <dgm:pt modelId="{85717E3D-AC3F-491D-A5A7-379AA2CC2D59}" type="parTrans" cxnId="{2274A72A-5EF3-4EAD-8BA0-BCF6556BED86}">
      <dgm:prSet/>
      <dgm:spPr/>
      <dgm:t>
        <a:bodyPr/>
        <a:lstStyle/>
        <a:p>
          <a:endParaRPr lang="nl-NL"/>
        </a:p>
      </dgm:t>
    </dgm:pt>
    <dgm:pt modelId="{35ABA089-B74A-40DA-A809-DBA6FC3E0C80}" type="sibTrans" cxnId="{2274A72A-5EF3-4EAD-8BA0-BCF6556BED86}">
      <dgm:prSet/>
      <dgm:spPr/>
      <dgm:t>
        <a:bodyPr/>
        <a:lstStyle/>
        <a:p>
          <a:endParaRPr lang="nl-NL"/>
        </a:p>
      </dgm:t>
    </dgm:pt>
    <dgm:pt modelId="{670085EE-C5E5-470E-8ED5-CCD31CAE5D0D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/>
            <a:t>Write </a:t>
          </a:r>
          <a:r>
            <a:rPr lang="en-US" sz="1600" noProof="0" dirty="0"/>
            <a:t>proposal</a:t>
          </a:r>
        </a:p>
      </dgm:t>
    </dgm:pt>
    <dgm:pt modelId="{94290B56-9C90-4CBD-9D37-A20EE5FF40D3}" type="parTrans" cxnId="{5C458A80-606D-49F1-97BD-083BCB02424B}">
      <dgm:prSet/>
      <dgm:spPr/>
      <dgm:t>
        <a:bodyPr/>
        <a:lstStyle/>
        <a:p>
          <a:endParaRPr lang="nl-NL"/>
        </a:p>
      </dgm:t>
    </dgm:pt>
    <dgm:pt modelId="{47329300-1D24-4118-824B-6E4FF4F184CB}" type="sibTrans" cxnId="{5C458A80-606D-49F1-97BD-083BCB02424B}">
      <dgm:prSet/>
      <dgm:spPr/>
      <dgm:t>
        <a:bodyPr/>
        <a:lstStyle/>
        <a:p>
          <a:endParaRPr lang="nl-NL"/>
        </a:p>
      </dgm:t>
    </dgm:pt>
    <dgm:pt modelId="{FE036E5B-A1FB-47C8-90DD-2BCB03827849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Find a “thesis working place” and supervisor</a:t>
          </a:r>
        </a:p>
      </dgm:t>
    </dgm:pt>
    <dgm:pt modelId="{46E512BD-A812-4B77-9F4F-A8EF3B7D2512}" type="parTrans" cxnId="{0C376E1E-B340-4221-8DAF-F3E60C8504D0}">
      <dgm:prSet/>
      <dgm:spPr/>
      <dgm:t>
        <a:bodyPr/>
        <a:lstStyle/>
        <a:p>
          <a:endParaRPr lang="nl-NL"/>
        </a:p>
      </dgm:t>
    </dgm:pt>
    <dgm:pt modelId="{6DD36A75-8A4A-4214-98B9-091B4C03CCAA}" type="sibTrans" cxnId="{0C376E1E-B340-4221-8DAF-F3E60C8504D0}">
      <dgm:prSet/>
      <dgm:spPr/>
      <dgm:t>
        <a:bodyPr/>
        <a:lstStyle/>
        <a:p>
          <a:endParaRPr lang="nl-NL"/>
        </a:p>
      </dgm:t>
    </dgm:pt>
    <dgm:pt modelId="{55802A4C-96CC-435F-BCF8-1F9AFE270CBA}">
      <dgm:prSet phldrT="[Teks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 dirty="0"/>
            <a:t>Carry out thesis project</a:t>
          </a:r>
        </a:p>
      </dgm:t>
    </dgm:pt>
    <dgm:pt modelId="{FD51E8EE-D079-4C4B-89B9-AE8F0A2C4E22}" type="parTrans" cxnId="{26F6B026-5E0F-40DD-A6BF-4B1879D3DEED}">
      <dgm:prSet/>
      <dgm:spPr/>
      <dgm:t>
        <a:bodyPr/>
        <a:lstStyle/>
        <a:p>
          <a:endParaRPr lang="nl-NL"/>
        </a:p>
      </dgm:t>
    </dgm:pt>
    <dgm:pt modelId="{43A12BB3-2A90-4442-B5A8-706954F26070}" type="sibTrans" cxnId="{26F6B026-5E0F-40DD-A6BF-4B1879D3DEED}">
      <dgm:prSet/>
      <dgm:spPr/>
      <dgm:t>
        <a:bodyPr/>
        <a:lstStyle/>
        <a:p>
          <a:endParaRPr lang="nl-NL"/>
        </a:p>
      </dgm:t>
    </dgm:pt>
    <dgm:pt modelId="{50890C05-6B0D-4254-9E5D-32F009C0129E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Follow thesis working groups</a:t>
          </a:r>
          <a:endParaRPr lang="en-US" sz="1600" b="1" noProof="0" dirty="0"/>
        </a:p>
      </dgm:t>
    </dgm:pt>
    <dgm:pt modelId="{E870CFBC-30E0-4807-8974-808A7FAFFC5D}" type="parTrans" cxnId="{F98872DD-D760-4562-B21D-FC0FD8B966F4}">
      <dgm:prSet/>
      <dgm:spPr/>
      <dgm:t>
        <a:bodyPr/>
        <a:lstStyle/>
        <a:p>
          <a:endParaRPr lang="nl-NL"/>
        </a:p>
      </dgm:t>
    </dgm:pt>
    <dgm:pt modelId="{624D8E43-5BA5-433A-835C-D3F7269C77FD}" type="sibTrans" cxnId="{F98872DD-D760-4562-B21D-FC0FD8B966F4}">
      <dgm:prSet/>
      <dgm:spPr/>
      <dgm:t>
        <a:bodyPr/>
        <a:lstStyle/>
        <a:p>
          <a:endParaRPr lang="nl-NL"/>
        </a:p>
      </dgm:t>
    </dgm:pt>
    <dgm:pt modelId="{793ECF5F-A79D-44FA-BABA-536CF2B79FEB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Class on research integrity</a:t>
          </a:r>
        </a:p>
      </dgm:t>
    </dgm:pt>
    <dgm:pt modelId="{0E6CA417-0540-4D1A-A137-E3FDC994BAA8}" type="parTrans" cxnId="{CC74925F-4886-4600-AA1E-BF2D0B3AA5AE}">
      <dgm:prSet/>
      <dgm:spPr/>
      <dgm:t>
        <a:bodyPr/>
        <a:lstStyle/>
        <a:p>
          <a:endParaRPr lang="nl-NL"/>
        </a:p>
      </dgm:t>
    </dgm:pt>
    <dgm:pt modelId="{B0FE3B44-6D6D-4E77-A470-D117A9BABF7F}" type="sibTrans" cxnId="{CC74925F-4886-4600-AA1E-BF2D0B3AA5AE}">
      <dgm:prSet/>
      <dgm:spPr/>
      <dgm:t>
        <a:bodyPr/>
        <a:lstStyle/>
        <a:p>
          <a:endParaRPr lang="nl-NL"/>
        </a:p>
      </dgm:t>
    </dgm:pt>
    <dgm:pt modelId="{A774BF67-A5A4-48D5-8189-6ECE53ED7477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Attend a thesis defense and ask a question</a:t>
          </a:r>
        </a:p>
      </dgm:t>
    </dgm:pt>
    <dgm:pt modelId="{47D7675C-6879-454B-91B1-5BE312B303AC}" type="parTrans" cxnId="{C3B6170B-1F70-4110-9761-35A2275C8020}">
      <dgm:prSet/>
      <dgm:spPr/>
      <dgm:t>
        <a:bodyPr/>
        <a:lstStyle/>
        <a:p>
          <a:endParaRPr lang="nl-NL"/>
        </a:p>
      </dgm:t>
    </dgm:pt>
    <dgm:pt modelId="{376C0042-C71C-4D61-A9CE-77625A11F507}" type="sibTrans" cxnId="{C3B6170B-1F70-4110-9761-35A2275C8020}">
      <dgm:prSet/>
      <dgm:spPr/>
      <dgm:t>
        <a:bodyPr/>
        <a:lstStyle/>
        <a:p>
          <a:endParaRPr lang="nl-NL"/>
        </a:p>
      </dgm:t>
    </dgm:pt>
    <dgm:pt modelId="{3F42BD0D-2DBC-4569-99BF-8F096A7FCCB6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For external project: find a second </a:t>
          </a:r>
          <a:r>
            <a:rPr lang="en-US" sz="1300" noProof="0" dirty="0" err="1"/>
            <a:t>StatDat</a:t>
          </a:r>
          <a:r>
            <a:rPr lang="en-US" sz="1300" noProof="0" dirty="0"/>
            <a:t> supervisor</a:t>
          </a:r>
        </a:p>
      </dgm:t>
    </dgm:pt>
    <dgm:pt modelId="{EE84793E-E489-4D18-9056-5E6862E51284}" type="parTrans" cxnId="{99B415DC-54D3-4D12-AF58-9B5E3FF8EA30}">
      <dgm:prSet/>
      <dgm:spPr/>
      <dgm:t>
        <a:bodyPr/>
        <a:lstStyle/>
        <a:p>
          <a:endParaRPr lang="nl-NL"/>
        </a:p>
      </dgm:t>
    </dgm:pt>
    <dgm:pt modelId="{1FB7C4F2-B57D-490E-9ABB-76134B031DA8}" type="sibTrans" cxnId="{99B415DC-54D3-4D12-AF58-9B5E3FF8EA30}">
      <dgm:prSet/>
      <dgm:spPr/>
      <dgm:t>
        <a:bodyPr/>
        <a:lstStyle/>
        <a:p>
          <a:endParaRPr lang="nl-NL"/>
        </a:p>
      </dgm:t>
    </dgm:pt>
    <dgm:pt modelId="{99DD075D-1AE6-49EE-A62A-51F96C882D9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 Give your supervisors the documentation for supervisors </a:t>
          </a:r>
        </a:p>
      </dgm:t>
    </dgm:pt>
    <dgm:pt modelId="{E4134377-5AAF-43EE-9EB1-CFB98752AFB2}" type="parTrans" cxnId="{3C0147AD-45E2-420C-B458-D611490CF9E9}">
      <dgm:prSet/>
      <dgm:spPr/>
      <dgm:t>
        <a:bodyPr/>
        <a:lstStyle/>
        <a:p>
          <a:endParaRPr lang="nl-NL"/>
        </a:p>
      </dgm:t>
    </dgm:pt>
    <dgm:pt modelId="{086B8BD8-657D-4413-83F4-65063A0C1DDF}" type="sibTrans" cxnId="{3C0147AD-45E2-420C-B458-D611490CF9E9}">
      <dgm:prSet/>
      <dgm:spPr/>
      <dgm:t>
        <a:bodyPr/>
        <a:lstStyle/>
        <a:p>
          <a:endParaRPr lang="nl-NL"/>
        </a:p>
      </dgm:t>
    </dgm:pt>
    <dgm:pt modelId="{67600DB7-144F-4F91-828F-AF0ACFEF2F66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Subscribe to Thesis Project course</a:t>
          </a:r>
        </a:p>
      </dgm:t>
    </dgm:pt>
    <dgm:pt modelId="{C1ABD518-F33B-4D6F-A226-5A85A07B6493}" type="parTrans" cxnId="{F2528D22-1492-4E26-B082-27998E780BDC}">
      <dgm:prSet/>
      <dgm:spPr/>
      <dgm:t>
        <a:bodyPr/>
        <a:lstStyle/>
        <a:p>
          <a:endParaRPr lang="nl-NL"/>
        </a:p>
      </dgm:t>
    </dgm:pt>
    <dgm:pt modelId="{88B34D64-9E8F-407C-AE35-7D15F42CE793}" type="sibTrans" cxnId="{F2528D22-1492-4E26-B082-27998E780BDC}">
      <dgm:prSet/>
      <dgm:spPr/>
      <dgm:t>
        <a:bodyPr/>
        <a:lstStyle/>
        <a:p>
          <a:endParaRPr lang="nl-NL"/>
        </a:p>
      </dgm:t>
    </dgm:pt>
    <dgm:pt modelId="{CCE05B2E-8E0E-4ED9-B62B-48BD6EC5F110}">
      <dgm:prSet phldrT="[Tekst]" custT="1"/>
      <dgm:spPr/>
      <dgm:t>
        <a:bodyPr/>
        <a:lstStyle/>
        <a:p>
          <a:pPr>
            <a:lnSpc>
              <a:spcPct val="100000"/>
            </a:lnSpc>
          </a:pPr>
          <a:endParaRPr lang="en-US" sz="1600" noProof="0" dirty="0"/>
        </a:p>
      </dgm:t>
    </dgm:pt>
    <dgm:pt modelId="{27078118-9796-4655-BE60-0A82734D2B17}" type="parTrans" cxnId="{138BB299-70EF-4247-B23B-A66CA3EF4115}">
      <dgm:prSet/>
      <dgm:spPr/>
      <dgm:t>
        <a:bodyPr/>
        <a:lstStyle/>
        <a:p>
          <a:endParaRPr lang="nl-NL"/>
        </a:p>
      </dgm:t>
    </dgm:pt>
    <dgm:pt modelId="{915355C4-0054-48A1-A743-DEAA4888B2E6}" type="sibTrans" cxnId="{138BB299-70EF-4247-B23B-A66CA3EF4115}">
      <dgm:prSet/>
      <dgm:spPr/>
      <dgm:t>
        <a:bodyPr/>
        <a:lstStyle/>
        <a:p>
          <a:endParaRPr lang="nl-NL"/>
        </a:p>
      </dgm:t>
    </dgm:pt>
    <dgm:pt modelId="{4D77D082-1D5F-4F6F-AEA3-8A9889475B53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5C6DC202-3D34-4AB4-8493-30D2504C535E}" type="parTrans" cxnId="{80C635A2-E1B0-49EA-AC6B-09162A7E70B5}">
      <dgm:prSet/>
      <dgm:spPr/>
      <dgm:t>
        <a:bodyPr/>
        <a:lstStyle/>
        <a:p>
          <a:endParaRPr lang="nl-NL"/>
        </a:p>
      </dgm:t>
    </dgm:pt>
    <dgm:pt modelId="{8A68B75B-D217-411A-AE4A-7E5E4F27BA36}" type="sibTrans" cxnId="{80C635A2-E1B0-49EA-AC6B-09162A7E70B5}">
      <dgm:prSet/>
      <dgm:spPr/>
      <dgm:t>
        <a:bodyPr/>
        <a:lstStyle/>
        <a:p>
          <a:endParaRPr lang="nl-NL"/>
        </a:p>
      </dgm:t>
    </dgm:pt>
    <dgm:pt modelId="{590B977F-5A07-4E19-9E7E-07D8A285891F}">
      <dgm:prSet phldrT="[Teks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600" noProof="0" dirty="0"/>
        </a:p>
      </dgm:t>
    </dgm:pt>
    <dgm:pt modelId="{0939FCB4-2F9F-4CBE-A378-9E69ADD47F9F}" type="parTrans" cxnId="{803D75C9-92E1-404B-85E3-586AEE2054DE}">
      <dgm:prSet/>
      <dgm:spPr/>
      <dgm:t>
        <a:bodyPr/>
        <a:lstStyle/>
        <a:p>
          <a:endParaRPr lang="nl-NL"/>
        </a:p>
      </dgm:t>
    </dgm:pt>
    <dgm:pt modelId="{143A6613-2BB7-4951-8444-9071F33ADC2C}" type="sibTrans" cxnId="{803D75C9-92E1-404B-85E3-586AEE2054DE}">
      <dgm:prSet/>
      <dgm:spPr/>
      <dgm:t>
        <a:bodyPr/>
        <a:lstStyle/>
        <a:p>
          <a:endParaRPr lang="nl-NL"/>
        </a:p>
      </dgm:t>
    </dgm:pt>
    <dgm:pt modelId="{7BFAA2FC-F7B7-49A2-84C5-66B93966EE17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Defend thesis </a:t>
          </a:r>
        </a:p>
      </dgm:t>
    </dgm:pt>
    <dgm:pt modelId="{9D526DC8-F81C-4FD2-A76C-7525D5200F3F}" type="parTrans" cxnId="{614B43EA-5B3D-4F70-8565-3EDDFD83F28B}">
      <dgm:prSet/>
      <dgm:spPr/>
      <dgm:t>
        <a:bodyPr/>
        <a:lstStyle/>
        <a:p>
          <a:endParaRPr lang="nl-NL"/>
        </a:p>
      </dgm:t>
    </dgm:pt>
    <dgm:pt modelId="{174EDEE4-F68E-407D-BAF6-1061AD4AE985}" type="sibTrans" cxnId="{614B43EA-5B3D-4F70-8565-3EDDFD83F28B}">
      <dgm:prSet/>
      <dgm:spPr/>
      <dgm:t>
        <a:bodyPr/>
        <a:lstStyle/>
        <a:p>
          <a:endParaRPr lang="nl-NL"/>
        </a:p>
      </dgm:t>
    </dgm:pt>
    <dgm:pt modelId="{82E1C52B-4A47-4C4B-87BF-C5554C77DD20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Submit proposal which should be approved by thesis committee and all supervisors</a:t>
          </a:r>
        </a:p>
      </dgm:t>
    </dgm:pt>
    <dgm:pt modelId="{54107A54-C7ED-44F3-9FEE-9F40FA16AC26}" type="parTrans" cxnId="{B4E5C12B-F577-47DC-B36E-95C38C8EB46A}">
      <dgm:prSet/>
      <dgm:spPr/>
      <dgm:t>
        <a:bodyPr/>
        <a:lstStyle/>
        <a:p>
          <a:endParaRPr lang="nl-NL"/>
        </a:p>
      </dgm:t>
    </dgm:pt>
    <dgm:pt modelId="{E80DAC54-7079-488C-9174-C0FF6C3E61F5}" type="sibTrans" cxnId="{B4E5C12B-F577-47DC-B36E-95C38C8EB46A}">
      <dgm:prSet/>
      <dgm:spPr/>
      <dgm:t>
        <a:bodyPr/>
        <a:lstStyle/>
        <a:p>
          <a:endParaRPr lang="nl-NL"/>
        </a:p>
      </dgm:t>
    </dgm:pt>
    <dgm:pt modelId="{844EE9A9-739F-4C0F-AB20-C7E5495A49B3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Class on reproducible research </a:t>
          </a:r>
        </a:p>
      </dgm:t>
    </dgm:pt>
    <dgm:pt modelId="{77A20830-CE8B-42B1-BE86-36B2A9D3D2E6}" type="parTrans" cxnId="{CE9248C3-12F6-4241-AB83-5655EB31B31C}">
      <dgm:prSet/>
      <dgm:spPr/>
      <dgm:t>
        <a:bodyPr/>
        <a:lstStyle/>
        <a:p>
          <a:endParaRPr lang="nl-NL"/>
        </a:p>
      </dgm:t>
    </dgm:pt>
    <dgm:pt modelId="{B9A025FC-0202-4D9B-B877-B981A648B0DD}" type="sibTrans" cxnId="{CE9248C3-12F6-4241-AB83-5655EB31B31C}">
      <dgm:prSet/>
      <dgm:spPr/>
      <dgm:t>
        <a:bodyPr/>
        <a:lstStyle/>
        <a:p>
          <a:endParaRPr lang="nl-NL"/>
        </a:p>
      </dgm:t>
    </dgm:pt>
    <dgm:pt modelId="{E872FC6B-D3B4-40EB-BE22-8EF3AEB30A2E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300" noProof="0" dirty="0"/>
            <a:t>Write thesis proposal which should include three practical working activities</a:t>
          </a:r>
        </a:p>
      </dgm:t>
    </dgm:pt>
    <dgm:pt modelId="{D40D43AD-4FE2-49CE-AB28-2F30F2E3A10F}" type="parTrans" cxnId="{6128B2AB-27FB-428B-A670-0C66039E9E98}">
      <dgm:prSet/>
      <dgm:spPr/>
      <dgm:t>
        <a:bodyPr/>
        <a:lstStyle/>
        <a:p>
          <a:endParaRPr lang="nl-NL"/>
        </a:p>
      </dgm:t>
    </dgm:pt>
    <dgm:pt modelId="{44AFC20B-540D-4A13-B523-B45C81B087E1}" type="sibTrans" cxnId="{6128B2AB-27FB-428B-A670-0C66039E9E98}">
      <dgm:prSet/>
      <dgm:spPr/>
      <dgm:t>
        <a:bodyPr/>
        <a:lstStyle/>
        <a:p>
          <a:endParaRPr lang="nl-NL"/>
        </a:p>
      </dgm:t>
    </dgm:pt>
    <dgm:pt modelId="{FD198975-1F8F-419C-8A86-01B6E2E02C60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Perform the practical activities in the working environment, and submit reflection forms</a:t>
          </a:r>
          <a:endParaRPr lang="en-US" sz="1600" b="1" noProof="0" dirty="0"/>
        </a:p>
      </dgm:t>
    </dgm:pt>
    <dgm:pt modelId="{9464B4D3-BD31-4A4E-B65E-F019FFD435D2}" type="parTrans" cxnId="{8CB11F77-47BB-4749-A7EB-E71FB8EA74CB}">
      <dgm:prSet/>
      <dgm:spPr/>
      <dgm:t>
        <a:bodyPr/>
        <a:lstStyle/>
        <a:p>
          <a:endParaRPr lang="nl-NL"/>
        </a:p>
      </dgm:t>
    </dgm:pt>
    <dgm:pt modelId="{EADB95B7-209D-42B6-8DBE-58D1DFCEFEBA}" type="sibTrans" cxnId="{8CB11F77-47BB-4749-A7EB-E71FB8EA74CB}">
      <dgm:prSet/>
      <dgm:spPr/>
      <dgm:t>
        <a:bodyPr/>
        <a:lstStyle/>
        <a:p>
          <a:endParaRPr lang="nl-NL"/>
        </a:p>
      </dgm:t>
    </dgm:pt>
    <dgm:pt modelId="{DAAC7FD7-F81B-4364-A4A7-AE1D53546FAC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Write thesis</a:t>
          </a:r>
        </a:p>
      </dgm:t>
    </dgm:pt>
    <dgm:pt modelId="{E133E4E3-BF59-48E5-8DF9-F91EAABAE571}" type="parTrans" cxnId="{3B5A7C02-C542-4028-8FEC-85A418598554}">
      <dgm:prSet/>
      <dgm:spPr/>
      <dgm:t>
        <a:bodyPr/>
        <a:lstStyle/>
        <a:p>
          <a:endParaRPr lang="nl-NL"/>
        </a:p>
      </dgm:t>
    </dgm:pt>
    <dgm:pt modelId="{EF2C367E-6295-45CD-8AB5-11CC545DDD31}" type="sibTrans" cxnId="{3B5A7C02-C542-4028-8FEC-85A418598554}">
      <dgm:prSet/>
      <dgm:spPr/>
      <dgm:t>
        <a:bodyPr/>
        <a:lstStyle/>
        <a:p>
          <a:endParaRPr lang="nl-NL"/>
        </a:p>
      </dgm:t>
    </dgm:pt>
    <dgm:pt modelId="{D2895F78-FB98-4621-AFFF-EA653301B37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nl-NL" sz="1600" noProof="0" dirty="0"/>
            <a:t>Class on </a:t>
          </a:r>
          <a:r>
            <a:rPr lang="nl-NL" sz="1600" noProof="0" dirty="0" err="1"/>
            <a:t>scientific</a:t>
          </a:r>
          <a:r>
            <a:rPr lang="nl-NL" sz="1600" noProof="0" dirty="0"/>
            <a:t> </a:t>
          </a:r>
          <a:r>
            <a:rPr lang="nl-NL" sz="1600" noProof="0" dirty="0" err="1"/>
            <a:t>writing</a:t>
          </a:r>
          <a:endParaRPr lang="en-US" sz="1600" noProof="0" dirty="0"/>
        </a:p>
      </dgm:t>
    </dgm:pt>
    <dgm:pt modelId="{26E280A6-0CF5-4208-8ED8-E323030C0400}" type="parTrans" cxnId="{42F3BE96-9963-44C6-BF50-633379C4980E}">
      <dgm:prSet/>
      <dgm:spPr/>
      <dgm:t>
        <a:bodyPr/>
        <a:lstStyle/>
        <a:p>
          <a:endParaRPr lang="en-US"/>
        </a:p>
      </dgm:t>
    </dgm:pt>
    <dgm:pt modelId="{D12C7B73-0A84-4643-A9D7-F1A9B135C851}" type="sibTrans" cxnId="{42F3BE96-9963-44C6-BF50-633379C4980E}">
      <dgm:prSet/>
      <dgm:spPr/>
      <dgm:t>
        <a:bodyPr/>
        <a:lstStyle/>
        <a:p>
          <a:endParaRPr lang="en-US"/>
        </a:p>
      </dgm:t>
    </dgm:pt>
    <dgm:pt modelId="{E47CAEAC-DFE6-4E79-ADAA-733603549A0F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10 weeks after starting the thesis project: midway evaluation meeting.  </a:t>
          </a:r>
          <a:endParaRPr lang="en-US" sz="1600" b="1" noProof="0" dirty="0"/>
        </a:p>
      </dgm:t>
    </dgm:pt>
    <dgm:pt modelId="{F68BA573-94D8-4953-B581-F1207B2BE068}" type="parTrans" cxnId="{0CBC24AB-A971-48E4-A0EC-16E9D3099681}">
      <dgm:prSet/>
      <dgm:spPr/>
      <dgm:t>
        <a:bodyPr/>
        <a:lstStyle/>
        <a:p>
          <a:endParaRPr lang="en-US"/>
        </a:p>
      </dgm:t>
    </dgm:pt>
    <dgm:pt modelId="{FE5EB7ED-CA7D-465C-BFCD-27F3FE85A42C}" type="sibTrans" cxnId="{0CBC24AB-A971-48E4-A0EC-16E9D3099681}">
      <dgm:prSet/>
      <dgm:spPr/>
      <dgm:t>
        <a:bodyPr/>
        <a:lstStyle/>
        <a:p>
          <a:endParaRPr lang="en-US"/>
        </a:p>
      </dgm:t>
    </dgm:pt>
    <dgm:pt modelId="{ECA2EC2C-7D75-4DB6-812D-1713A66943DD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2D0703DC-65AF-4C58-BC9E-7FD37AE76296}" type="sibTrans" cxnId="{A8D0B824-1883-45B6-BCDE-CF6F703A7549}">
      <dgm:prSet/>
      <dgm:spPr/>
      <dgm:t>
        <a:bodyPr/>
        <a:lstStyle/>
        <a:p>
          <a:endParaRPr lang="nl-NL"/>
        </a:p>
      </dgm:t>
    </dgm:pt>
    <dgm:pt modelId="{82C295CB-DE4D-417B-B835-A41815FDEC84}" type="parTrans" cxnId="{A8D0B824-1883-45B6-BCDE-CF6F703A7549}">
      <dgm:prSet/>
      <dgm:spPr/>
      <dgm:t>
        <a:bodyPr/>
        <a:lstStyle/>
        <a:p>
          <a:endParaRPr lang="nl-NL"/>
        </a:p>
      </dgm:t>
    </dgm:pt>
    <dgm:pt modelId="{786E5978-5E80-4501-87B6-49FC146D541D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600" noProof="0" dirty="0"/>
        </a:p>
      </dgm:t>
    </dgm:pt>
    <dgm:pt modelId="{CA4FC1BB-2000-404D-AC0D-C385A6DB671D}" type="sibTrans" cxnId="{79445D9C-CF2E-4EB2-8F59-BEBBB1E0BD0E}">
      <dgm:prSet/>
      <dgm:spPr/>
      <dgm:t>
        <a:bodyPr/>
        <a:lstStyle/>
        <a:p>
          <a:endParaRPr lang="nl-NL"/>
        </a:p>
      </dgm:t>
    </dgm:pt>
    <dgm:pt modelId="{FAB5D869-2AB6-4356-AF52-77C8F404A0FE}" type="parTrans" cxnId="{79445D9C-CF2E-4EB2-8F59-BEBBB1E0BD0E}">
      <dgm:prSet/>
      <dgm:spPr/>
      <dgm:t>
        <a:bodyPr/>
        <a:lstStyle/>
        <a:p>
          <a:endParaRPr lang="nl-NL"/>
        </a:p>
      </dgm:t>
    </dgm:pt>
    <dgm:pt modelId="{55269645-7A18-47B7-95E7-FC4CDD65E31A}">
      <dgm:prSet phldrT="[Teks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noProof="0" dirty="0"/>
            <a:t> Organize thesis defense </a:t>
          </a:r>
        </a:p>
      </dgm:t>
    </dgm:pt>
    <dgm:pt modelId="{EBF76BC5-D6A0-44F0-A2A1-738C4AE9EAEB}" type="parTrans" cxnId="{377DF913-9C8A-4A0C-9264-E685AA01C448}">
      <dgm:prSet/>
      <dgm:spPr/>
      <dgm:t>
        <a:bodyPr/>
        <a:lstStyle/>
        <a:p>
          <a:endParaRPr lang="nl-NL"/>
        </a:p>
      </dgm:t>
    </dgm:pt>
    <dgm:pt modelId="{E2A05642-6AC3-4A56-949C-259C57ED1E29}" type="sibTrans" cxnId="{377DF913-9C8A-4A0C-9264-E685AA01C448}">
      <dgm:prSet/>
      <dgm:spPr/>
      <dgm:t>
        <a:bodyPr/>
        <a:lstStyle/>
        <a:p>
          <a:endParaRPr lang="nl-NL"/>
        </a:p>
      </dgm:t>
    </dgm:pt>
    <dgm:pt modelId="{B191C4B7-4FEC-4ED6-8638-60AAAA8EA803}" type="pres">
      <dgm:prSet presAssocID="{D6211C78-7733-4258-B72E-8BA46A9708D3}" presName="linearFlow" presStyleCnt="0">
        <dgm:presLayoutVars>
          <dgm:dir/>
          <dgm:animLvl val="lvl"/>
          <dgm:resizeHandles val="exact"/>
        </dgm:presLayoutVars>
      </dgm:prSet>
      <dgm:spPr/>
    </dgm:pt>
    <dgm:pt modelId="{351E96CA-DF4E-4572-9BC2-0768A71492FB}" type="pres">
      <dgm:prSet presAssocID="{D00EA7A5-BC18-4308-B021-2D3739BDCFFF}" presName="composite" presStyleCnt="0"/>
      <dgm:spPr/>
    </dgm:pt>
    <dgm:pt modelId="{2AF54CDD-F559-469D-88E8-412DF43E6BA2}" type="pres">
      <dgm:prSet presAssocID="{D00EA7A5-BC18-4308-B021-2D3739BDCF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824E56-964D-40AB-9BBA-4331ED94C4DA}" type="pres">
      <dgm:prSet presAssocID="{D00EA7A5-BC18-4308-B021-2D3739BDCFFF}" presName="parSh" presStyleLbl="node1" presStyleIdx="0" presStyleCnt="3"/>
      <dgm:spPr/>
    </dgm:pt>
    <dgm:pt modelId="{6225AC86-C1A4-4838-B4CE-0F68A1A8BECB}" type="pres">
      <dgm:prSet presAssocID="{D00EA7A5-BC18-4308-B021-2D3739BDCFFF}" presName="desTx" presStyleLbl="fgAcc1" presStyleIdx="0" presStyleCnt="3">
        <dgm:presLayoutVars>
          <dgm:bulletEnabled val="1"/>
        </dgm:presLayoutVars>
      </dgm:prSet>
      <dgm:spPr/>
    </dgm:pt>
    <dgm:pt modelId="{6B1702FC-AA77-4101-BCFD-931B59630C3B}" type="pres">
      <dgm:prSet presAssocID="{5D2F038E-F283-469A-8159-6E4A6EA93EE6}" presName="sibTrans" presStyleLbl="sibTrans2D1" presStyleIdx="0" presStyleCnt="2"/>
      <dgm:spPr/>
    </dgm:pt>
    <dgm:pt modelId="{0FC6F023-3F77-450D-864A-FBA7AE232156}" type="pres">
      <dgm:prSet presAssocID="{5D2F038E-F283-469A-8159-6E4A6EA93EE6}" presName="connTx" presStyleLbl="sibTrans2D1" presStyleIdx="0" presStyleCnt="2"/>
      <dgm:spPr/>
    </dgm:pt>
    <dgm:pt modelId="{81431B4A-954E-4BDC-949C-4CA4B892EB5A}" type="pres">
      <dgm:prSet presAssocID="{670085EE-C5E5-470E-8ED5-CCD31CAE5D0D}" presName="composite" presStyleCnt="0"/>
      <dgm:spPr/>
    </dgm:pt>
    <dgm:pt modelId="{A90D7C72-B0AA-4401-BCE0-1291F8D007B1}" type="pres">
      <dgm:prSet presAssocID="{670085EE-C5E5-470E-8ED5-CCD31CAE5D0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D923627-408F-46F9-B652-FC110ED8AF0F}" type="pres">
      <dgm:prSet presAssocID="{670085EE-C5E5-470E-8ED5-CCD31CAE5D0D}" presName="parSh" presStyleLbl="node1" presStyleIdx="1" presStyleCnt="3" custLinFactNeighborX="-13426"/>
      <dgm:spPr/>
    </dgm:pt>
    <dgm:pt modelId="{675CA460-9F4B-48ED-ABD7-13B54475732D}" type="pres">
      <dgm:prSet presAssocID="{670085EE-C5E5-470E-8ED5-CCD31CAE5D0D}" presName="desTx" presStyleLbl="fgAcc1" presStyleIdx="1" presStyleCnt="3" custLinFactNeighborX="-13426">
        <dgm:presLayoutVars>
          <dgm:bulletEnabled val="1"/>
        </dgm:presLayoutVars>
      </dgm:prSet>
      <dgm:spPr/>
    </dgm:pt>
    <dgm:pt modelId="{3DB5A462-AC37-4BEB-AE0B-6B3D76735CF0}" type="pres">
      <dgm:prSet presAssocID="{47329300-1D24-4118-824B-6E4FF4F184CB}" presName="sibTrans" presStyleLbl="sibTrans2D1" presStyleIdx="1" presStyleCnt="2" custLinFactNeighborX="30620"/>
      <dgm:spPr/>
    </dgm:pt>
    <dgm:pt modelId="{9F6A531B-DF96-48F5-A41A-97B65F5CDAF2}" type="pres">
      <dgm:prSet presAssocID="{47329300-1D24-4118-824B-6E4FF4F184CB}" presName="connTx" presStyleLbl="sibTrans2D1" presStyleIdx="1" presStyleCnt="2"/>
      <dgm:spPr/>
    </dgm:pt>
    <dgm:pt modelId="{B1C0D86A-C61C-43FF-8EB9-50A928E4918C}" type="pres">
      <dgm:prSet presAssocID="{55802A4C-96CC-435F-BCF8-1F9AFE270CBA}" presName="composite" presStyleCnt="0"/>
      <dgm:spPr/>
    </dgm:pt>
    <dgm:pt modelId="{51E46ECC-7D09-4824-9D29-FAEA1A540CB8}" type="pres">
      <dgm:prSet presAssocID="{55802A4C-96CC-435F-BCF8-1F9AFE270CB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11877B-7E0D-404A-8629-DFB43CEE6D88}" type="pres">
      <dgm:prSet presAssocID="{55802A4C-96CC-435F-BCF8-1F9AFE270CBA}" presName="parSh" presStyleLbl="node1" presStyleIdx="2" presStyleCnt="3" custLinFactNeighborX="3197"/>
      <dgm:spPr/>
    </dgm:pt>
    <dgm:pt modelId="{9EDED810-476F-45DC-8E80-63A401E97892}" type="pres">
      <dgm:prSet presAssocID="{55802A4C-96CC-435F-BCF8-1F9AFE270CBA}" presName="desTx" presStyleLbl="fgAcc1" presStyleIdx="2" presStyleCnt="3" custLinFactNeighborX="3197">
        <dgm:presLayoutVars>
          <dgm:bulletEnabled val="1"/>
        </dgm:presLayoutVars>
      </dgm:prSet>
      <dgm:spPr/>
    </dgm:pt>
  </dgm:ptLst>
  <dgm:cxnLst>
    <dgm:cxn modelId="{3B5A7C02-C542-4028-8FEC-85A418598554}" srcId="{55802A4C-96CC-435F-BCF8-1F9AFE270CBA}" destId="{DAAC7FD7-F81B-4364-A4A7-AE1D53546FAC}" srcOrd="3" destOrd="0" parTransId="{E133E4E3-BF59-48E5-8DF9-F91EAABAE571}" sibTransId="{EF2C367E-6295-45CD-8AB5-11CC545DDD31}"/>
    <dgm:cxn modelId="{F22E2505-F9E5-42AD-8CDA-B9A6503739A2}" type="presOf" srcId="{5D2F038E-F283-469A-8159-6E4A6EA93EE6}" destId="{0FC6F023-3F77-450D-864A-FBA7AE232156}" srcOrd="1" destOrd="0" presId="urn:microsoft.com/office/officeart/2005/8/layout/process3"/>
    <dgm:cxn modelId="{C3B6170B-1F70-4110-9761-35A2275C8020}" srcId="{D00EA7A5-BC18-4308-B021-2D3739BDCFFF}" destId="{A774BF67-A5A4-48D5-8189-6ECE53ED7477}" srcOrd="4" destOrd="0" parTransId="{47D7675C-6879-454B-91B1-5BE312B303AC}" sibTransId="{376C0042-C71C-4D61-A9CE-77625A11F507}"/>
    <dgm:cxn modelId="{9C458B10-8003-47D1-AC07-89967527E413}" type="presOf" srcId="{47329300-1D24-4118-824B-6E4FF4F184CB}" destId="{3DB5A462-AC37-4BEB-AE0B-6B3D76735CF0}" srcOrd="0" destOrd="0" presId="urn:microsoft.com/office/officeart/2005/8/layout/process3"/>
    <dgm:cxn modelId="{377DF913-9C8A-4A0C-9264-E685AA01C448}" srcId="{55802A4C-96CC-435F-BCF8-1F9AFE270CBA}" destId="{55269645-7A18-47B7-95E7-FC4CDD65E31A}" srcOrd="4" destOrd="0" parTransId="{EBF76BC5-D6A0-44F0-A2A1-738C4AE9EAEB}" sibTransId="{E2A05642-6AC3-4A56-949C-259C57ED1E29}"/>
    <dgm:cxn modelId="{1820C214-7F9C-401D-B6CE-7685213D8805}" type="presOf" srcId="{67600DB7-144F-4F91-828F-AF0ACFEF2F66}" destId="{675CA460-9F4B-48ED-ABD7-13B54475732D}" srcOrd="0" destOrd="5" presId="urn:microsoft.com/office/officeart/2005/8/layout/process3"/>
    <dgm:cxn modelId="{0C376E1E-B340-4221-8DAF-F3E60C8504D0}" srcId="{670085EE-C5E5-470E-8ED5-CCD31CAE5D0D}" destId="{FE036E5B-A1FB-47C8-90DD-2BCB03827849}" srcOrd="0" destOrd="0" parTransId="{46E512BD-A812-4B77-9F4F-A8EF3B7D2512}" sibTransId="{6DD36A75-8A4A-4214-98B9-091B4C03CCAA}"/>
    <dgm:cxn modelId="{3710FD21-A626-4042-90AE-07B962FC9664}" type="presOf" srcId="{ECA2EC2C-7D75-4DB6-812D-1713A66943DD}" destId="{9EDED810-476F-45DC-8E80-63A401E97892}" srcOrd="0" destOrd="8" presId="urn:microsoft.com/office/officeart/2005/8/layout/process3"/>
    <dgm:cxn modelId="{F2528D22-1492-4E26-B082-27998E780BDC}" srcId="{670085EE-C5E5-470E-8ED5-CCD31CAE5D0D}" destId="{67600DB7-144F-4F91-828F-AF0ACFEF2F66}" srcOrd="5" destOrd="0" parTransId="{C1ABD518-F33B-4D6F-A226-5A85A07B6493}" sibTransId="{88B34D64-9E8F-407C-AE35-7D15F42CE793}"/>
    <dgm:cxn modelId="{52787223-E6A8-4A38-8425-4344491541E7}" type="presOf" srcId="{3F42BD0D-2DBC-4569-99BF-8F096A7FCCB6}" destId="{675CA460-9F4B-48ED-ABD7-13B54475732D}" srcOrd="0" destOrd="1" presId="urn:microsoft.com/office/officeart/2005/8/layout/process3"/>
    <dgm:cxn modelId="{A8D0B824-1883-45B6-BCDE-CF6F703A7549}" srcId="{55802A4C-96CC-435F-BCF8-1F9AFE270CBA}" destId="{ECA2EC2C-7D75-4DB6-812D-1713A66943DD}" srcOrd="8" destOrd="0" parTransId="{82C295CB-DE4D-417B-B835-A41815FDEC84}" sibTransId="{2D0703DC-65AF-4C58-BC9E-7FD37AE76296}"/>
    <dgm:cxn modelId="{26F6B026-5E0F-40DD-A6BF-4B1879D3DEED}" srcId="{D6211C78-7733-4258-B72E-8BA46A9708D3}" destId="{55802A4C-96CC-435F-BCF8-1F9AFE270CBA}" srcOrd="2" destOrd="0" parTransId="{FD51E8EE-D079-4C4B-89B9-AE8F0A2C4E22}" sibTransId="{43A12BB3-2A90-4442-B5A8-706954F26070}"/>
    <dgm:cxn modelId="{2274A72A-5EF3-4EAD-8BA0-BCF6556BED86}" srcId="{D00EA7A5-BC18-4308-B021-2D3739BDCFFF}" destId="{46C9657E-8F75-47D1-884E-6B29CC2BDF94}" srcOrd="0" destOrd="0" parTransId="{85717E3D-AC3F-491D-A5A7-379AA2CC2D59}" sibTransId="{35ABA089-B74A-40DA-A809-DBA6FC3E0C80}"/>
    <dgm:cxn modelId="{B4E5C12B-F577-47DC-B36E-95C38C8EB46A}" srcId="{670085EE-C5E5-470E-8ED5-CCD31CAE5D0D}" destId="{82E1C52B-4A47-4C4B-87BF-C5554C77DD20}" srcOrd="4" destOrd="0" parTransId="{54107A54-C7ED-44F3-9FEE-9F40FA16AC26}" sibTransId="{E80DAC54-7079-488C-9174-C0FF6C3E61F5}"/>
    <dgm:cxn modelId="{CD6A5037-0A2C-4305-8139-F65C74DDB993}" type="presOf" srcId="{A774BF67-A5A4-48D5-8189-6ECE53ED7477}" destId="{6225AC86-C1A4-4838-B4CE-0F68A1A8BECB}" srcOrd="0" destOrd="4" presId="urn:microsoft.com/office/officeart/2005/8/layout/process3"/>
    <dgm:cxn modelId="{21DDF73F-E53A-488D-9E28-13FF359956B1}" type="presOf" srcId="{E872FC6B-D3B4-40EB-BE22-8EF3AEB30A2E}" destId="{675CA460-9F4B-48ED-ABD7-13B54475732D}" srcOrd="0" destOrd="3" presId="urn:microsoft.com/office/officeart/2005/8/layout/process3"/>
    <dgm:cxn modelId="{9CA06B5B-E2C3-47E6-AE69-39F27B9142B6}" type="presOf" srcId="{590B977F-5A07-4E19-9E7E-07D8A285891F}" destId="{9EDED810-476F-45DC-8E80-63A401E97892}" srcOrd="0" destOrd="6" presId="urn:microsoft.com/office/officeart/2005/8/layout/process3"/>
    <dgm:cxn modelId="{EB339F5C-2144-45E0-A5DA-4F214976B070}" type="presOf" srcId="{7BFAA2FC-F7B7-49A2-84C5-66B93966EE17}" destId="{9EDED810-476F-45DC-8E80-63A401E97892}" srcOrd="0" destOrd="5" presId="urn:microsoft.com/office/officeart/2005/8/layout/process3"/>
    <dgm:cxn modelId="{3240F05E-3CA4-4800-999D-EFAD38538F06}" type="presOf" srcId="{FD198975-1F8F-419C-8A86-01B6E2E02C60}" destId="{9EDED810-476F-45DC-8E80-63A401E97892}" srcOrd="0" destOrd="1" presId="urn:microsoft.com/office/officeart/2005/8/layout/process3"/>
    <dgm:cxn modelId="{CC74925F-4886-4600-AA1E-BF2D0B3AA5AE}" srcId="{D00EA7A5-BC18-4308-B021-2D3739BDCFFF}" destId="{793ECF5F-A79D-44FA-BABA-536CF2B79FEB}" srcOrd="1" destOrd="0" parTransId="{0E6CA417-0540-4D1A-A137-E3FDC994BAA8}" sibTransId="{B0FE3B44-6D6D-4E77-A470-D117A9BABF7F}"/>
    <dgm:cxn modelId="{F2013565-B4FF-4738-9DEE-5F67A2EBE3E2}" type="presOf" srcId="{FE036E5B-A1FB-47C8-90DD-2BCB03827849}" destId="{675CA460-9F4B-48ED-ABD7-13B54475732D}" srcOrd="0" destOrd="0" presId="urn:microsoft.com/office/officeart/2005/8/layout/process3"/>
    <dgm:cxn modelId="{3E923D45-B8FB-43E3-AD6F-97C1B185D1AA}" type="presOf" srcId="{DAAC7FD7-F81B-4364-A4A7-AE1D53546FAC}" destId="{9EDED810-476F-45DC-8E80-63A401E97892}" srcOrd="0" destOrd="3" presId="urn:microsoft.com/office/officeart/2005/8/layout/process3"/>
    <dgm:cxn modelId="{A3D34045-4522-4825-B9A6-895C2AABD0AB}" type="presOf" srcId="{46C9657E-8F75-47D1-884E-6B29CC2BDF94}" destId="{6225AC86-C1A4-4838-B4CE-0F68A1A8BECB}" srcOrd="0" destOrd="0" presId="urn:microsoft.com/office/officeart/2005/8/layout/process3"/>
    <dgm:cxn modelId="{5BD68846-7AE5-4612-AB36-AE219BA89DA0}" type="presOf" srcId="{844EE9A9-739F-4C0F-AB20-C7E5495A49B3}" destId="{6225AC86-C1A4-4838-B4CE-0F68A1A8BECB}" srcOrd="0" destOrd="2" presId="urn:microsoft.com/office/officeart/2005/8/layout/process3"/>
    <dgm:cxn modelId="{9BF30C68-5C82-4B87-B14F-052404031939}" type="presOf" srcId="{82E1C52B-4A47-4C4B-87BF-C5554C77DD20}" destId="{675CA460-9F4B-48ED-ABD7-13B54475732D}" srcOrd="0" destOrd="4" presId="urn:microsoft.com/office/officeart/2005/8/layout/process3"/>
    <dgm:cxn modelId="{9FBBF96D-AF0F-4855-9AB2-EEBFFB9CE44B}" type="presOf" srcId="{CCE05B2E-8E0E-4ED9-B62B-48BD6EC5F110}" destId="{9EDED810-476F-45DC-8E80-63A401E97892}" srcOrd="0" destOrd="10" presId="urn:microsoft.com/office/officeart/2005/8/layout/process3"/>
    <dgm:cxn modelId="{36E87151-BC8C-4E44-ADAA-78D5837B1835}" type="presOf" srcId="{50890C05-6B0D-4254-9E5D-32F009C0129E}" destId="{9EDED810-476F-45DC-8E80-63A401E97892}" srcOrd="0" destOrd="0" presId="urn:microsoft.com/office/officeart/2005/8/layout/process3"/>
    <dgm:cxn modelId="{5BFEE553-ADEA-4587-9AE8-4E3B6DB5E6AE}" type="presOf" srcId="{E47CAEAC-DFE6-4E79-ADAA-733603549A0F}" destId="{9EDED810-476F-45DC-8E80-63A401E97892}" srcOrd="0" destOrd="2" presId="urn:microsoft.com/office/officeart/2005/8/layout/process3"/>
    <dgm:cxn modelId="{A7FFCE74-7AB2-4415-9627-4334486265B2}" type="presOf" srcId="{4D77D082-1D5F-4F6F-AEA3-8A9889475B53}" destId="{9EDED810-476F-45DC-8E80-63A401E97892}" srcOrd="0" destOrd="9" presId="urn:microsoft.com/office/officeart/2005/8/layout/process3"/>
    <dgm:cxn modelId="{CF8A6656-A02A-459E-89AA-D5F3AC45C543}" type="presOf" srcId="{55269645-7A18-47B7-95E7-FC4CDD65E31A}" destId="{9EDED810-476F-45DC-8E80-63A401E97892}" srcOrd="0" destOrd="4" presId="urn:microsoft.com/office/officeart/2005/8/layout/process3"/>
    <dgm:cxn modelId="{8CB11F77-47BB-4749-A7EB-E71FB8EA74CB}" srcId="{55802A4C-96CC-435F-BCF8-1F9AFE270CBA}" destId="{FD198975-1F8F-419C-8A86-01B6E2E02C60}" srcOrd="1" destOrd="0" parTransId="{9464B4D3-BD31-4A4E-B65E-F019FFD435D2}" sibTransId="{EADB95B7-209D-42B6-8DBE-58D1DFCEFEBA}"/>
    <dgm:cxn modelId="{5C458A80-606D-49F1-97BD-083BCB02424B}" srcId="{D6211C78-7733-4258-B72E-8BA46A9708D3}" destId="{670085EE-C5E5-470E-8ED5-CCD31CAE5D0D}" srcOrd="1" destOrd="0" parTransId="{94290B56-9C90-4CBD-9D37-A20EE5FF40D3}" sibTransId="{47329300-1D24-4118-824B-6E4FF4F184CB}"/>
    <dgm:cxn modelId="{37AC5A8F-0E9D-448A-A77A-9F56F09C37DF}" type="presOf" srcId="{786E5978-5E80-4501-87B6-49FC146D541D}" destId="{9EDED810-476F-45DC-8E80-63A401E97892}" srcOrd="0" destOrd="7" presId="urn:microsoft.com/office/officeart/2005/8/layout/process3"/>
    <dgm:cxn modelId="{864B7C92-F9D1-4FAF-86E7-F7D7F63D5D3E}" type="presOf" srcId="{55802A4C-96CC-435F-BCF8-1F9AFE270CBA}" destId="{1511877B-7E0D-404A-8629-DFB43CEE6D88}" srcOrd="1" destOrd="0" presId="urn:microsoft.com/office/officeart/2005/8/layout/process3"/>
    <dgm:cxn modelId="{42F3BE96-9963-44C6-BF50-633379C4980E}" srcId="{D00EA7A5-BC18-4308-B021-2D3739BDCFFF}" destId="{D2895F78-FB98-4621-AFFF-EA653301B37A}" srcOrd="3" destOrd="0" parTransId="{26E280A6-0CF5-4208-8ED8-E323030C0400}" sibTransId="{D12C7B73-0A84-4643-A9D7-F1A9B135C851}"/>
    <dgm:cxn modelId="{138BB299-70EF-4247-B23B-A66CA3EF4115}" srcId="{55802A4C-96CC-435F-BCF8-1F9AFE270CBA}" destId="{CCE05B2E-8E0E-4ED9-B62B-48BD6EC5F110}" srcOrd="10" destOrd="0" parTransId="{27078118-9796-4655-BE60-0A82734D2B17}" sibTransId="{915355C4-0054-48A1-A743-DEAA4888B2E6}"/>
    <dgm:cxn modelId="{79445D9C-CF2E-4EB2-8F59-BEBBB1E0BD0E}" srcId="{55802A4C-96CC-435F-BCF8-1F9AFE270CBA}" destId="{786E5978-5E80-4501-87B6-49FC146D541D}" srcOrd="7" destOrd="0" parTransId="{FAB5D869-2AB6-4356-AF52-77C8F404A0FE}" sibTransId="{CA4FC1BB-2000-404D-AC0D-C385A6DB671D}"/>
    <dgm:cxn modelId="{80C635A2-E1B0-49EA-AC6B-09162A7E70B5}" srcId="{55802A4C-96CC-435F-BCF8-1F9AFE270CBA}" destId="{4D77D082-1D5F-4F6F-AEA3-8A9889475B53}" srcOrd="9" destOrd="0" parTransId="{5C6DC202-3D34-4AB4-8493-30D2504C535E}" sibTransId="{8A68B75B-D217-411A-AE4A-7E5E4F27BA36}"/>
    <dgm:cxn modelId="{CF75F7A2-A34A-46EC-B3B2-06AD7756A820}" type="presOf" srcId="{670085EE-C5E5-470E-8ED5-CCD31CAE5D0D}" destId="{AD923627-408F-46F9-B652-FC110ED8AF0F}" srcOrd="1" destOrd="0" presId="urn:microsoft.com/office/officeart/2005/8/layout/process3"/>
    <dgm:cxn modelId="{0CBC24AB-A971-48E4-A0EC-16E9D3099681}" srcId="{55802A4C-96CC-435F-BCF8-1F9AFE270CBA}" destId="{E47CAEAC-DFE6-4E79-ADAA-733603549A0F}" srcOrd="2" destOrd="0" parTransId="{F68BA573-94D8-4953-B581-F1207B2BE068}" sibTransId="{FE5EB7ED-CA7D-465C-BFCD-27F3FE85A42C}"/>
    <dgm:cxn modelId="{6128B2AB-27FB-428B-A670-0C66039E9E98}" srcId="{670085EE-C5E5-470E-8ED5-CCD31CAE5D0D}" destId="{E872FC6B-D3B4-40EB-BE22-8EF3AEB30A2E}" srcOrd="3" destOrd="0" parTransId="{D40D43AD-4FE2-49CE-AB28-2F30F2E3A10F}" sibTransId="{44AFC20B-540D-4A13-B523-B45C81B087E1}"/>
    <dgm:cxn modelId="{122161AD-D5CB-44EB-B585-5AF77893D555}" type="presOf" srcId="{55802A4C-96CC-435F-BCF8-1F9AFE270CBA}" destId="{51E46ECC-7D09-4824-9D29-FAEA1A540CB8}" srcOrd="0" destOrd="0" presId="urn:microsoft.com/office/officeart/2005/8/layout/process3"/>
    <dgm:cxn modelId="{3C0147AD-45E2-420C-B458-D611490CF9E9}" srcId="{670085EE-C5E5-470E-8ED5-CCD31CAE5D0D}" destId="{99DD075D-1AE6-49EE-A62A-51F96C882D9A}" srcOrd="2" destOrd="0" parTransId="{E4134377-5AAF-43EE-9EB1-CFB98752AFB2}" sibTransId="{086B8BD8-657D-4413-83F4-65063A0C1DDF}"/>
    <dgm:cxn modelId="{911F16AE-B12B-43AF-BD51-C3FB95E6F405}" type="presOf" srcId="{5D2F038E-F283-469A-8159-6E4A6EA93EE6}" destId="{6B1702FC-AA77-4101-BCFD-931B59630C3B}" srcOrd="0" destOrd="0" presId="urn:microsoft.com/office/officeart/2005/8/layout/process3"/>
    <dgm:cxn modelId="{7CB840B4-8F02-4954-B8D2-485F67085CAB}" type="presOf" srcId="{D00EA7A5-BC18-4308-B021-2D3739BDCFFF}" destId="{2AF54CDD-F559-469D-88E8-412DF43E6BA2}" srcOrd="0" destOrd="0" presId="urn:microsoft.com/office/officeart/2005/8/layout/process3"/>
    <dgm:cxn modelId="{11E9EBB5-A938-48D5-A99F-DB20877AFCA9}" type="presOf" srcId="{D2895F78-FB98-4621-AFFF-EA653301B37A}" destId="{6225AC86-C1A4-4838-B4CE-0F68A1A8BECB}" srcOrd="0" destOrd="3" presId="urn:microsoft.com/office/officeart/2005/8/layout/process3"/>
    <dgm:cxn modelId="{6A3597B7-0189-41BA-89AA-6DB7293402D0}" type="presOf" srcId="{47329300-1D24-4118-824B-6E4FF4F184CB}" destId="{9F6A531B-DF96-48F5-A41A-97B65F5CDAF2}" srcOrd="1" destOrd="0" presId="urn:microsoft.com/office/officeart/2005/8/layout/process3"/>
    <dgm:cxn modelId="{F9422DBB-9EB3-4D57-812C-FED76F2ADD79}" type="presOf" srcId="{793ECF5F-A79D-44FA-BABA-536CF2B79FEB}" destId="{6225AC86-C1A4-4838-B4CE-0F68A1A8BECB}" srcOrd="0" destOrd="1" presId="urn:microsoft.com/office/officeart/2005/8/layout/process3"/>
    <dgm:cxn modelId="{CE9248C3-12F6-4241-AB83-5655EB31B31C}" srcId="{D00EA7A5-BC18-4308-B021-2D3739BDCFFF}" destId="{844EE9A9-739F-4C0F-AB20-C7E5495A49B3}" srcOrd="2" destOrd="0" parTransId="{77A20830-CE8B-42B1-BE86-36B2A9D3D2E6}" sibTransId="{B9A025FC-0202-4D9B-B877-B981A648B0DD}"/>
    <dgm:cxn modelId="{7778D9C7-841D-48AB-A5B6-309A4ECEE4D3}" type="presOf" srcId="{D6211C78-7733-4258-B72E-8BA46A9708D3}" destId="{B191C4B7-4FEC-4ED6-8638-60AAAA8EA803}" srcOrd="0" destOrd="0" presId="urn:microsoft.com/office/officeart/2005/8/layout/process3"/>
    <dgm:cxn modelId="{803D75C9-92E1-404B-85E3-586AEE2054DE}" srcId="{55802A4C-96CC-435F-BCF8-1F9AFE270CBA}" destId="{590B977F-5A07-4E19-9E7E-07D8A285891F}" srcOrd="6" destOrd="0" parTransId="{0939FCB4-2F9F-4CBE-A378-9E69ADD47F9F}" sibTransId="{143A6613-2BB7-4951-8444-9071F33ADC2C}"/>
    <dgm:cxn modelId="{964B59D4-D7F8-49A7-BCF6-05C643B331B0}" type="presOf" srcId="{99DD075D-1AE6-49EE-A62A-51F96C882D9A}" destId="{675CA460-9F4B-48ED-ABD7-13B54475732D}" srcOrd="0" destOrd="2" presId="urn:microsoft.com/office/officeart/2005/8/layout/process3"/>
    <dgm:cxn modelId="{A3C2DBDB-21DF-4E6B-915B-831BEA284419}" srcId="{D6211C78-7733-4258-B72E-8BA46A9708D3}" destId="{D00EA7A5-BC18-4308-B021-2D3739BDCFFF}" srcOrd="0" destOrd="0" parTransId="{E75BCA0A-341C-42F6-BA08-282D93777AB1}" sibTransId="{5D2F038E-F283-469A-8159-6E4A6EA93EE6}"/>
    <dgm:cxn modelId="{99B415DC-54D3-4D12-AF58-9B5E3FF8EA30}" srcId="{670085EE-C5E5-470E-8ED5-CCD31CAE5D0D}" destId="{3F42BD0D-2DBC-4569-99BF-8F096A7FCCB6}" srcOrd="1" destOrd="0" parTransId="{EE84793E-E489-4D18-9056-5E6862E51284}" sibTransId="{1FB7C4F2-B57D-490E-9ABB-76134B031DA8}"/>
    <dgm:cxn modelId="{F98872DD-D760-4562-B21D-FC0FD8B966F4}" srcId="{55802A4C-96CC-435F-BCF8-1F9AFE270CBA}" destId="{50890C05-6B0D-4254-9E5D-32F009C0129E}" srcOrd="0" destOrd="0" parTransId="{E870CFBC-30E0-4807-8974-808A7FAFFC5D}" sibTransId="{624D8E43-5BA5-433A-835C-D3F7269C77FD}"/>
    <dgm:cxn modelId="{49399BE9-D2B3-4B04-A1E8-31904F54E2DE}" type="presOf" srcId="{D00EA7A5-BC18-4308-B021-2D3739BDCFFF}" destId="{1C824E56-964D-40AB-9BBA-4331ED94C4DA}" srcOrd="1" destOrd="0" presId="urn:microsoft.com/office/officeart/2005/8/layout/process3"/>
    <dgm:cxn modelId="{614B43EA-5B3D-4F70-8565-3EDDFD83F28B}" srcId="{55802A4C-96CC-435F-BCF8-1F9AFE270CBA}" destId="{7BFAA2FC-F7B7-49A2-84C5-66B93966EE17}" srcOrd="5" destOrd="0" parTransId="{9D526DC8-F81C-4FD2-A76C-7525D5200F3F}" sibTransId="{174EDEE4-F68E-407D-BAF6-1061AD4AE985}"/>
    <dgm:cxn modelId="{AE1864FB-49B8-458B-82BF-92EE51543F3D}" type="presOf" srcId="{670085EE-C5E5-470E-8ED5-CCD31CAE5D0D}" destId="{A90D7C72-B0AA-4401-BCE0-1291F8D007B1}" srcOrd="0" destOrd="0" presId="urn:microsoft.com/office/officeart/2005/8/layout/process3"/>
    <dgm:cxn modelId="{0219D979-561F-49A7-A6D8-A774D3C0CAC0}" type="presParOf" srcId="{B191C4B7-4FEC-4ED6-8638-60AAAA8EA803}" destId="{351E96CA-DF4E-4572-9BC2-0768A71492FB}" srcOrd="0" destOrd="0" presId="urn:microsoft.com/office/officeart/2005/8/layout/process3"/>
    <dgm:cxn modelId="{002CB39A-1736-4AE4-B3D4-464DEF13E0C6}" type="presParOf" srcId="{351E96CA-DF4E-4572-9BC2-0768A71492FB}" destId="{2AF54CDD-F559-469D-88E8-412DF43E6BA2}" srcOrd="0" destOrd="0" presId="urn:microsoft.com/office/officeart/2005/8/layout/process3"/>
    <dgm:cxn modelId="{B931A131-4C89-4237-8357-C69909597186}" type="presParOf" srcId="{351E96CA-DF4E-4572-9BC2-0768A71492FB}" destId="{1C824E56-964D-40AB-9BBA-4331ED94C4DA}" srcOrd="1" destOrd="0" presId="urn:microsoft.com/office/officeart/2005/8/layout/process3"/>
    <dgm:cxn modelId="{9186C39D-6CBF-4AC6-9BD4-3E81DC87A35F}" type="presParOf" srcId="{351E96CA-DF4E-4572-9BC2-0768A71492FB}" destId="{6225AC86-C1A4-4838-B4CE-0F68A1A8BECB}" srcOrd="2" destOrd="0" presId="urn:microsoft.com/office/officeart/2005/8/layout/process3"/>
    <dgm:cxn modelId="{CC8CC214-1EB6-4231-92D7-FE56693B32B6}" type="presParOf" srcId="{B191C4B7-4FEC-4ED6-8638-60AAAA8EA803}" destId="{6B1702FC-AA77-4101-BCFD-931B59630C3B}" srcOrd="1" destOrd="0" presId="urn:microsoft.com/office/officeart/2005/8/layout/process3"/>
    <dgm:cxn modelId="{FD6BB44D-98BA-42C8-9271-B48653EAB859}" type="presParOf" srcId="{6B1702FC-AA77-4101-BCFD-931B59630C3B}" destId="{0FC6F023-3F77-450D-864A-FBA7AE232156}" srcOrd="0" destOrd="0" presId="urn:microsoft.com/office/officeart/2005/8/layout/process3"/>
    <dgm:cxn modelId="{2C9C1274-E650-486A-ACDA-82DA36941DB5}" type="presParOf" srcId="{B191C4B7-4FEC-4ED6-8638-60AAAA8EA803}" destId="{81431B4A-954E-4BDC-949C-4CA4B892EB5A}" srcOrd="2" destOrd="0" presId="urn:microsoft.com/office/officeart/2005/8/layout/process3"/>
    <dgm:cxn modelId="{8C78531D-ACFF-4B43-9BDD-33B33A528257}" type="presParOf" srcId="{81431B4A-954E-4BDC-949C-4CA4B892EB5A}" destId="{A90D7C72-B0AA-4401-BCE0-1291F8D007B1}" srcOrd="0" destOrd="0" presId="urn:microsoft.com/office/officeart/2005/8/layout/process3"/>
    <dgm:cxn modelId="{E4D3D517-8634-4BA8-9AE7-F5B0EBA16B0D}" type="presParOf" srcId="{81431B4A-954E-4BDC-949C-4CA4B892EB5A}" destId="{AD923627-408F-46F9-B652-FC110ED8AF0F}" srcOrd="1" destOrd="0" presId="urn:microsoft.com/office/officeart/2005/8/layout/process3"/>
    <dgm:cxn modelId="{B6C05B4E-DCEF-4E50-B4A6-E967FFCAF9AA}" type="presParOf" srcId="{81431B4A-954E-4BDC-949C-4CA4B892EB5A}" destId="{675CA460-9F4B-48ED-ABD7-13B54475732D}" srcOrd="2" destOrd="0" presId="urn:microsoft.com/office/officeart/2005/8/layout/process3"/>
    <dgm:cxn modelId="{F450715F-FECF-4041-A016-5565E055762F}" type="presParOf" srcId="{B191C4B7-4FEC-4ED6-8638-60AAAA8EA803}" destId="{3DB5A462-AC37-4BEB-AE0B-6B3D76735CF0}" srcOrd="3" destOrd="0" presId="urn:microsoft.com/office/officeart/2005/8/layout/process3"/>
    <dgm:cxn modelId="{0135C61E-A9F6-4212-BE2A-63C8381886F5}" type="presParOf" srcId="{3DB5A462-AC37-4BEB-AE0B-6B3D76735CF0}" destId="{9F6A531B-DF96-48F5-A41A-97B65F5CDAF2}" srcOrd="0" destOrd="0" presId="urn:microsoft.com/office/officeart/2005/8/layout/process3"/>
    <dgm:cxn modelId="{6BE94F59-A5E3-4164-9793-0E0082BBB3AD}" type="presParOf" srcId="{B191C4B7-4FEC-4ED6-8638-60AAAA8EA803}" destId="{B1C0D86A-C61C-43FF-8EB9-50A928E4918C}" srcOrd="4" destOrd="0" presId="urn:microsoft.com/office/officeart/2005/8/layout/process3"/>
    <dgm:cxn modelId="{B4916D19-A25F-4C5A-80B0-E31FB21A1BF1}" type="presParOf" srcId="{B1C0D86A-C61C-43FF-8EB9-50A928E4918C}" destId="{51E46ECC-7D09-4824-9D29-FAEA1A540CB8}" srcOrd="0" destOrd="0" presId="urn:microsoft.com/office/officeart/2005/8/layout/process3"/>
    <dgm:cxn modelId="{EAE46889-A029-4A75-88EF-84F05FA045FC}" type="presParOf" srcId="{B1C0D86A-C61C-43FF-8EB9-50A928E4918C}" destId="{1511877B-7E0D-404A-8629-DFB43CEE6D88}" srcOrd="1" destOrd="0" presId="urn:microsoft.com/office/officeart/2005/8/layout/process3"/>
    <dgm:cxn modelId="{271DF8AE-68D4-441D-91BF-C802439E9A65}" type="presParOf" srcId="{B1C0D86A-C61C-43FF-8EB9-50A928E4918C}" destId="{9EDED810-476F-45DC-8E80-63A401E9789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4E56-964D-40AB-9BBA-4331ED94C4DA}">
      <dsp:nvSpPr>
        <dsp:cNvPr id="0" name=""/>
        <dsp:cNvSpPr/>
      </dsp:nvSpPr>
      <dsp:spPr>
        <a:xfrm>
          <a:off x="16224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noProof="0" dirty="0" err="1"/>
            <a:t>Lectures</a:t>
          </a:r>
          <a:r>
            <a:rPr lang="nl-NL" sz="1600" kern="1200" noProof="0" dirty="0"/>
            <a:t>,  workshops</a:t>
          </a:r>
          <a:endParaRPr lang="en-US" sz="1600" kern="1200" noProof="0" dirty="0"/>
        </a:p>
      </dsp:txBody>
      <dsp:txXfrm>
        <a:off x="16224" y="0"/>
        <a:ext cx="2487287" cy="437114"/>
      </dsp:txXfrm>
    </dsp:sp>
    <dsp:sp modelId="{6225AC86-C1A4-4838-B4CE-0F68A1A8BECB}">
      <dsp:nvSpPr>
        <dsp:cNvPr id="0" name=""/>
        <dsp:cNvSpPr/>
      </dsp:nvSpPr>
      <dsp:spPr>
        <a:xfrm>
          <a:off x="525171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Introduction lecture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Class on research integrity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Class on reproducible research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nl-NL" sz="1600" kern="1200" noProof="0" dirty="0"/>
            <a:t>Class on </a:t>
          </a:r>
          <a:r>
            <a:rPr lang="nl-NL" sz="1600" kern="1200" noProof="0" dirty="0" err="1"/>
            <a:t>scientific</a:t>
          </a:r>
          <a:r>
            <a:rPr lang="nl-NL" sz="1600" kern="1200" noProof="0" dirty="0"/>
            <a:t> </a:t>
          </a:r>
          <a:r>
            <a:rPr lang="nl-NL" sz="1600" kern="1200" noProof="0" dirty="0" err="1"/>
            <a:t>writing</a:t>
          </a: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Attend a thesis defense and ask a question</a:t>
          </a:r>
        </a:p>
      </dsp:txBody>
      <dsp:txXfrm>
        <a:off x="598021" y="509964"/>
        <a:ext cx="2341587" cy="3768523"/>
      </dsp:txXfrm>
    </dsp:sp>
    <dsp:sp modelId="{6B1702FC-AA77-4101-BCFD-931B59630C3B}">
      <dsp:nvSpPr>
        <dsp:cNvPr id="0" name=""/>
        <dsp:cNvSpPr/>
      </dsp:nvSpPr>
      <dsp:spPr>
        <a:xfrm>
          <a:off x="2796923" y="-91022"/>
          <a:ext cx="622033" cy="6191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00" kern="1200"/>
        </a:p>
      </dsp:txBody>
      <dsp:txXfrm>
        <a:off x="2796923" y="32810"/>
        <a:ext cx="436285" cy="371495"/>
      </dsp:txXfrm>
    </dsp:sp>
    <dsp:sp modelId="{AD923627-408F-46F9-B652-FC110ED8AF0F}">
      <dsp:nvSpPr>
        <dsp:cNvPr id="0" name=""/>
        <dsp:cNvSpPr/>
      </dsp:nvSpPr>
      <dsp:spPr>
        <a:xfrm>
          <a:off x="3677159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Write </a:t>
          </a:r>
          <a:r>
            <a:rPr lang="en-US" sz="1600" kern="1200" noProof="0" dirty="0"/>
            <a:t>proposal</a:t>
          </a:r>
        </a:p>
      </dsp:txBody>
      <dsp:txXfrm>
        <a:off x="3677159" y="0"/>
        <a:ext cx="2487287" cy="437114"/>
      </dsp:txXfrm>
    </dsp:sp>
    <dsp:sp modelId="{675CA460-9F4B-48ED-ABD7-13B54475732D}">
      <dsp:nvSpPr>
        <dsp:cNvPr id="0" name=""/>
        <dsp:cNvSpPr/>
      </dsp:nvSpPr>
      <dsp:spPr>
        <a:xfrm>
          <a:off x="4186106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Find a “thesis working place” and supervisor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For external project: find a second </a:t>
          </a:r>
          <a:r>
            <a:rPr lang="en-US" sz="1300" kern="1200" noProof="0" dirty="0" err="1"/>
            <a:t>StatDat</a:t>
          </a:r>
          <a:r>
            <a:rPr lang="en-US" sz="1300" kern="1200" noProof="0" dirty="0"/>
            <a:t> supervisor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 Give your supervisors the documentation for supervisors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Write thesis proposal which should include three practical working activities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Submit proposal which should be approved by thesis committee and all supervisors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Subscribe to Thesis Project course</a:t>
          </a:r>
        </a:p>
      </dsp:txBody>
      <dsp:txXfrm>
        <a:off x="4258956" y="509964"/>
        <a:ext cx="2341587" cy="3768523"/>
      </dsp:txXfrm>
    </dsp:sp>
    <dsp:sp modelId="{3DB5A462-AC37-4BEB-AE0B-6B3D76735CF0}">
      <dsp:nvSpPr>
        <dsp:cNvPr id="0" name=""/>
        <dsp:cNvSpPr/>
      </dsp:nvSpPr>
      <dsp:spPr>
        <a:xfrm>
          <a:off x="6956470" y="-91022"/>
          <a:ext cx="1018158" cy="619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00" kern="1200"/>
        </a:p>
      </dsp:txBody>
      <dsp:txXfrm>
        <a:off x="6956470" y="32810"/>
        <a:ext cx="832410" cy="371495"/>
      </dsp:txXfrm>
    </dsp:sp>
    <dsp:sp modelId="{1511877B-7E0D-404A-8629-DFB43CEE6D88}">
      <dsp:nvSpPr>
        <dsp:cNvPr id="0" name=""/>
        <dsp:cNvSpPr/>
      </dsp:nvSpPr>
      <dsp:spPr>
        <a:xfrm>
          <a:off x="8085500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Carry out thesis project</a:t>
          </a:r>
        </a:p>
      </dsp:txBody>
      <dsp:txXfrm>
        <a:off x="8085500" y="0"/>
        <a:ext cx="2487287" cy="437114"/>
      </dsp:txXfrm>
    </dsp:sp>
    <dsp:sp modelId="{9EDED810-476F-45DC-8E80-63A401E97892}">
      <dsp:nvSpPr>
        <dsp:cNvPr id="0" name=""/>
        <dsp:cNvSpPr/>
      </dsp:nvSpPr>
      <dsp:spPr>
        <a:xfrm>
          <a:off x="8531152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Follow thesis working groups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Perform the practical activities in the working environment, and submit reflection forms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10 weeks after starting the thesis project: midway evaluation meeting.  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Write thesis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Organize thesis defense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Defend thesis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</dsp:txBody>
      <dsp:txXfrm>
        <a:off x="8604002" y="509964"/>
        <a:ext cx="2341587" cy="3768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4E56-964D-40AB-9BBA-4331ED94C4DA}">
      <dsp:nvSpPr>
        <dsp:cNvPr id="0" name=""/>
        <dsp:cNvSpPr/>
      </dsp:nvSpPr>
      <dsp:spPr>
        <a:xfrm>
          <a:off x="16224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noProof="0" dirty="0" err="1"/>
            <a:t>Lectures</a:t>
          </a:r>
          <a:r>
            <a:rPr lang="nl-NL" sz="1600" kern="1200" noProof="0" dirty="0"/>
            <a:t>,  workshops</a:t>
          </a:r>
          <a:endParaRPr lang="en-US" sz="1600" kern="1200" noProof="0" dirty="0"/>
        </a:p>
      </dsp:txBody>
      <dsp:txXfrm>
        <a:off x="16224" y="0"/>
        <a:ext cx="2487287" cy="437114"/>
      </dsp:txXfrm>
    </dsp:sp>
    <dsp:sp modelId="{6225AC86-C1A4-4838-B4CE-0F68A1A8BECB}">
      <dsp:nvSpPr>
        <dsp:cNvPr id="0" name=""/>
        <dsp:cNvSpPr/>
      </dsp:nvSpPr>
      <dsp:spPr>
        <a:xfrm>
          <a:off x="525171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Introduction lecture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Class on research integrity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Class on reproducible research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nl-NL" sz="1600" kern="1200" noProof="0" dirty="0"/>
            <a:t>Class on </a:t>
          </a:r>
          <a:r>
            <a:rPr lang="nl-NL" sz="1600" kern="1200" noProof="0" dirty="0" err="1"/>
            <a:t>scientific</a:t>
          </a:r>
          <a:r>
            <a:rPr lang="nl-NL" sz="1600" kern="1200" noProof="0" dirty="0"/>
            <a:t> </a:t>
          </a:r>
          <a:r>
            <a:rPr lang="nl-NL" sz="1600" kern="1200" noProof="0" dirty="0" err="1"/>
            <a:t>writing</a:t>
          </a: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Attend a thesis defense and ask a question</a:t>
          </a:r>
        </a:p>
      </dsp:txBody>
      <dsp:txXfrm>
        <a:off x="598021" y="509964"/>
        <a:ext cx="2341587" cy="3768523"/>
      </dsp:txXfrm>
    </dsp:sp>
    <dsp:sp modelId="{6B1702FC-AA77-4101-BCFD-931B59630C3B}">
      <dsp:nvSpPr>
        <dsp:cNvPr id="0" name=""/>
        <dsp:cNvSpPr/>
      </dsp:nvSpPr>
      <dsp:spPr>
        <a:xfrm>
          <a:off x="2796923" y="-91022"/>
          <a:ext cx="622033" cy="6191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00" kern="1200"/>
        </a:p>
      </dsp:txBody>
      <dsp:txXfrm>
        <a:off x="2796923" y="32810"/>
        <a:ext cx="436285" cy="371495"/>
      </dsp:txXfrm>
    </dsp:sp>
    <dsp:sp modelId="{AD923627-408F-46F9-B652-FC110ED8AF0F}">
      <dsp:nvSpPr>
        <dsp:cNvPr id="0" name=""/>
        <dsp:cNvSpPr/>
      </dsp:nvSpPr>
      <dsp:spPr>
        <a:xfrm>
          <a:off x="3677159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Write </a:t>
          </a:r>
          <a:r>
            <a:rPr lang="en-US" sz="1600" kern="1200" noProof="0" dirty="0"/>
            <a:t>proposal</a:t>
          </a:r>
        </a:p>
      </dsp:txBody>
      <dsp:txXfrm>
        <a:off x="3677159" y="0"/>
        <a:ext cx="2487287" cy="437114"/>
      </dsp:txXfrm>
    </dsp:sp>
    <dsp:sp modelId="{675CA460-9F4B-48ED-ABD7-13B54475732D}">
      <dsp:nvSpPr>
        <dsp:cNvPr id="0" name=""/>
        <dsp:cNvSpPr/>
      </dsp:nvSpPr>
      <dsp:spPr>
        <a:xfrm>
          <a:off x="4186106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Find a “thesis working place” and supervisor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For external project: find a second </a:t>
          </a:r>
          <a:r>
            <a:rPr lang="en-US" sz="1300" kern="1200" noProof="0" dirty="0" err="1"/>
            <a:t>StatDat</a:t>
          </a:r>
          <a:r>
            <a:rPr lang="en-US" sz="1300" kern="1200" noProof="0" dirty="0"/>
            <a:t> supervisor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 Give your supervisors the documentation for supervisors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Write thesis proposal which should include three practical working activities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Submit proposal which should be approved by thesis committee and all supervisors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300" kern="1200" noProof="0" dirty="0"/>
            <a:t>Subscribe to Thesis Project course</a:t>
          </a:r>
        </a:p>
      </dsp:txBody>
      <dsp:txXfrm>
        <a:off x="4258956" y="509964"/>
        <a:ext cx="2341587" cy="3768523"/>
      </dsp:txXfrm>
    </dsp:sp>
    <dsp:sp modelId="{3DB5A462-AC37-4BEB-AE0B-6B3D76735CF0}">
      <dsp:nvSpPr>
        <dsp:cNvPr id="0" name=""/>
        <dsp:cNvSpPr/>
      </dsp:nvSpPr>
      <dsp:spPr>
        <a:xfrm>
          <a:off x="6956470" y="-91022"/>
          <a:ext cx="1018158" cy="619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00" kern="1200"/>
        </a:p>
      </dsp:txBody>
      <dsp:txXfrm>
        <a:off x="6956470" y="32810"/>
        <a:ext cx="832410" cy="371495"/>
      </dsp:txXfrm>
    </dsp:sp>
    <dsp:sp modelId="{1511877B-7E0D-404A-8629-DFB43CEE6D88}">
      <dsp:nvSpPr>
        <dsp:cNvPr id="0" name=""/>
        <dsp:cNvSpPr/>
      </dsp:nvSpPr>
      <dsp:spPr>
        <a:xfrm>
          <a:off x="8085500" y="0"/>
          <a:ext cx="2487287" cy="65567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Carry out thesis project</a:t>
          </a:r>
        </a:p>
      </dsp:txBody>
      <dsp:txXfrm>
        <a:off x="8085500" y="0"/>
        <a:ext cx="2487287" cy="437114"/>
      </dsp:txXfrm>
    </dsp:sp>
    <dsp:sp modelId="{9EDED810-476F-45DC-8E80-63A401E97892}">
      <dsp:nvSpPr>
        <dsp:cNvPr id="0" name=""/>
        <dsp:cNvSpPr/>
      </dsp:nvSpPr>
      <dsp:spPr>
        <a:xfrm>
          <a:off x="8531152" y="437114"/>
          <a:ext cx="2487287" cy="3914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Follow thesis working groups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Perform the practical activities in the working environment, and submit reflection forms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10 weeks after starting the thesis project: midway evaluation meeting.  </a:t>
          </a:r>
          <a:endParaRPr lang="en-US" sz="1600" b="1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Write thesis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Organize thesis defense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noProof="0" dirty="0"/>
            <a:t> Defend thesis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US" sz="1600" kern="1200" noProof="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</dsp:txBody>
      <dsp:txXfrm>
        <a:off x="8604002" y="509964"/>
        <a:ext cx="2341587" cy="3768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9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1233488"/>
            <a:ext cx="4443412" cy="3332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ECD43-08E5-4945-BC4F-4857758E978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44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1233488"/>
            <a:ext cx="4443412" cy="3332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Voorstellen</a:t>
            </a:r>
          </a:p>
          <a:p>
            <a:r>
              <a:rPr lang="nl-NL" dirty="0"/>
              <a:t>Korte</a:t>
            </a:r>
            <a:r>
              <a:rPr lang="nl-NL" baseline="0" dirty="0"/>
              <a:t> voorstel ronde, waarbij iedereen zijn/haar studie en jaar benoemt en – wat hoop jij uit deze workshop te halen?</a:t>
            </a:r>
            <a:endParaRPr lang="en-US" baseline="0" dirty="0"/>
          </a:p>
          <a:p>
            <a:endParaRPr lang="en-US" dirty="0"/>
          </a:p>
          <a:p>
            <a:pPr defTabSz="924550">
              <a:defRPr/>
            </a:pPr>
            <a:r>
              <a:rPr lang="nl-NL" dirty="0"/>
              <a:t>Verwachtingen stellen:</a:t>
            </a:r>
            <a:r>
              <a:rPr lang="nl-NL" baseline="0" dirty="0"/>
              <a:t> deze workshop geeft je een begin om voor jezelf beroepen en werkgevers in kaart te gaan brengen, een netwerk aan te spreken en uit te gaan bouwen.</a:t>
            </a:r>
          </a:p>
          <a:p>
            <a:pPr defTabSz="924550">
              <a:defRPr/>
            </a:pPr>
            <a:endParaRPr lang="en-US" baseline="0" dirty="0"/>
          </a:p>
          <a:p>
            <a:pPr defTabSz="924550">
              <a:defRPr/>
            </a:pPr>
            <a:r>
              <a:rPr lang="en-US" baseline="0" dirty="0"/>
              <a:t>In </a:t>
            </a:r>
            <a:r>
              <a:rPr lang="en-US" baseline="0" dirty="0" err="1"/>
              <a:t>deze</a:t>
            </a:r>
            <a:r>
              <a:rPr lang="en-US" baseline="0" dirty="0"/>
              <a:t> workshop </a:t>
            </a:r>
            <a:r>
              <a:rPr lang="en-US" baseline="0" dirty="0" err="1"/>
              <a:t>hopen</a:t>
            </a:r>
            <a:r>
              <a:rPr lang="en-US" baseline="0" dirty="0"/>
              <a:t> we </a:t>
            </a:r>
            <a:r>
              <a:rPr lang="en-US" baseline="0" dirty="0" err="1"/>
              <a:t>dat</a:t>
            </a:r>
            <a:r>
              <a:rPr lang="en-US" baseline="0" dirty="0"/>
              <a:t> je </a:t>
            </a:r>
            <a:r>
              <a:rPr lang="en-US" baseline="0" dirty="0" err="1"/>
              <a:t>gaat</a:t>
            </a:r>
            <a:r>
              <a:rPr lang="en-US" baseline="0" dirty="0"/>
              <a:t> </a:t>
            </a:r>
            <a:r>
              <a:rPr lang="en-US" baseline="0" dirty="0" err="1"/>
              <a:t>nadenken</a:t>
            </a:r>
            <a:r>
              <a:rPr lang="en-US" baseline="0" dirty="0"/>
              <a:t> over </a:t>
            </a:r>
            <a:r>
              <a:rPr lang="en-US" baseline="0" dirty="0" err="1"/>
              <a:t>jouw</a:t>
            </a:r>
            <a:r>
              <a:rPr lang="en-US" baseline="0" dirty="0"/>
              <a:t> </a:t>
            </a:r>
            <a:r>
              <a:rPr lang="en-US" baseline="0" dirty="0" err="1"/>
              <a:t>profiel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bieden</a:t>
            </a:r>
            <a:r>
              <a:rPr lang="en-US" baseline="0" dirty="0"/>
              <a:t> we je </a:t>
            </a:r>
            <a:r>
              <a:rPr lang="en-US" baseline="0" dirty="0" err="1"/>
              <a:t>handvatten</a:t>
            </a:r>
            <a:r>
              <a:rPr lang="en-US" baseline="0" dirty="0"/>
              <a:t> </a:t>
            </a:r>
            <a:r>
              <a:rPr lang="nl-NL" baseline="0" dirty="0"/>
              <a:t>om voor jezelf beroepen en werkgevers in kaart te gaan brengen, een netwerk aan te spreken en uit te gaan bouwen.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ECD43-08E5-4945-BC4F-4857758E978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0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1233488"/>
            <a:ext cx="4443412" cy="3332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Voorstellen</a:t>
            </a:r>
          </a:p>
          <a:p>
            <a:r>
              <a:rPr lang="nl-NL" dirty="0"/>
              <a:t>Korte</a:t>
            </a:r>
            <a:r>
              <a:rPr lang="nl-NL" baseline="0" dirty="0"/>
              <a:t> voorstel ronde, waarbij iedereen zijn/haar studie en jaar benoemt en – wat hoop jij uit deze workshop te halen?</a:t>
            </a:r>
            <a:endParaRPr lang="en-US" baseline="0" dirty="0"/>
          </a:p>
          <a:p>
            <a:endParaRPr lang="en-US" dirty="0"/>
          </a:p>
          <a:p>
            <a:pPr defTabSz="924550">
              <a:defRPr/>
            </a:pPr>
            <a:r>
              <a:rPr lang="nl-NL" dirty="0"/>
              <a:t>Verwachtingen stellen:</a:t>
            </a:r>
            <a:r>
              <a:rPr lang="nl-NL" baseline="0" dirty="0"/>
              <a:t> deze workshop geeft je een begin om voor jezelf beroepen en werkgevers in kaart te gaan brengen, een netwerk aan te spreken en uit te gaan bouwen.</a:t>
            </a:r>
          </a:p>
          <a:p>
            <a:pPr defTabSz="924550">
              <a:defRPr/>
            </a:pPr>
            <a:endParaRPr lang="en-US" baseline="0" dirty="0"/>
          </a:p>
          <a:p>
            <a:pPr defTabSz="924550">
              <a:defRPr/>
            </a:pPr>
            <a:r>
              <a:rPr lang="en-US" baseline="0" dirty="0"/>
              <a:t>In </a:t>
            </a:r>
            <a:r>
              <a:rPr lang="en-US" baseline="0" dirty="0" err="1"/>
              <a:t>deze</a:t>
            </a:r>
            <a:r>
              <a:rPr lang="en-US" baseline="0" dirty="0"/>
              <a:t> workshop </a:t>
            </a:r>
            <a:r>
              <a:rPr lang="en-US" baseline="0" dirty="0" err="1"/>
              <a:t>hopen</a:t>
            </a:r>
            <a:r>
              <a:rPr lang="en-US" baseline="0" dirty="0"/>
              <a:t> we </a:t>
            </a:r>
            <a:r>
              <a:rPr lang="en-US" baseline="0" dirty="0" err="1"/>
              <a:t>dat</a:t>
            </a:r>
            <a:r>
              <a:rPr lang="en-US" baseline="0" dirty="0"/>
              <a:t> je </a:t>
            </a:r>
            <a:r>
              <a:rPr lang="en-US" baseline="0" dirty="0" err="1"/>
              <a:t>gaat</a:t>
            </a:r>
            <a:r>
              <a:rPr lang="en-US" baseline="0" dirty="0"/>
              <a:t> </a:t>
            </a:r>
            <a:r>
              <a:rPr lang="en-US" baseline="0" dirty="0" err="1"/>
              <a:t>nadenken</a:t>
            </a:r>
            <a:r>
              <a:rPr lang="en-US" baseline="0" dirty="0"/>
              <a:t> over </a:t>
            </a:r>
            <a:r>
              <a:rPr lang="en-US" baseline="0" dirty="0" err="1"/>
              <a:t>jouw</a:t>
            </a:r>
            <a:r>
              <a:rPr lang="en-US" baseline="0" dirty="0"/>
              <a:t> </a:t>
            </a:r>
            <a:r>
              <a:rPr lang="en-US" baseline="0" dirty="0" err="1"/>
              <a:t>profiel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bieden</a:t>
            </a:r>
            <a:r>
              <a:rPr lang="en-US" baseline="0" dirty="0"/>
              <a:t> we je </a:t>
            </a:r>
            <a:r>
              <a:rPr lang="en-US" baseline="0" dirty="0" err="1"/>
              <a:t>handvatten</a:t>
            </a:r>
            <a:r>
              <a:rPr lang="en-US" baseline="0" dirty="0"/>
              <a:t> </a:t>
            </a:r>
            <a:r>
              <a:rPr lang="nl-NL" baseline="0" dirty="0"/>
              <a:t>om voor jezelf beroepen en werkgevers in kaart te gaan brengen, een netwerk aan te spreken en uit te gaan bouwen.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ECD43-08E5-4945-BC4F-4857758E978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94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ECD43-08E5-4945-BC4F-4857758E978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7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44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30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15-9-2024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9649D-4D6D-4D7A-A00C-001E195D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9F6713-60F7-4D70-AE10-7A63C6A1D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51444-0126-47E7-A81C-EBD9A7F4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88EC3-1965-4FA9-BC5B-E9F0092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8316A7-8D2D-4E87-8AE4-2850E753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26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7BC96-DC0E-4C43-9266-3ADFFB57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0EF2CF-5E63-4390-B338-9CE98971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6054CB-0A63-4498-BAC8-2143735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35565C-3CAE-498F-AB54-7DC8008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F3376E-4653-476C-8AF5-31534FB4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06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03214-4E3B-48FE-937C-0E934BBF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83" y="1709739"/>
            <a:ext cx="1052107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0EBCC5-995F-42B8-8C6C-D52B9A6F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283" y="4589464"/>
            <a:ext cx="1052107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A152F4-8B2B-42EB-B1AD-4B24305B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1D7401-C7EE-484E-8B1C-AB19A920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A789AF-CA81-4463-BA02-97764A4F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71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3F6EA-FB81-4765-A5BA-0C0E27B2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35FE1-62B2-47AC-B2EC-7B6AFE7F4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636" y="1825625"/>
            <a:ext cx="5184299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CA2F9E-5227-4EBE-8385-2EABA2A3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415" y="1825625"/>
            <a:ext cx="5184299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3D01F0-2B57-4394-93E2-FA4F9049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54E680-9840-43B7-A142-40421E78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54704F-E0D0-45D1-B7C2-E593D3FF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7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0402-61BF-44F3-8A63-E62C650A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5" y="365126"/>
            <a:ext cx="10521077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1235CE-81C9-4391-8652-B0BC7013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226" y="1681163"/>
            <a:ext cx="5160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47A37B-5671-475F-91F0-0AC09EF12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226" y="2505075"/>
            <a:ext cx="516047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EFEC58F-473E-4D63-BBF9-18310D20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414" y="1681163"/>
            <a:ext cx="51858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03B46A5-1DA1-495B-BEDA-A40299C9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414" y="2505075"/>
            <a:ext cx="51858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0786030-F14C-43B0-8F77-6A48588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EE12E4B-066A-4EAA-BAB2-6F2AA85B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B54CE3-DAD8-471C-B4CE-DDBCF6BF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3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D1E6-947A-48EF-AE0B-6F2CC5AA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2A7AF37-BB4F-4F3F-8700-67FE7CE2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C50451-0CA1-4EB9-9BBC-7FA10453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6ABC6B-FD9F-4C34-B80A-C097EE17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39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CDF199-C287-4AF3-863A-46E91EF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D4003D4-D45D-4B6F-8EB6-6E8D96AE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D20F53-1EE4-4A61-8855-7805EAB0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6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9552-4214-4FD2-9F66-7E50B270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6" y="457200"/>
            <a:ext cx="3934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DA3FCA-202A-4072-B056-250ED0DB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887" y="987426"/>
            <a:ext cx="61754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F72833-50DF-4A87-8E30-D95199C6E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39342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0E077D-5093-4E76-89AC-1BD67971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BB56FC-ADF8-451B-8FB6-1C3D5068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0D7173-DF55-4FBC-9721-502E2ED8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672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0000-26F5-4160-9D4F-BF469907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6" y="457200"/>
            <a:ext cx="3934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3BCFE0-FBAE-4FD6-810A-70436F5D6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5887" y="987426"/>
            <a:ext cx="617541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82F696-5F34-4352-8A80-A87BE3F0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226" y="2057400"/>
            <a:ext cx="39342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AB78FF-3A58-4FA0-9704-F8115BB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9F4-2D32-4371-952E-17DBE381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6007F9-4774-4786-B2C6-81F9C4B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50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9BD49-B811-4BD0-A93F-E10641E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8365C7-9BF5-4D25-B807-14511A24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5DA744-07F1-428B-AA63-CD3B2477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73F68A-5A4F-4F8B-B300-FB737B33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902BB5-7F52-4E49-8842-5B2A073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507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171D332-5BF1-4DB9-A6AB-21858B563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444" y="365125"/>
            <a:ext cx="2630269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A0859C-3DB6-4EFF-92AD-32F5F6EF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637" y="365125"/>
            <a:ext cx="7738328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0CBD51-7255-4BBE-84D8-7D532F7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B82040-8C02-4BF4-B7F4-10EC0B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9188FD-D4C5-47DE-8A57-0FADF63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95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3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3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813271" y="1052736"/>
            <a:ext cx="9857426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813271" y="3934610"/>
            <a:ext cx="5392246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33231" y="3934690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 defTabSz="914377">
              <a:defRPr/>
            </a:pPr>
            <a:r>
              <a:rPr lang="en-US">
                <a:solidFill>
                  <a:srgbClr val="FFFFFF"/>
                </a:solidFill>
              </a:rPr>
              <a:t>Date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76" y="6543376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661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838" y="1252836"/>
            <a:ext cx="6711468" cy="4795836"/>
          </a:xfrm>
          <a:noFill/>
        </p:spPr>
        <p:txBody>
          <a:bodyPr vert="horz" wrap="none" lIns="0" tIns="0" rIns="0" bIns="0"/>
          <a:lstStyle>
            <a:lvl1pPr marL="271312" indent="-27131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67" indent="-135655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2" indent="-271312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67" indent="-13565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Numbering</a:t>
            </a:r>
          </a:p>
          <a:p>
            <a:pPr lvl="1"/>
            <a:r>
              <a:rPr lang="en-US" noProof="0" dirty="0"/>
              <a:t>Bullet</a:t>
            </a:r>
          </a:p>
          <a:p>
            <a:pPr lvl="2"/>
            <a:r>
              <a:rPr lang="en-US" noProof="0" dirty="0"/>
              <a:t>Plain </a:t>
            </a:r>
            <a:r>
              <a:rPr lang="en-US" noProof="0" dirty="0" err="1"/>
              <a:t>tekst</a:t>
            </a:r>
            <a:r>
              <a:rPr lang="en-US" noProof="0" dirty="0"/>
              <a:t>	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yellow</a:t>
            </a:r>
          </a:p>
          <a:p>
            <a:pPr lvl="5"/>
            <a:r>
              <a:rPr lang="en-US" noProof="0" dirty="0"/>
              <a:t>Numbering</a:t>
            </a:r>
          </a:p>
          <a:p>
            <a:pPr lvl="6"/>
            <a:r>
              <a:rPr lang="en-US" noProof="0" dirty="0"/>
              <a:t>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5" y="1252540"/>
            <a:ext cx="420488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1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39181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defRPr b="0"/>
            </a:lvl1pPr>
            <a:lvl2pPr>
              <a:defRPr b="0"/>
            </a:lvl2pPr>
            <a:lvl3pPr>
              <a:defRPr/>
            </a:lvl3pPr>
            <a:lvl4pPr>
              <a:defRPr b="1"/>
            </a:lvl4pPr>
            <a:lvl5pPr>
              <a:defRPr b="1"/>
            </a:lvl5pPr>
            <a:lvl8pPr>
              <a:defRPr sz="1600"/>
            </a:lvl8pPr>
            <a:lvl9pPr>
              <a:defRPr/>
            </a:lvl9pPr>
          </a:lstStyle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62924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837" y="1252836"/>
            <a:ext cx="7791589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1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8" y="1252540"/>
            <a:ext cx="31247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4154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835" y="1252836"/>
            <a:ext cx="5458176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7" y="1252540"/>
            <a:ext cx="545774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81865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833" y="1252836"/>
            <a:ext cx="3399103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71" y="1252540"/>
            <a:ext cx="7517248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774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39834" y="1252540"/>
            <a:ext cx="1111853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4886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835" y="1252836"/>
            <a:ext cx="5458176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9" y="1252544"/>
            <a:ext cx="262791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20959" y="1252544"/>
            <a:ext cx="262791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9" y="3751629"/>
            <a:ext cx="262791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20959" y="3751629"/>
            <a:ext cx="262791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2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3685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833" y="1252836"/>
            <a:ext cx="5458175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26968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18681" y="1252538"/>
            <a:ext cx="2626968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44188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graph</a:t>
            </a:r>
          </a:p>
        </p:txBody>
      </p:sp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4199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418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14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video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6545608"/>
            <a:ext cx="4787492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71393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7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3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76445" y="1052736"/>
            <a:ext cx="9859533" cy="1656184"/>
          </a:xfr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closure</a:t>
            </a:r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27" y="6543376"/>
            <a:ext cx="4787492" cy="270000"/>
          </a:xfrm>
          <a:prstGeom prst="rect">
            <a:avLst/>
          </a:prstGeom>
        </p:spPr>
      </p:pic>
      <p:pic>
        <p:nvPicPr>
          <p:cNvPr id="10" name="Picture 7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40" y="5013479"/>
            <a:ext cx="3146641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60676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360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831195-C260-4F1B-AA04-FB703D61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7" y="365126"/>
            <a:ext cx="10521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B46D73-D4B4-4B83-995E-84A82F1E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637" y="1825625"/>
            <a:ext cx="10521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2F8454-6FFE-4AB1-A3BB-D7C749B7B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636" y="6356351"/>
            <a:ext cx="274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CAD1-A170-4101-ACA2-C234C326C646}" type="datetimeFigureOut">
              <a:rPr lang="nl-NL" smtClean="0"/>
              <a:t>15-9-2024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914AE5-E987-4992-98AB-CB5F026C4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704" y="6356351"/>
            <a:ext cx="4116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DBECE-76A3-4E63-9AA4-6ACEE9AD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085" y="6356351"/>
            <a:ext cx="274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516F-2DAA-430D-98F6-271963E5EB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94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837" y="404664"/>
            <a:ext cx="1111868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837" y="1252836"/>
            <a:ext cx="1111868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20" name="Rechthoek 19"/>
          <p:cNvSpPr/>
          <p:nvPr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418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nion" pitchFamily="2" charset="0"/>
              <a:ea typeface="+mn-ea"/>
              <a:cs typeface="+mn-cs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33" y="6453336"/>
            <a:ext cx="50872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nl-NL" sz="1200" b="1" smtClean="0">
                <a:solidFill>
                  <a:schemeClr val="bg1"/>
                </a:solidFill>
              </a:defRPr>
            </a:lvl1pPr>
          </a:lstStyle>
          <a:p>
            <a:pPr defTabSz="914377">
              <a:defRPr/>
            </a:pPr>
            <a:fld id="{21272068-81DC-4C45-9305-5AD5E2019168}" type="slidenum">
              <a:rPr lang="en-US" smtClean="0">
                <a:solidFill>
                  <a:srgbClr val="FFFFFF"/>
                </a:solidFill>
              </a:rPr>
              <a:pPr defTabSz="914377">
                <a:defRPr/>
              </a:pPr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ijdelijke aanduiding voor dianummer 5"/>
          <p:cNvSpPr txBox="1">
            <a:spLocks/>
          </p:cNvSpPr>
          <p:nvPr/>
        </p:nvSpPr>
        <p:spPr>
          <a:xfrm>
            <a:off x="8913730" y="6453342"/>
            <a:ext cx="2744787" cy="41612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90D95B-2DCA-4A8C-818D-5010775FDD58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grpSp>
        <p:nvGrpSpPr>
          <p:cNvPr id="15" name="Grid" hidden="1"/>
          <p:cNvGrpSpPr/>
          <p:nvPr/>
        </p:nvGrpSpPr>
        <p:grpSpPr>
          <a:xfrm>
            <a:off x="0" y="0"/>
            <a:ext cx="1219835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nion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04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/>
  <p:txStyles>
    <p:titleStyle>
      <a:lvl1pPr algn="l" defTabSz="685418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5" indent="-135655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2" indent="-135655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Font typeface="Arial" panose="020B0604020202020204" pitchFamily="34" charset="0"/>
        <a:buNone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5" indent="-135655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2" indent="-135655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Font typeface="Arial" panose="020B0604020202020204" pitchFamily="34" charset="0"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18" rtl="0" eaLnBrk="1" latinLnBrk="0" hangingPunct="1">
        <a:lnSpc>
          <a:spcPct val="90000"/>
        </a:lnSpc>
        <a:spcBef>
          <a:spcPts val="451"/>
        </a:spcBef>
        <a:spcAft>
          <a:spcPts val="451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09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18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25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34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44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251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960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669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theses.universiteitleiden.nl/handle/1887/321789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iteitleiden.nl/en/language-centre/courses/english/eap-presenting-for-masters-students" TargetMode="External"/><Relationship Id="rId2" Type="http://schemas.openxmlformats.org/officeDocument/2006/relationships/hyperlink" Target="https://careerzone.universiteitleiden.nl/en/career-services/science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niversiteitleiden.nl/en/language-centre/courses/english/english-for-academic-purposes-writi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areer@science.leidenuniv.n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careerzone.universiteitleiden.nl/en/career-services/science/" TargetMode="External"/><Relationship Id="rId4" Type="http://schemas.openxmlformats.org/officeDocument/2006/relationships/hyperlink" Target="https://careerzone.universiteitleiden.n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Project</a:t>
            </a:r>
            <a:endParaRPr lang="en-US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Statistics and Data Science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3F11-2EBA-440A-81B9-E7A834BF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3: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ED6AEC-7BF1-453B-89BA-B2A27EDB5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Written by the student, under supervision of supervisor(s).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ormat can be found on Brightspace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escription of aims and research activities.</a:t>
            </a:r>
          </a:p>
          <a:p>
            <a:pPr marL="342900" lvl="0" indent="-342900">
              <a:lnSpc>
                <a:spcPct val="110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time plan.</a:t>
            </a:r>
          </a:p>
          <a:p>
            <a:pPr marL="342900" lvl="0" indent="-342900">
              <a:lnSpc>
                <a:spcPct val="110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Intended 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requency of meetings with 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upervisor(s).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Planned workplace activities.</a:t>
            </a:r>
          </a:p>
          <a:p>
            <a:pPr marL="342900" lvl="0" indent="-342900">
              <a:lnSpc>
                <a:spcPct val="110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tatement that the supervisors and student will apply good scientific practices.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EAC3FA-5515-4F00-A61A-6BB71B032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82E5669-C778-4368-9A66-4371E2D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6" y="332655"/>
            <a:ext cx="6318743" cy="8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55480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C3AC-6990-4C06-A226-2282EF89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project: different possibilities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186B58-8415-4D94-ADFB-E9D35491F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 of project:</a:t>
            </a:r>
          </a:p>
          <a:p>
            <a:r>
              <a:rPr lang="en-US" dirty="0"/>
              <a:t>Academic project on a methodological topic.</a:t>
            </a:r>
          </a:p>
          <a:p>
            <a:r>
              <a:rPr lang="en-US" dirty="0"/>
              <a:t>Applied statistical project, on master level, where a non-standard data analysis is carried out.</a:t>
            </a:r>
          </a:p>
          <a:p>
            <a:r>
              <a:rPr lang="en-US" dirty="0"/>
              <a:t>Combination of both (start with a more applied internship, related academic topic for writing thesis).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Location of project</a:t>
            </a:r>
          </a:p>
          <a:p>
            <a:r>
              <a:rPr lang="en-US" b="1" dirty="0"/>
              <a:t>Internal: </a:t>
            </a:r>
            <a:r>
              <a:rPr lang="en-US" dirty="0"/>
              <a:t>at one of the groups of the Stat &amp; Dat master (Methods and Statistics, Psychology, LU Medical Center, Mathematical Institute, Wageningen-</a:t>
            </a:r>
            <a:r>
              <a:rPr lang="en-US" dirty="0" err="1"/>
              <a:t>Biometris</a:t>
            </a:r>
            <a:r>
              <a:rPr lang="en-US" dirty="0"/>
              <a:t>).</a:t>
            </a:r>
          </a:p>
          <a:p>
            <a:r>
              <a:rPr lang="en-US" b="1" dirty="0"/>
              <a:t>External:</a:t>
            </a:r>
            <a:r>
              <a:rPr lang="en-US" dirty="0"/>
              <a:t> at another institute, university, industry, governmental organization.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77A11A-9736-46DE-AFDB-287BBD52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57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53353-F1F0-49D9-B2A9-FEBDCD1B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4C4864-CBE1-4DD6-AD9C-853B2A9E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5200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Project at departments affiliated with master</a:t>
            </a:r>
          </a:p>
          <a:p>
            <a:r>
              <a:rPr lang="en-US" dirty="0"/>
              <a:t>Supervisor is a staff member with a PhD.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External project</a:t>
            </a:r>
          </a:p>
          <a:p>
            <a:r>
              <a:rPr lang="en-US" dirty="0"/>
              <a:t>A </a:t>
            </a:r>
            <a:r>
              <a:rPr lang="en-US" b="1" dirty="0"/>
              <a:t>local / external supervisor</a:t>
            </a:r>
            <a:r>
              <a:rPr lang="en-US" dirty="0"/>
              <a:t>, preferable a Statistician or Data Scientist with a PhD.</a:t>
            </a:r>
          </a:p>
          <a:p>
            <a:r>
              <a:rPr lang="en-US" dirty="0"/>
              <a:t>A </a:t>
            </a:r>
            <a:r>
              <a:rPr lang="en-US" b="1" dirty="0"/>
              <a:t>second / internal supervisor </a:t>
            </a:r>
            <a:r>
              <a:rPr lang="en-US" dirty="0"/>
              <a:t>from Statistics &amp; Data Science. Note: the </a:t>
            </a:r>
            <a:r>
              <a:rPr lang="en-US" b="1" dirty="0"/>
              <a:t>student </a:t>
            </a:r>
            <a:r>
              <a:rPr lang="en-US" dirty="0"/>
              <a:t>is responsible for finding a second supervisor.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Projects should fit into the curriculum and </a:t>
            </a:r>
            <a:r>
              <a:rPr lang="en-US" dirty="0" err="1"/>
              <a:t>expertises</a:t>
            </a:r>
            <a:r>
              <a:rPr lang="en-US" dirty="0"/>
              <a:t> of the Stat &amp; Data Science master. Topics beyond statistics within the life and behavioral sciences may not be possible. If in doubt, consult with one of the thesis committee members, and/or your prospective internal supervisor.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5373E4-9554-4AE7-910E-F5BF70B7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5139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22F1-2AD3-47D3-B180-4868A983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4: 			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040664-9563-4803-ACA1-C7B844678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30 ECs equals ±21 weeks of full-time study.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participate in activities in your working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participate in thesis working 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carry out the research of the thesis proposal and write a 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and defend your thesis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C22873-C8C1-419C-9F44-2EDE928C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10" name="Pijl: punthaak 9">
            <a:extLst>
              <a:ext uri="{FF2B5EF4-FFF2-40B4-BE49-F238E27FC236}">
                <a16:creationId xmlns:a16="http://schemas.microsoft.com/office/drawing/2014/main" id="{3A6061AF-7511-296B-0E5F-300BDAAD0815}"/>
              </a:ext>
            </a:extLst>
          </p:cNvPr>
          <p:cNvSpPr/>
          <p:nvPr/>
        </p:nvSpPr>
        <p:spPr>
          <a:xfrm>
            <a:off x="3650903" y="339891"/>
            <a:ext cx="6192688" cy="720082"/>
          </a:xfrm>
          <a:prstGeom prst="chevron">
            <a:avLst/>
          </a:prstGeom>
          <a:solidFill>
            <a:srgbClr val="BE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spc="3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Carry out thesis project</a:t>
            </a:r>
          </a:p>
        </p:txBody>
      </p:sp>
    </p:spTree>
    <p:extLst>
      <p:ext uri="{BB962C8B-B14F-4D97-AF65-F5344CB8AC3E}">
        <p14:creationId xmlns:p14="http://schemas.microsoft.com/office/powerpoint/2010/main" val="120411844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F7FE8-ACA2-4D8F-97DA-92BBEC3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activities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0ACC7C-33B0-4B33-AC43-BB4E681E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experience as a working statistician or data scientist</a:t>
            </a:r>
          </a:p>
          <a:p>
            <a:pPr lvl="1"/>
            <a:r>
              <a:rPr lang="en-US" dirty="0"/>
              <a:t>Participate in some day-to-day activities</a:t>
            </a:r>
          </a:p>
          <a:p>
            <a:pPr lvl="1"/>
            <a:r>
              <a:rPr lang="en-US" dirty="0"/>
              <a:t>To develop soft skills such as communication, presenting, leadership, organizing</a:t>
            </a:r>
          </a:p>
          <a:p>
            <a:pPr lvl="1"/>
            <a:r>
              <a:rPr lang="en-US" dirty="0"/>
              <a:t>To get more insight in the working place, and to think about your future career path. </a:t>
            </a:r>
          </a:p>
          <a:p>
            <a:endParaRPr lang="en-US" dirty="0"/>
          </a:p>
          <a:p>
            <a:r>
              <a:rPr lang="en-US" dirty="0"/>
              <a:t>You need to select 3 activities, and write a reflection report for each activity.</a:t>
            </a:r>
          </a:p>
          <a:p>
            <a:r>
              <a:rPr lang="en-US" dirty="0"/>
              <a:t>Daily supervisor will grade with pass/fail.</a:t>
            </a:r>
          </a:p>
          <a:p>
            <a:r>
              <a:rPr lang="en-US" dirty="0"/>
              <a:t>Need to be submitted </a:t>
            </a:r>
            <a:r>
              <a:rPr lang="en-US" i="1" dirty="0"/>
              <a:t>before </a:t>
            </a:r>
            <a:r>
              <a:rPr lang="en-US" dirty="0"/>
              <a:t>(or at the same time as) the thesis is submitted.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A29A59-49AC-4AC8-A7F6-F3DFBB61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258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F65F-FF09-47D9-8AC4-70F98D03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activities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240996-0BA4-4876-A97D-9E0D9966F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Participating in journal clubs, research meetings and non-research meetings.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organization chart (organogram).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visualization and/or summary of results of your project for end-users.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tutorial for a method you developed.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Organize or participate in a workshop.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 a career event in the field of statistics or data science.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results of statistical analyses to non-statisticians or non-data scientists.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an interview regarding wishes of stakeholders.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a presentation at the working place.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letter of application/CV and let it be reviewed by the Human Resources department.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for a job opening at the company you are writing your thesis at.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See Brightspace for more details.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7EA22-81B0-442D-9B9D-BBDDC0CB5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83086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6CE6E-7F92-42CB-B823-16B0EAC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working groups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0E180D7-140C-4A2D-9C66-AE8C9324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4</a:t>
            </a:r>
            <a:r>
              <a:rPr lang="en-US" baseline="30000" dirty="0"/>
              <a:t>th</a:t>
            </a:r>
            <a:r>
              <a:rPr lang="en-US" dirty="0"/>
              <a:t> semester.</a:t>
            </a:r>
          </a:p>
          <a:p>
            <a:r>
              <a:rPr lang="en-US" dirty="0"/>
              <a:t>Organized at the university.</a:t>
            </a:r>
          </a:p>
          <a:p>
            <a:r>
              <a:rPr lang="en-US" dirty="0"/>
              <a:t>Students share work and work experiences. </a:t>
            </a:r>
          </a:p>
          <a:p>
            <a:r>
              <a:rPr lang="en-US" dirty="0"/>
              <a:t>Supervised by a Stat &amp; Dats Science staff member. </a:t>
            </a:r>
          </a:p>
          <a:p>
            <a:r>
              <a:rPr lang="en-US" dirty="0"/>
              <a:t>Groups meet monthly on Friday mornings.</a:t>
            </a:r>
          </a:p>
          <a:p>
            <a:r>
              <a:rPr lang="en-US" dirty="0"/>
              <a:t>Start in September and February.</a:t>
            </a:r>
          </a:p>
          <a:p>
            <a:endParaRPr lang="en-US" dirty="0"/>
          </a:p>
          <a:p>
            <a:r>
              <a:rPr lang="en-US" dirty="0"/>
              <a:t>Mandatory to attend 4 out of 5 sessions.</a:t>
            </a:r>
          </a:p>
          <a:p>
            <a:r>
              <a:rPr lang="en-US" dirty="0"/>
              <a:t>Every session has a specific theme, but will leave enough time to focus on miscellaneous topics suggested or encountered by students.</a:t>
            </a:r>
          </a:p>
          <a:p>
            <a:pPr lvl="1"/>
            <a:r>
              <a:rPr lang="en-US" dirty="0"/>
              <a:t>Specific themes include: Running analyses on a high-performance computing cluster, peer-feedback on written parts of your thesis, creating tables and figures, presenting.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B39412-B716-41B1-B208-65DD61F1A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094537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068B5-2FD5-485A-88E4-1612A950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Midway meeting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1BFB85-F6C8-4748-94B2-EBD5B1F4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10 weeks after start of the project, discuss progress with all supervisors: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has been done so far?</a:t>
            </a:r>
          </a:p>
          <a:p>
            <a:pPr lvl="1"/>
            <a:r>
              <a:rPr lang="en-US" dirty="0"/>
              <a:t>Also: working place activities and skills acquired</a:t>
            </a:r>
          </a:p>
          <a:p>
            <a:r>
              <a:rPr lang="en-US" dirty="0"/>
              <a:t>How is writing going?  </a:t>
            </a:r>
          </a:p>
          <a:p>
            <a:pPr lvl="1"/>
            <a:r>
              <a:rPr lang="en-US" dirty="0"/>
              <a:t>Ideally you should have started. For example, by written (draft of) the Introduction, overview of methods being used, some preliminary results.</a:t>
            </a:r>
          </a:p>
          <a:p>
            <a:r>
              <a:rPr lang="en-US" dirty="0"/>
              <a:t>Detailed planning of the remaining parts of the project.</a:t>
            </a:r>
          </a:p>
          <a:p>
            <a:pPr lvl="1"/>
            <a:r>
              <a:rPr lang="en-US" dirty="0"/>
              <a:t>Aims and objectives may need adjustment to be attained within project duration!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 the midway meeting at the start of your project!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F4C496-3AEA-4816-BA59-1946B72D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06999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6EDD8-48A8-4BF9-B8F9-84A498FB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and graduation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A82980-EE8B-4510-9E9D-449CBF571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Thesis requirements are on Brightspace.</a:t>
            </a:r>
          </a:p>
          <a:p>
            <a:endParaRPr lang="en-US" dirty="0"/>
          </a:p>
          <a:p>
            <a:r>
              <a:rPr lang="en-US" dirty="0"/>
              <a:t>Procedures for graduation are on Brightspace.</a:t>
            </a:r>
          </a:p>
          <a:p>
            <a:endParaRPr lang="en-US" dirty="0"/>
          </a:p>
          <a:p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Preparing the thesis defense should start at least 6 weeks before the intended date of defense.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387230-3209-490D-88AA-820A2C411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67822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04D9A-68C6-4460-92CC-60E36CF6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information on  Brightspace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95373D-6AD0-41F8-87E0-0F092326F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Projects are listed on Brightspace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document with all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INFORMATION FOR SUPERVISORS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0F35C4-FDB6-4011-86F4-5FC32EB98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06863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CED6-4AA3-4EA9-95F0-3F7BF70F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Welcome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7A45EB4-17C4-4B69-8C95-2048C8E6E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0" dirty="0"/>
              <a:t>Thesis project committee</a:t>
            </a:r>
          </a:p>
          <a:p>
            <a:pPr marL="0" indent="0">
              <a:buNone/>
            </a:pPr>
            <a:r>
              <a:rPr lang="en-US" dirty="0"/>
              <a:t>Marjolein Fokkema		Chair of this committee, FSW - Methodology &amp; Statistics</a:t>
            </a:r>
          </a:p>
          <a:p>
            <a:pPr marL="0" indent="0">
              <a:buNone/>
            </a:pPr>
            <a:r>
              <a:rPr lang="en-US" sz="2400" dirty="0"/>
              <a:t>Michelle Krens		Thesis administration</a:t>
            </a:r>
          </a:p>
          <a:p>
            <a:pPr marL="0" indent="0">
              <a:buNone/>
            </a:pPr>
            <a:r>
              <a:rPr lang="en-US" sz="2400" dirty="0" err="1"/>
              <a:t>Carel</a:t>
            </a:r>
            <a:r>
              <a:rPr lang="en-US" sz="2400" dirty="0"/>
              <a:t> </a:t>
            </a:r>
            <a:r>
              <a:rPr lang="en-US" sz="2400" dirty="0" err="1"/>
              <a:t>Peeters</a:t>
            </a:r>
            <a:r>
              <a:rPr lang="en-US" sz="2400" dirty="0"/>
              <a:t>			WUR – </a:t>
            </a:r>
            <a:r>
              <a:rPr lang="en-US" sz="2400" dirty="0" err="1"/>
              <a:t>Biometris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Alexander Dürre		FWN - Mathematical Institute</a:t>
            </a:r>
          </a:p>
          <a:p>
            <a:pPr marL="0" indent="0">
              <a:buNone/>
            </a:pPr>
            <a:r>
              <a:rPr lang="en-US" sz="2400" dirty="0" err="1"/>
              <a:t>Roula</a:t>
            </a:r>
            <a:r>
              <a:rPr lang="en-US" sz="2400" dirty="0"/>
              <a:t> Tsonaka		LUMC - Biomedical Data Sciences</a:t>
            </a:r>
          </a:p>
          <a:p>
            <a:pPr marL="0" indent="0">
              <a:buNone/>
            </a:pPr>
            <a:r>
              <a:rPr lang="en-US" sz="2400" dirty="0"/>
              <a:t>Mark de Rooij		EMOS / Statistics Netherlands, </a:t>
            </a:r>
            <a:r>
              <a:rPr lang="en-US" dirty="0"/>
              <a:t>FSW – Meth &amp; Stats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noProof="0" dirty="0"/>
          </a:p>
          <a:p>
            <a:pPr lvl="1"/>
            <a:endParaRPr lang="en-US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EAE725-E238-4BC1-BB1C-9483E530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8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FAEFCCB-E007-432C-B925-A84BE18C2A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4A8B7B0-CC20-4856-B928-198F0272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B4D72F-2FA9-48A2-940D-080E65E8F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636522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04D9A-68C6-4460-92CC-60E36CF6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project and supervisor(s)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95373D-6AD0-41F8-87E0-0F092326F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Brightspace for projects.</a:t>
            </a:r>
          </a:p>
          <a:p>
            <a:endParaRPr lang="en-US" dirty="0"/>
          </a:p>
          <a:p>
            <a:r>
              <a:rPr lang="en-US" dirty="0"/>
              <a:t>Ask one of your teachers.</a:t>
            </a:r>
          </a:p>
          <a:p>
            <a:endParaRPr lang="en-US" dirty="0"/>
          </a:p>
          <a:p>
            <a:r>
              <a:rPr lang="en-US" dirty="0"/>
              <a:t>Ask the contact persons of the thesis project committee. </a:t>
            </a:r>
          </a:p>
          <a:p>
            <a:endParaRPr lang="en-US" dirty="0"/>
          </a:p>
          <a:p>
            <a:r>
              <a:rPr lang="en-US" dirty="0"/>
              <a:t>Get inspiration by looking at old theses in the </a:t>
            </a:r>
            <a:r>
              <a:rPr lang="en-US" dirty="0">
                <a:hlinkClick r:id="rId2"/>
              </a:rPr>
              <a:t>thesis repository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Find a project yourself inside or outside of University Leiden.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Start on time!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0F35C4-FDB6-4011-86F4-5FC32EB98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46600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C6FC8-A0FC-4E5F-AEF4-D7A7BB8F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Learning skills platform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CB524B4-8F8B-42DD-B331-0C80B2A7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7926761" cy="4795836"/>
          </a:xfrm>
        </p:spPr>
        <p:txBody>
          <a:bodyPr>
            <a:normAutofit/>
          </a:bodyPr>
          <a:lstStyle/>
          <a:p>
            <a:r>
              <a:rPr lang="en-US" sz="2000" dirty="0"/>
              <a:t>For every student at the faculty of Science. </a:t>
            </a:r>
          </a:p>
          <a:p>
            <a:r>
              <a:rPr lang="en-US" sz="2000" dirty="0"/>
              <a:t>Information, guidelines, tips and tricks on seven skill domains.</a:t>
            </a:r>
          </a:p>
          <a:p>
            <a:pPr lvl="1"/>
            <a:r>
              <a:rPr lang="en-US" sz="2000" dirty="0"/>
              <a:t>Research</a:t>
            </a:r>
          </a:p>
          <a:p>
            <a:pPr lvl="1"/>
            <a:r>
              <a:rPr lang="en-US" sz="2000" dirty="0"/>
              <a:t>Before presenting and writing.</a:t>
            </a:r>
          </a:p>
          <a:p>
            <a:pPr lvl="1"/>
            <a:r>
              <a:rPr lang="en-US" sz="2000" dirty="0" err="1"/>
              <a:t>Presentating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Writing.</a:t>
            </a:r>
          </a:p>
          <a:p>
            <a:pPr lvl="1"/>
            <a:r>
              <a:rPr lang="en-US" sz="2000" dirty="0"/>
              <a:t>Collaboration.</a:t>
            </a:r>
          </a:p>
          <a:p>
            <a:pPr lvl="1"/>
            <a:r>
              <a:rPr lang="en-US" sz="2000" dirty="0"/>
              <a:t>(peer) feedback</a:t>
            </a:r>
          </a:p>
          <a:p>
            <a:pPr lvl="1"/>
            <a:r>
              <a:rPr lang="en-US" sz="2000" dirty="0"/>
              <a:t>Personal and professional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platform is accessible via the link: https://brightspace.universiteitleiden.nl/d2l/le/discovery/view/course/27150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5A84D5F-7FD6-41ED-92F2-D4F9F8652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1" t="72223" r="67709" b="3025"/>
          <a:stretch/>
        </p:blipFill>
        <p:spPr>
          <a:xfrm>
            <a:off x="7683351" y="2171701"/>
            <a:ext cx="3892522" cy="2715997"/>
          </a:xfrm>
          <a:prstGeom prst="rect">
            <a:avLst/>
          </a:prstGeom>
          <a:noFill/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07338E-EB6D-40E9-96D2-EE7C159C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92904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1177-CB9E-4CB4-A75E-7A95A228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6809F2-9033-4735-BA54-BD4DDFFBF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Present a feasible time schedule of your activities. </a:t>
            </a:r>
          </a:p>
          <a:p>
            <a:pPr lvl="1"/>
            <a:r>
              <a:rPr lang="en-US" dirty="0"/>
              <a:t>Indicate what elements can be cut / reduced if necessary. </a:t>
            </a:r>
          </a:p>
          <a:p>
            <a:r>
              <a:rPr lang="en-US" dirty="0"/>
              <a:t>Note that 30 EC corresponds to 21 weeks full time work. </a:t>
            </a:r>
          </a:p>
          <a:p>
            <a:r>
              <a:rPr lang="en-US" dirty="0"/>
              <a:t>Make a detailed plan (week by week).</a:t>
            </a:r>
          </a:p>
          <a:p>
            <a:r>
              <a:rPr lang="en-US" dirty="0"/>
              <a:t>At each supervisor-student meeting, compare progress with plan. In case of discrepancies, discuss how to adjust. </a:t>
            </a:r>
          </a:p>
          <a:p>
            <a:r>
              <a:rPr lang="en-US" dirty="0"/>
              <a:t>Be aware that writing takes time (and therefore start early writing drafts).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45DA53-52E8-499B-B87D-356D6ABC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0440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9BF0-EE14-4B11-81AA-63E2A3B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supervisor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6D2CBE-119E-42A2-AF50-028C73C3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Make clear arrangements.</a:t>
            </a:r>
          </a:p>
          <a:p>
            <a:r>
              <a:rPr lang="en-US" dirty="0"/>
              <a:t>Preferably meet at least weekly at a fixed time.</a:t>
            </a:r>
          </a:p>
          <a:p>
            <a:endParaRPr lang="en-US" dirty="0"/>
          </a:p>
          <a:p>
            <a:r>
              <a:rPr lang="en-US" dirty="0"/>
              <a:t>In case of external project, also arrange meetings with second supervisor.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E8C689-3478-4643-9D40-A7AD695A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192000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854C9-5781-4AD4-9884-4ADE4A47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information</a:t>
            </a:r>
            <a:endParaRPr lang="en-US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44C7520-464E-4B9E-A366-19D6ECA23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Career service </a:t>
            </a:r>
            <a:r>
              <a:rPr lang="en-US" dirty="0">
                <a:hlinkClick r:id="rId2"/>
              </a:rPr>
              <a:t>https://careerzone.universiteitleiden.nl/en/career-services/science/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Academic language center has courses (not free of charge)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Presenting: 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hlinkClick r:id="rId3"/>
              </a:rPr>
              <a:t>https://www.universiteitleiden.nl/en/language-centre/courses/english/eap-presenting-for-masters-students</a:t>
            </a:r>
            <a:endParaRPr lang="en-US" b="0" i="0" dirty="0">
              <a:solidFill>
                <a:srgbClr val="212121"/>
              </a:solidFill>
              <a:effectLst/>
              <a:latin typeface="wf_segoe-ui_norm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</a:rPr>
              <a:t>Writing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: 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hlinkClick r:id="rId4"/>
              </a:rPr>
              <a:t>https://www.universiteitleiden.nl/en/language-centre/courses/english/english-for-academic-purposes-writing</a:t>
            </a:r>
            <a:endParaRPr lang="en-US" b="0" i="0" dirty="0">
              <a:solidFill>
                <a:srgbClr val="212121"/>
              </a:solidFill>
              <a:effectLst/>
              <a:latin typeface="wf_segoe-ui_normal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wf_segoe-ui_normal"/>
            </a:endParaRPr>
          </a:p>
          <a:p>
            <a:r>
              <a:rPr lang="en-US" dirty="0"/>
              <a:t>Writing coaches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75A323-B541-4611-A501-EB838356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01555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1761707" y="1490962"/>
            <a:ext cx="8667750" cy="4795836"/>
          </a:xfrm>
        </p:spPr>
        <p:txBody>
          <a:bodyPr>
            <a:normAutofit/>
          </a:bodyPr>
          <a:lstStyle/>
          <a:p>
            <a:pPr lvl="3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 algn="ctr"/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What or who is Science Career Service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</a:p>
          <a:p>
            <a:pPr lvl="3" algn="ctr"/>
            <a:r>
              <a:rPr lang="en-US" sz="2400" b="0" i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Science Career Service..</a:t>
            </a:r>
          </a:p>
          <a:p>
            <a:pPr lvl="3"/>
            <a:r>
              <a:rPr lang="en-US" sz="1800" b="0" i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..strives to support students in making effective decisions on their study &amp; career</a:t>
            </a:r>
          </a:p>
          <a:p>
            <a:pPr lvl="3"/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Study choices:		Which minor  /  Master  /  Internship to choose</a:t>
            </a:r>
          </a:p>
          <a:p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Application skills:		How to write a CV  /  Application letter  /  LinkedIn Profile</a:t>
            </a:r>
          </a:p>
          <a:p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Career Orientation:		Internship – Career possibilities /Job market information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84" y="332656"/>
            <a:ext cx="9080196" cy="1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39192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1931839" y="1252837"/>
            <a:ext cx="8343800" cy="4795836"/>
          </a:xfrm>
        </p:spPr>
        <p:txBody>
          <a:bodyPr>
            <a:normAutofit/>
          </a:bodyPr>
          <a:lstStyle/>
          <a:p>
            <a:pPr lvl="3"/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Ilse Huijskens, PhD  -  Career Advisor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Biotechnology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PhD at University of British Columbia, Canada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Postdoctoral Researcher at LACDR, W&amp;N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6,5 years Recruitment in Life Sciences and International Education</a:t>
            </a:r>
          </a:p>
          <a:p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Role in team: </a:t>
            </a:r>
          </a:p>
          <a:p>
            <a:pPr marL="0" indent="0">
              <a:buNone/>
            </a:pP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Career Orientation in curriculum at Science Faculty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el 5"/>
          <p:cNvSpPr txBox="1">
            <a:spLocks/>
          </p:cNvSpPr>
          <p:nvPr/>
        </p:nvSpPr>
        <p:spPr>
          <a:xfrm>
            <a:off x="1769415" y="560125"/>
            <a:ext cx="833467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434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418"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C2577"/>
                </a:solidFill>
                <a:latin typeface="Georgia"/>
                <a:ea typeface="Tahoma" panose="020B0604030504040204" pitchFamily="34" charset="0"/>
                <a:cs typeface="Tahoma" panose="020B0604030504040204" pitchFamily="34" charset="0"/>
              </a:rPr>
              <a:t>Team Science Career Service</a:t>
            </a:r>
            <a:endParaRPr lang="nl-NL" dirty="0">
              <a:solidFill>
                <a:srgbClr val="0C2577"/>
              </a:solidFill>
              <a:latin typeface="Georgi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8943" y="6063773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nl-NL" sz="1600" dirty="0">
                <a:solidFill>
                  <a:srgbClr val="002060"/>
                </a:solidFill>
                <a:latin typeface="Georgia"/>
              </a:rPr>
              <a:t>Career </a:t>
            </a:r>
            <a:r>
              <a:rPr lang="nl-NL" sz="1600" dirty="0" err="1">
                <a:solidFill>
                  <a:srgbClr val="002060"/>
                </a:solidFill>
                <a:latin typeface="Georgia"/>
              </a:rPr>
              <a:t>advice</a:t>
            </a:r>
            <a:r>
              <a:rPr lang="nl-NL" sz="1600" dirty="0">
                <a:solidFill>
                  <a:srgbClr val="002060"/>
                </a:solidFill>
                <a:latin typeface="Georgia"/>
              </a:rPr>
              <a:t>  | </a:t>
            </a:r>
            <a:r>
              <a:rPr lang="nl-NL" sz="1600" dirty="0" err="1">
                <a:solidFill>
                  <a:srgbClr val="002060"/>
                </a:solidFill>
                <a:latin typeface="Georgia"/>
              </a:rPr>
              <a:t>Individual</a:t>
            </a:r>
            <a:r>
              <a:rPr lang="nl-NL" sz="1600" dirty="0">
                <a:solidFill>
                  <a:srgbClr val="002060"/>
                </a:solidFill>
                <a:latin typeface="Georgia"/>
              </a:rPr>
              <a:t> counseling |  Workshops  |  Training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20" y="5083448"/>
            <a:ext cx="6564707" cy="980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794" y="2089675"/>
            <a:ext cx="899541" cy="787098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4" y="3762481"/>
            <a:ext cx="1678002" cy="11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19" y="1354092"/>
            <a:ext cx="666374" cy="91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316" y="1124853"/>
            <a:ext cx="1947828" cy="24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8963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5"/>
          <p:cNvSpPr txBox="1">
            <a:spLocks/>
          </p:cNvSpPr>
          <p:nvPr/>
        </p:nvSpPr>
        <p:spPr>
          <a:xfrm>
            <a:off x="1769415" y="560125"/>
            <a:ext cx="833467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434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418"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C2577"/>
                </a:solidFill>
                <a:latin typeface="Georgia"/>
                <a:ea typeface="Tahoma" panose="020B0604030504040204" pitchFamily="34" charset="0"/>
                <a:cs typeface="Tahoma" panose="020B0604030504040204" pitchFamily="34" charset="0"/>
              </a:rPr>
              <a:t>Team Science Career Service</a:t>
            </a:r>
            <a:endParaRPr lang="nl-NL" dirty="0">
              <a:solidFill>
                <a:srgbClr val="0C2577"/>
              </a:solidFill>
              <a:latin typeface="Georgi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1911374" y="1244886"/>
            <a:ext cx="8343800" cy="4795836"/>
          </a:xfrm>
        </p:spPr>
        <p:txBody>
          <a:bodyPr>
            <a:normAutofit/>
          </a:bodyPr>
          <a:lstStyle/>
          <a:p>
            <a:pPr lvl="3"/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Annemarie Loeters, MSc -  Career Advisor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MSc Human Resource Studies, Tilburg University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Post-HBO Career Coaching diploma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7 years of recruitment experience </a:t>
            </a:r>
            <a:b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(technicians, internationals)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Role in team: </a:t>
            </a:r>
          </a:p>
          <a:p>
            <a:pPr marL="0" indent="0">
              <a:buNone/>
            </a:pP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Direct Service to students at Science Faculty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10396" r="35156"/>
          <a:stretch/>
        </p:blipFill>
        <p:spPr>
          <a:xfrm>
            <a:off x="7386518" y="1490614"/>
            <a:ext cx="2153008" cy="2433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918943" y="5394703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nl-NL" sz="1600" dirty="0">
                <a:solidFill>
                  <a:srgbClr val="002060"/>
                </a:solidFill>
                <a:latin typeface="Georgia"/>
              </a:rPr>
              <a:t>Career </a:t>
            </a:r>
            <a:r>
              <a:rPr lang="nl-NL" sz="1600" dirty="0" err="1">
                <a:solidFill>
                  <a:srgbClr val="002060"/>
                </a:solidFill>
                <a:latin typeface="Georgia"/>
              </a:rPr>
              <a:t>advice</a:t>
            </a:r>
            <a:r>
              <a:rPr lang="nl-NL" sz="1600" dirty="0">
                <a:solidFill>
                  <a:srgbClr val="002060"/>
                </a:solidFill>
                <a:latin typeface="Georgia"/>
              </a:rPr>
              <a:t>  | </a:t>
            </a:r>
            <a:r>
              <a:rPr lang="nl-NL" sz="1600" dirty="0" err="1">
                <a:solidFill>
                  <a:srgbClr val="002060"/>
                </a:solidFill>
                <a:latin typeface="Georgia"/>
              </a:rPr>
              <a:t>Individual</a:t>
            </a:r>
            <a:r>
              <a:rPr lang="nl-NL" sz="1600" dirty="0">
                <a:solidFill>
                  <a:srgbClr val="002060"/>
                </a:solidFill>
                <a:latin typeface="Georgia"/>
              </a:rPr>
              <a:t> counseling |  Workshops  |  Training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20" y="4414378"/>
            <a:ext cx="6564707" cy="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6228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2138735" y="1052736"/>
            <a:ext cx="8343800" cy="5472608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Individual Consultation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Consultation (Phone): Thursdays 12.30-13.30; for short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400" b="0" dirty="0"/>
              <a:t>Individual (online) consults</a:t>
            </a:r>
            <a:r>
              <a:rPr lang="en-US" sz="1400" b="0" dirty="0">
                <a:latin typeface="+mj-lt"/>
              </a:rPr>
              <a:t>: </a:t>
            </a:r>
            <a:r>
              <a:rPr lang="en-US" sz="1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45 min. via Teams</a:t>
            </a:r>
          </a:p>
          <a:p>
            <a:pPr marL="268288" indent="0">
              <a:buNone/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Make an appointment online via Science Career Service homepage on the LU </a:t>
            </a:r>
            <a:r>
              <a:rPr lang="en-US" sz="1400" dirty="0" err="1">
                <a:ea typeface="Tahoma" panose="020B0604030504040204" pitchFamily="34" charset="0"/>
                <a:cs typeface="Tahoma" panose="020B0604030504040204" pitchFamily="34" charset="0"/>
              </a:rPr>
              <a:t>Careerzone</a:t>
            </a:r>
            <a:endParaRPr lang="en-US" sz="1400" dirty="0"/>
          </a:p>
          <a:p>
            <a:pPr marL="285750" lvl="3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lvl="3"/>
            <a:r>
              <a:rPr lang="en-US" dirty="0"/>
              <a:t>Online Advice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400" b="0" dirty="0"/>
              <a:t>Feedback on CV and Application letter via </a:t>
            </a:r>
            <a:r>
              <a:rPr lang="en-US" sz="1400" b="0" dirty="0">
                <a:hlinkClick r:id="rId3"/>
              </a:rPr>
              <a:t>career@science.leidenuniv.nl</a:t>
            </a:r>
            <a:r>
              <a:rPr lang="en-US" sz="1400" b="0" dirty="0"/>
              <a:t>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400" b="0" dirty="0"/>
              <a:t>Online information </a:t>
            </a:r>
            <a:r>
              <a:rPr lang="en-US" sz="1400" b="0" dirty="0">
                <a:hlinkClick r:id="rId4"/>
              </a:rPr>
              <a:t>https://careerzone.universiteitleiden.nl/</a:t>
            </a:r>
            <a:r>
              <a:rPr lang="en-US" sz="1400" b="0" dirty="0"/>
              <a:t> </a:t>
            </a:r>
          </a:p>
          <a:p>
            <a:pPr marL="2857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lvl="3"/>
            <a:r>
              <a:rPr lang="en-US" dirty="0"/>
              <a:t>Workshops en Career Colleges (NL/ENG)</a:t>
            </a:r>
          </a:p>
          <a:p>
            <a:pPr lvl="3"/>
            <a:r>
              <a:rPr lang="en-US" dirty="0"/>
              <a:t>Sign up via: </a:t>
            </a:r>
            <a:r>
              <a:rPr lang="en-US" b="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https://careerzone.universiteitleiden.nl/en/career-services/science/</a:t>
            </a:r>
            <a:endParaRPr lang="en-US" b="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400" b="0" dirty="0"/>
              <a:t>Workshops: CV and Cover Letter, LinkedIn en Job Interview, </a:t>
            </a:r>
          </a:p>
          <a:p>
            <a:pPr marL="1439863" lvl="3" indent="-1439863"/>
            <a:r>
              <a:rPr lang="en-US" sz="1400" b="0" dirty="0"/>
              <a:t>	How to network at BSPE/BBM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Career Colleges: Working as a Researcher, Working as a Consultant, </a:t>
            </a:r>
          </a:p>
          <a:p>
            <a:pPr marL="1797050" lvl="3" indent="-1797050"/>
            <a:r>
              <a:rPr lang="en-US" sz="1400" b="0" dirty="0"/>
              <a:t>	Working as an Educator, and Working as a Data Scientist</a:t>
            </a:r>
          </a:p>
          <a:p>
            <a:pPr marL="1797050" lvl="3" indent="-1797050">
              <a:spcBef>
                <a:spcPts val="0"/>
              </a:spcBef>
              <a:spcAft>
                <a:spcPts val="0"/>
              </a:spcAft>
            </a:pPr>
            <a:endParaRPr lang="nl-NL" b="0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6D2E"/>
                </a:solidFill>
              </a:rPr>
              <a:t>Direct Service to Students</a:t>
            </a:r>
          </a:p>
        </p:txBody>
      </p:sp>
    </p:spTree>
    <p:extLst>
      <p:ext uri="{BB962C8B-B14F-4D97-AF65-F5344CB8AC3E}">
        <p14:creationId xmlns:p14="http://schemas.microsoft.com/office/powerpoint/2010/main" val="60447509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F03D5-E61D-4BC4-BEC5-D14CCBC7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morning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4FB247-7F77-4F7D-9726-DE4F670E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9.00 - 9.45: </a:t>
            </a:r>
          </a:p>
          <a:p>
            <a:pPr marL="0" indent="0">
              <a:buNone/>
            </a:pPr>
            <a:r>
              <a:rPr lang="en-US" dirty="0"/>
              <a:t>Some general information on the second year</a:t>
            </a:r>
          </a:p>
          <a:p>
            <a:pPr marL="0" indent="0">
              <a:buNone/>
            </a:pPr>
            <a:r>
              <a:rPr lang="en-US" dirty="0"/>
              <a:t>Information on the Thesis Project</a:t>
            </a:r>
          </a:p>
          <a:p>
            <a:r>
              <a:rPr lang="en-US" dirty="0"/>
              <a:t>General overview</a:t>
            </a:r>
          </a:p>
          <a:p>
            <a:r>
              <a:rPr lang="en-US" dirty="0"/>
              <a:t>Tips and advices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10.00-10.45</a:t>
            </a:r>
          </a:p>
          <a:p>
            <a:r>
              <a:rPr lang="en-US" dirty="0"/>
              <a:t>Presentation of the four groups who organize this master.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867B44-781C-4494-A579-AC0D9AA7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936164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E7C2213-04F6-47C5-8061-83DE40B6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50" y="10896"/>
            <a:ext cx="10515600" cy="1133693"/>
          </a:xfrm>
        </p:spPr>
        <p:txBody>
          <a:bodyPr>
            <a:normAutofit/>
          </a:bodyPr>
          <a:lstStyle/>
          <a:p>
            <a:r>
              <a:rPr lang="nl-NL" sz="5200" dirty="0"/>
              <a:t>Thesis </a:t>
            </a:r>
            <a:r>
              <a:rPr lang="nl-NL" sz="5200" dirty="0" err="1"/>
              <a:t>preparation</a:t>
            </a:r>
            <a:r>
              <a:rPr lang="nl-NL" sz="5200" dirty="0"/>
              <a:t> + project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80AF9-4E91-4606-98D9-D0F41A099876}"/>
              </a:ext>
            </a:extLst>
          </p:cNvPr>
          <p:cNvGraphicFramePr/>
          <p:nvPr/>
        </p:nvGraphicFramePr>
        <p:xfrm>
          <a:off x="841375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E0219BC8-AAD1-BF00-79F6-E421041752DC}"/>
              </a:ext>
            </a:extLst>
          </p:cNvPr>
          <p:cNvSpPr txBox="1"/>
          <p:nvPr/>
        </p:nvSpPr>
        <p:spPr>
          <a:xfrm>
            <a:off x="914599" y="1009496"/>
            <a:ext cx="6535635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nl-NL" sz="3200" dirty="0" err="1">
                <a:solidFill>
                  <a:prstClr val="black"/>
                </a:solidFill>
                <a:latin typeface="Calibri" panose="020F0502020204030204"/>
              </a:rPr>
              <a:t>Preparation</a:t>
            </a:r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 of </a:t>
            </a:r>
            <a:r>
              <a:rPr lang="nl-NL" sz="3200" dirty="0" err="1">
                <a:solidFill>
                  <a:prstClr val="black"/>
                </a:solidFill>
                <a:latin typeface="Calibri" panose="020F0502020204030204"/>
              </a:rPr>
              <a:t>the</a:t>
            </a:r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 thesis project (4EC)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CF18FDB-0778-BE17-3CB4-353FC1C51335}"/>
              </a:ext>
            </a:extLst>
          </p:cNvPr>
          <p:cNvSpPr txBox="1"/>
          <p:nvPr/>
        </p:nvSpPr>
        <p:spPr>
          <a:xfrm>
            <a:off x="8313462" y="1008337"/>
            <a:ext cx="3762377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Thesis project (30 EC)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9027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E7C2213-04F6-47C5-8061-83DE40B6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50" y="10896"/>
            <a:ext cx="10515600" cy="1133693"/>
          </a:xfrm>
        </p:spPr>
        <p:txBody>
          <a:bodyPr>
            <a:normAutofit/>
          </a:bodyPr>
          <a:lstStyle/>
          <a:p>
            <a:r>
              <a:rPr lang="nl-NL" sz="5200" dirty="0"/>
              <a:t>Thesis </a:t>
            </a:r>
            <a:r>
              <a:rPr lang="nl-NL" sz="5200" dirty="0" err="1"/>
              <a:t>preparation</a:t>
            </a:r>
            <a:r>
              <a:rPr lang="nl-NL" sz="5200" dirty="0"/>
              <a:t> + project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332754D-56A7-4366-F770-BFA3CE4CC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5602"/>
          <a:stretch/>
        </p:blipFill>
        <p:spPr>
          <a:xfrm>
            <a:off x="978657" y="1061120"/>
            <a:ext cx="10297144" cy="143177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9564F85-C248-E15E-1CF6-1617D509D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72" b="3065"/>
          <a:stretch/>
        </p:blipFill>
        <p:spPr>
          <a:xfrm>
            <a:off x="986607" y="4511831"/>
            <a:ext cx="10297144" cy="219852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2A4626A-CD19-DD91-2324-0451338B8EDB}"/>
              </a:ext>
            </a:extLst>
          </p:cNvPr>
          <p:cNvSpPr txBox="1"/>
          <p:nvPr/>
        </p:nvSpPr>
        <p:spPr>
          <a:xfrm>
            <a:off x="2138735" y="2492896"/>
            <a:ext cx="2882751" cy="35394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nl-NL" sz="1700" b="1" dirty="0" err="1"/>
              <a:t>Attend</a:t>
            </a:r>
            <a:r>
              <a:rPr lang="nl-NL" sz="1700" b="1" dirty="0"/>
              <a:t> thesis </a:t>
            </a:r>
            <a:r>
              <a:rPr lang="nl-NL" sz="1700" b="1" dirty="0" err="1"/>
              <a:t>defense</a:t>
            </a:r>
            <a:endParaRPr lang="nl-NL" sz="1700" b="1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35A71EA-2844-BAF3-DE45-772053549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97" b="46011"/>
          <a:stretch/>
        </p:blipFill>
        <p:spPr>
          <a:xfrm>
            <a:off x="986607" y="2719677"/>
            <a:ext cx="10297144" cy="1789443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5AE7347A-3A72-6626-DDC4-9574597E738F}"/>
              </a:ext>
            </a:extLst>
          </p:cNvPr>
          <p:cNvSpPr/>
          <p:nvPr/>
        </p:nvSpPr>
        <p:spPr>
          <a:xfrm>
            <a:off x="5019055" y="2132856"/>
            <a:ext cx="3672408" cy="578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182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9BF0-EE14-4B11-81AA-63E2A3B7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Thesis project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6D2CBE-119E-42A2-AF50-028C73C3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3" y="1252836"/>
            <a:ext cx="6702624" cy="4795836"/>
          </a:xfrm>
        </p:spPr>
        <p:txBody>
          <a:bodyPr wrap="none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let us know if things are unclear.</a:t>
            </a:r>
          </a:p>
          <a:p>
            <a:pPr lvl="1"/>
            <a:r>
              <a:rPr lang="en-US" dirty="0"/>
              <a:t>Also if you contacted someone from one of the “available projects”, but the project is not available anymore!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suggestions for improvement are welcome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E8C689-3478-4643-9D40-A7AD695A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EE7099E-8998-4851-915A-4F4831808297}" type="slidenum">
              <a:rPr kumimoji="0" lang="nl-NL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4185839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7093C35-46CC-4C58-A422-2980969717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2E2FA1-BC33-494A-9E00-3FF47F23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Questions?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5C71D8-D609-49BA-ACBF-9B830C79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07031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92DBD-EB0D-4085-AF0D-E91AC4AA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project: General aims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73BC27-3816-4E84-BD5D-9EA8B9E1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To gain experience as a working statistician/data scientist in a possible future working environment</a:t>
            </a:r>
          </a:p>
          <a:p>
            <a:endParaRPr lang="en-US" dirty="0"/>
          </a:p>
          <a:p>
            <a:r>
              <a:rPr lang="en-US" dirty="0"/>
              <a:t>To carry out a research project and produce a scientific manuscript of students’ original work.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6FA8C8-5AAC-4641-B844-35CD9C3E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9080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7C2213-04F6-47C5-8061-83DE40B6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50" y="10896"/>
            <a:ext cx="10515600" cy="1133693"/>
          </a:xfrm>
        </p:spPr>
        <p:txBody>
          <a:bodyPr>
            <a:normAutofit/>
          </a:bodyPr>
          <a:lstStyle/>
          <a:p>
            <a:r>
              <a:rPr lang="nl-NL" sz="5200" dirty="0"/>
              <a:t>The thesis </a:t>
            </a:r>
            <a:r>
              <a:rPr lang="nl-NL" sz="5200" dirty="0" err="1"/>
              <a:t>preparation</a:t>
            </a:r>
            <a:r>
              <a:rPr lang="nl-NL" sz="5200" dirty="0"/>
              <a:t> + project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80AF9-4E91-4606-98D9-D0F41A099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877164"/>
              </p:ext>
            </p:extLst>
          </p:nvPr>
        </p:nvGraphicFramePr>
        <p:xfrm>
          <a:off x="841375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E0219BC8-AAD1-BF00-79F6-E421041752DC}"/>
              </a:ext>
            </a:extLst>
          </p:cNvPr>
          <p:cNvSpPr txBox="1"/>
          <p:nvPr/>
        </p:nvSpPr>
        <p:spPr>
          <a:xfrm>
            <a:off x="914599" y="1009496"/>
            <a:ext cx="6535635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nl-NL" sz="3200" dirty="0" err="1">
                <a:solidFill>
                  <a:prstClr val="black"/>
                </a:solidFill>
                <a:latin typeface="Calibri" panose="020F0502020204030204"/>
              </a:rPr>
              <a:t>Preparation</a:t>
            </a:r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 of </a:t>
            </a:r>
            <a:r>
              <a:rPr lang="nl-NL" sz="3200" dirty="0" err="1">
                <a:solidFill>
                  <a:prstClr val="black"/>
                </a:solidFill>
                <a:latin typeface="Calibri" panose="020F0502020204030204"/>
              </a:rPr>
              <a:t>the</a:t>
            </a:r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 thesis project (4EC)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CF18FDB-0778-BE17-3CB4-353FC1C51335}"/>
              </a:ext>
            </a:extLst>
          </p:cNvPr>
          <p:cNvSpPr txBox="1"/>
          <p:nvPr/>
        </p:nvSpPr>
        <p:spPr>
          <a:xfrm>
            <a:off x="8313462" y="1008337"/>
            <a:ext cx="3762377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prstClr val="black"/>
                </a:solidFill>
                <a:latin typeface="Calibri" panose="020F0502020204030204"/>
              </a:rPr>
              <a:t>Thesis project (30 EC)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10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A0F8-4C3C-42AD-8ED5-A6930488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3: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27131B-F29D-4AFE-9782-B34561A8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lecture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Workshop on research integrity </a:t>
            </a:r>
            <a:r>
              <a:rPr lang="en-US" b="1" dirty="0"/>
              <a:t>MANDATORY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Workshop on reproducible research </a:t>
            </a:r>
            <a:r>
              <a:rPr lang="en-US" b="1" dirty="0"/>
              <a:t>MANDATORY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Workshop on scientific writing </a:t>
            </a:r>
            <a:r>
              <a:rPr lang="en-US" b="1" dirty="0"/>
              <a:t>MANDATORY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 a thesis defense </a:t>
            </a:r>
            <a:r>
              <a:rPr lang="en-US" b="1" dirty="0"/>
              <a:t>MANDATORY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 place to conduct your thesis project, write thesis proposal and submit </a:t>
            </a:r>
            <a:r>
              <a:rPr lang="en-US" b="1" dirty="0"/>
              <a:t>MANDATORY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Passed if you have finished these 5 items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05350E-11E4-4330-AE4A-1DE7A9AE3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7099E-8998-4851-915A-4F48318082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697AC8-6FD6-4ABE-B9AA-2345773A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95" y="332656"/>
            <a:ext cx="6318743" cy="8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3888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0AAAF-993C-4FA6-8C3B-6D434CB3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requirements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D5D734-B5C0-4EF4-94E8-B50105B1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requirement: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42 ECTS to start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of the thesis project.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60 ECTS to start the actual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thesis project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Completed all courses (≥ 90 EC, except thesis project) to attend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examination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(thesis defense).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7C60EB-C0C6-4FE6-B935-2826405B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04609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B1B85-EF94-D788-021A-BB3C0D05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Preparation</a:t>
            </a:r>
            <a:r>
              <a:rPr lang="nl-NL" dirty="0"/>
              <a:t>: </a:t>
            </a:r>
            <a:r>
              <a:rPr lang="nl-NL" dirty="0" err="1"/>
              <a:t>Mandatory</a:t>
            </a:r>
            <a:r>
              <a:rPr lang="nl-NL" dirty="0"/>
              <a:t> workshops</a:t>
            </a:r>
            <a:endParaRPr lang="en-US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A3B526-E03B-2134-DDDD-2B6FB524B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FALL (may change, we will inform you through Brightspace and </a:t>
            </a:r>
            <a:r>
              <a:rPr lang="en-US" dirty="0" err="1"/>
              <a:t>MyTimetable</a:t>
            </a:r>
            <a:r>
              <a:rPr lang="en-US" dirty="0"/>
              <a:t>)</a:t>
            </a:r>
          </a:p>
          <a:p>
            <a:r>
              <a:rPr lang="en-US" dirty="0"/>
              <a:t>Mon Sept 30 2024 	09:00-10:45	Introduction</a:t>
            </a:r>
          </a:p>
          <a:p>
            <a:r>
              <a:rPr lang="en-US" dirty="0"/>
              <a:t>Mon Sept 30 2024 	09:00-10:45	Research Integrity </a:t>
            </a:r>
          </a:p>
          <a:p>
            <a:r>
              <a:rPr lang="en-US" dirty="0"/>
              <a:t>Mon Oct 28 2024 		09:00-10:45	Reproducibility</a:t>
            </a:r>
          </a:p>
          <a:p>
            <a:r>
              <a:rPr lang="en-US" dirty="0"/>
              <a:t>Mon Nov 18 2024 	11:00	09:00-10:45	Scientific Writing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F90035-DBB2-1037-2EA8-E0D2C5661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60314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453AD-9B91-10F4-5D83-54BFB337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Preparation</a:t>
            </a:r>
            <a:r>
              <a:rPr lang="nl-NL" dirty="0"/>
              <a:t>: </a:t>
            </a:r>
            <a:r>
              <a:rPr lang="nl-NL" dirty="0" err="1"/>
              <a:t>Attend</a:t>
            </a:r>
            <a:r>
              <a:rPr lang="nl-NL" dirty="0"/>
              <a:t> a thesis </a:t>
            </a:r>
            <a:r>
              <a:rPr lang="nl-NL" dirty="0" err="1"/>
              <a:t>defence</a:t>
            </a:r>
            <a:endParaRPr lang="en-US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7A27A9-169C-BB5F-3B9B-FC8F40AE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Defense</a:t>
            </a:r>
            <a:r>
              <a:rPr lang="nl-NL" dirty="0"/>
              <a:t> dates &amp;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posted</a:t>
            </a:r>
            <a:r>
              <a:rPr lang="nl-NL" dirty="0"/>
              <a:t> on </a:t>
            </a:r>
            <a:r>
              <a:rPr lang="nl-NL" dirty="0" err="1"/>
              <a:t>Brightspace</a:t>
            </a:r>
            <a:endParaRPr lang="nl-NL" dirty="0"/>
          </a:p>
          <a:p>
            <a:endParaRPr lang="nl-NL" dirty="0"/>
          </a:p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defence</a:t>
            </a:r>
            <a:endParaRPr lang="nl-NL" dirty="0"/>
          </a:p>
          <a:p>
            <a:r>
              <a:rPr lang="nl-NL" dirty="0"/>
              <a:t>Get form </a:t>
            </a:r>
            <a:r>
              <a:rPr lang="nl-NL" dirty="0" err="1"/>
              <a:t>signed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chair</a:t>
            </a:r>
            <a:endParaRPr lang="nl-NL" dirty="0"/>
          </a:p>
          <a:p>
            <a:r>
              <a:rPr lang="nl-NL" dirty="0"/>
              <a:t>Write a </a:t>
            </a:r>
            <a:r>
              <a:rPr lang="nl-NL" dirty="0" err="1"/>
              <a:t>very</a:t>
            </a:r>
            <a:r>
              <a:rPr lang="nl-NL" dirty="0"/>
              <a:t> short report and </a:t>
            </a:r>
            <a:r>
              <a:rPr lang="nl-NL" dirty="0" err="1"/>
              <a:t>submit</a:t>
            </a:r>
            <a:r>
              <a:rPr lang="nl-NL" dirty="0"/>
              <a:t> on </a:t>
            </a:r>
            <a:r>
              <a:rPr lang="nl-NL" dirty="0" err="1"/>
              <a:t>Brightspace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B9D31D-755E-A80F-52CA-DAAA2A5EC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16823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orkshop OWL - kickstart your career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446A070326C40B30BFA130D767118" ma:contentTypeVersion="6" ma:contentTypeDescription="Create a new document." ma:contentTypeScope="" ma:versionID="8d3addb394b172bdaf83e534aaa3102d">
  <xsd:schema xmlns:xsd="http://www.w3.org/2001/XMLSchema" xmlns:xs="http://www.w3.org/2001/XMLSchema" xmlns:p="http://schemas.microsoft.com/office/2006/metadata/properties" xmlns:ns2="16298ed0-b084-49c4-a420-ad6a34e2c35a" targetNamespace="http://schemas.microsoft.com/office/2006/metadata/properties" ma:root="true" ma:fieldsID="43ea5c5d041e1a788f95e11bd482cc43" ns2:_="">
    <xsd:import namespace="16298ed0-b084-49c4-a420-ad6a34e2c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98ed0-b084-49c4-a420-ad6a34e2c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AE6234-1F11-4E56-BA8B-9B0B938813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73B20-FB9D-4AA1-BB4E-04C2FD02BA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DDA2DD-A140-409D-A29A-BE4775B24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298ed0-b084-49c4-a420-ad6a34e2c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789</TotalTime>
  <Words>2302</Words>
  <Application>Microsoft Office PowerPoint</Application>
  <PresentationFormat>Aangepast</PresentationFormat>
  <Paragraphs>349</Paragraphs>
  <Slides>33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3</vt:i4>
      </vt:variant>
      <vt:variant>
        <vt:lpstr>Diatitels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Georgia</vt:lpstr>
      <vt:lpstr>Minion</vt:lpstr>
      <vt:lpstr>Symbol</vt:lpstr>
      <vt:lpstr>Tahoma</vt:lpstr>
      <vt:lpstr>wf_segoe-ui_normal</vt:lpstr>
      <vt:lpstr>Wingdings</vt:lpstr>
      <vt:lpstr>Corporate template-set Universiteit Leiden</vt:lpstr>
      <vt:lpstr>Kantoorthema</vt:lpstr>
      <vt:lpstr>Workshop OWL - kickstart your career</vt:lpstr>
      <vt:lpstr>Thesis Project</vt:lpstr>
      <vt:lpstr>Welcome</vt:lpstr>
      <vt:lpstr>This morning</vt:lpstr>
      <vt:lpstr>Thesis project: General aims</vt:lpstr>
      <vt:lpstr>The thesis preparation + project</vt:lpstr>
      <vt:lpstr>Semester 3:</vt:lpstr>
      <vt:lpstr>Entry requirements</vt:lpstr>
      <vt:lpstr>Preparation: Mandatory workshops</vt:lpstr>
      <vt:lpstr>Preparation: Attend a thesis defence</vt:lpstr>
      <vt:lpstr>Semester 3:</vt:lpstr>
      <vt:lpstr>Thesis project: different possibilities</vt:lpstr>
      <vt:lpstr>Supervisors</vt:lpstr>
      <vt:lpstr>Semester 4:    </vt:lpstr>
      <vt:lpstr>Workplace activities</vt:lpstr>
      <vt:lpstr>Examples of activities</vt:lpstr>
      <vt:lpstr>Thesis working groups</vt:lpstr>
      <vt:lpstr>Midway meeting</vt:lpstr>
      <vt:lpstr>Thesis and graduation</vt:lpstr>
      <vt:lpstr>All information on  Brightspace</vt:lpstr>
      <vt:lpstr>Some advice</vt:lpstr>
      <vt:lpstr>How to find a project and supervisor(s)</vt:lpstr>
      <vt:lpstr>Learning skills platform</vt:lpstr>
      <vt:lpstr>Time plan</vt:lpstr>
      <vt:lpstr>Meeting with supervisor</vt:lpstr>
      <vt:lpstr>More information</vt:lpstr>
      <vt:lpstr>PowerPoint-presentatie</vt:lpstr>
      <vt:lpstr>PowerPoint-presentatie</vt:lpstr>
      <vt:lpstr>PowerPoint-presentatie</vt:lpstr>
      <vt:lpstr>Direct Service to Students</vt:lpstr>
      <vt:lpstr>Thesis preparation + project</vt:lpstr>
      <vt:lpstr>Thesis preparation + project</vt:lpstr>
      <vt:lpstr>Thesis project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project</dc:title>
  <dc:creator>S. le Cessie</dc:creator>
  <cp:lastModifiedBy>Fokkema, M. (Marjolein)</cp:lastModifiedBy>
  <cp:revision>145</cp:revision>
  <cp:lastPrinted>2021-09-22T11:29:32Z</cp:lastPrinted>
  <dcterms:created xsi:type="dcterms:W3CDTF">2020-08-30T07:54:42Z</dcterms:created>
  <dcterms:modified xsi:type="dcterms:W3CDTF">2024-09-16T06:41:48Z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0x010100CB6446A070326C40B30BFA130D767118</vt:lpwstr>
  </property>
</Properties>
</file>