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Região</a:t>
            </a:r>
            <a:r>
              <a:rPr lang="es-PE" dirty="0" smtClean="0"/>
              <a:t> Norte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s-PE" sz="8000" dirty="0" smtClean="0"/>
              <a:t>BRASIL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2161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6296" y="1139735"/>
            <a:ext cx="5378133" cy="5294357"/>
          </a:xfrm>
        </p:spPr>
        <p:txBody>
          <a:bodyPr>
            <a:normAutofit/>
          </a:bodyPr>
          <a:lstStyle/>
          <a:p>
            <a:r>
              <a:rPr lang="pt-BR" sz="1800" dirty="0"/>
              <a:t>Com quase 3.870.000 km2 representa 45,27% do território brasileiro, composto por 7 estados: Acre, Amapá, Amazonas, Pará, Rondônia, Roraima e Tocantins. Situa-se entre o maciço das Guianas, ao norte; o Planalto Central, ao sul; a Cordilheira dos Andes, a oeste; e o Oceano Atlântico, a noroeste. Com clima equatorial, é banhada pelos grandes rios das bacias do Amazonas e do Tocantins.</a:t>
            </a:r>
            <a:endParaRPr lang="en-US" sz="1800" dirty="0"/>
          </a:p>
          <a:p>
            <a:r>
              <a:rPr lang="pt-BR" sz="1800" dirty="0"/>
              <a:t> </a:t>
            </a:r>
            <a:endParaRPr lang="en-US" sz="1800" dirty="0"/>
          </a:p>
          <a:p>
            <a:r>
              <a:rPr lang="pt-BR" sz="1800" dirty="0"/>
              <a:t>A região Norte tem cerca de 8 milhões de habitantes. Sua densidade populacional é a menor de todas as regiões geográficas, com 2,92 habitantes por km2. A maior parte da população da região Norte (57,8%) é urbana, sendo Belém, capital do Estado do Pará, sua maior metrópole.</a:t>
            </a:r>
            <a:endParaRPr lang="en-US" sz="1800" dirty="0"/>
          </a:p>
        </p:txBody>
      </p:sp>
      <p:pic>
        <p:nvPicPr>
          <p:cNvPr id="5" name="Imagen 4" descr="https://www.embajadadebrasil.org/media/estados/region-norte-brasil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17" y="1139735"/>
            <a:ext cx="4738052" cy="5294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20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56292"/>
              </p:ext>
            </p:extLst>
          </p:nvPr>
        </p:nvGraphicFramePr>
        <p:xfrm>
          <a:off x="1828799" y="822959"/>
          <a:ext cx="9418320" cy="53165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09160">
                  <a:extLst>
                    <a:ext uri="{9D8B030D-6E8A-4147-A177-3AD203B41FA5}">
                      <a16:colId xmlns:a16="http://schemas.microsoft.com/office/drawing/2014/main" val="3926339997"/>
                    </a:ext>
                  </a:extLst>
                </a:gridCol>
                <a:gridCol w="4709160">
                  <a:extLst>
                    <a:ext uri="{9D8B030D-6E8A-4147-A177-3AD203B41FA5}">
                      <a16:colId xmlns:a16="http://schemas.microsoft.com/office/drawing/2014/main" val="1902617475"/>
                    </a:ext>
                  </a:extLst>
                </a:gridCol>
              </a:tblGrid>
              <a:tr h="664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Estados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Capitales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67303624"/>
                  </a:ext>
                </a:extLst>
              </a:tr>
              <a:tr h="664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Acre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Rio Branco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67536156"/>
                  </a:ext>
                </a:extLst>
              </a:tr>
              <a:tr h="664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Amapá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Macapá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421581282"/>
                  </a:ext>
                </a:extLst>
              </a:tr>
              <a:tr h="664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Amazonas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Manaus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714211658"/>
                  </a:ext>
                </a:extLst>
              </a:tr>
              <a:tr h="664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Pará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Belém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354366911"/>
                  </a:ext>
                </a:extLst>
              </a:tr>
              <a:tr h="664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Rondônia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Porto Velho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870424401"/>
                  </a:ext>
                </a:extLst>
              </a:tr>
              <a:tr h="664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 dirty="0">
                          <a:effectLst/>
                        </a:rPr>
                        <a:t>Roraima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Boa Vista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997704435"/>
                  </a:ext>
                </a:extLst>
              </a:tr>
              <a:tr h="6646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>
                          <a:effectLst/>
                        </a:rPr>
                        <a:t>Tocantins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3200" dirty="0">
                          <a:effectLst/>
                        </a:rPr>
                        <a:t>Palmas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556418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33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Datos</a:t>
            </a:r>
            <a:r>
              <a:rPr lang="pt-BR" dirty="0" smtClean="0"/>
              <a:t> Importantes</a:t>
            </a:r>
            <a:endParaRPr lang="pt-BR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06756"/>
              </p:ext>
            </p:extLst>
          </p:nvPr>
        </p:nvGraphicFramePr>
        <p:xfrm>
          <a:off x="2031220" y="1905000"/>
          <a:ext cx="8523568" cy="4049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36723">
                  <a:extLst>
                    <a:ext uri="{9D8B030D-6E8A-4147-A177-3AD203B41FA5}">
                      <a16:colId xmlns:a16="http://schemas.microsoft.com/office/drawing/2014/main" val="956950964"/>
                    </a:ext>
                  </a:extLst>
                </a:gridCol>
                <a:gridCol w="5786845">
                  <a:extLst>
                    <a:ext uri="{9D8B030D-6E8A-4147-A177-3AD203B41FA5}">
                      <a16:colId xmlns:a16="http://schemas.microsoft.com/office/drawing/2014/main" val="17441484"/>
                    </a:ext>
                  </a:extLst>
                </a:gridCol>
              </a:tblGrid>
              <a:tr h="509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2000">
                          <a:effectLst/>
                        </a:rPr>
                        <a:t>Área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2000">
                          <a:effectLst/>
                        </a:rPr>
                        <a:t>3.853.575 km²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027195441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2000">
                          <a:effectLst/>
                        </a:rPr>
                        <a:t>Población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2000">
                          <a:effectLst/>
                        </a:rPr>
                        <a:t>18.430.980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912806030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2000">
                          <a:effectLst/>
                        </a:rPr>
                        <a:t>Ciudad más grande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2000">
                          <a:effectLst/>
                        </a:rPr>
                        <a:t>Manaus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95152214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2000">
                          <a:effectLst/>
                        </a:rPr>
                        <a:t>Clima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2000">
                          <a:effectLst/>
                        </a:rPr>
                        <a:t>Ecuatorial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538237890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2000">
                          <a:effectLst/>
                        </a:rPr>
                        <a:t>Bioma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2000" dirty="0" err="1">
                          <a:effectLst/>
                        </a:rPr>
                        <a:t>Selva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amazónica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43425722"/>
                  </a:ext>
                </a:extLst>
              </a:tr>
              <a:tr h="990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2000">
                          <a:effectLst/>
                        </a:rPr>
                        <a:t>Economía principal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s-PE" sz="2000">
                          <a:effectLst/>
                        </a:rPr>
                        <a:t>Minería, agricultura, producción de energía, electrónica manufactura, extractivismo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111969836"/>
                  </a:ext>
                </a:extLst>
              </a:tr>
              <a:tr h="5098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en-US" sz="2000">
                          <a:effectLst/>
                        </a:rPr>
                        <a:t>Comida tradicional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250"/>
                        </a:spcBef>
                        <a:spcAft>
                          <a:spcPts val="2250"/>
                        </a:spcAft>
                      </a:pPr>
                      <a:r>
                        <a:rPr lang="pt-BR" sz="2000" dirty="0">
                          <a:effectLst/>
                        </a:rPr>
                        <a:t>Tacacá, Maniçoba, Pato no Tucupi, Cartola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327411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73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PARÁ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800" dirty="0" smtClean="0"/>
              <a:t>Capital: </a:t>
            </a:r>
            <a:r>
              <a:rPr lang="pt-BR" sz="4800" dirty="0" err="1" smtClean="0"/>
              <a:t>Belem</a:t>
            </a:r>
            <a:endParaRPr lang="pt-BR" sz="4800" dirty="0"/>
          </a:p>
        </p:txBody>
      </p:sp>
      <p:pic>
        <p:nvPicPr>
          <p:cNvPr id="4" name="Imagen 3" descr="Bandeira do Pará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06" y="1715316"/>
            <a:ext cx="1148080" cy="76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Brasão do Pará.sv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687" y="1582601"/>
            <a:ext cx="818515" cy="1031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923023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</TotalTime>
  <Words>147</Words>
  <Application>Microsoft Office PowerPoint</Application>
  <PresentationFormat>Panorámica</PresentationFormat>
  <Paragraphs>38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Espiral</vt:lpstr>
      <vt:lpstr>Região Norte</vt:lpstr>
      <vt:lpstr>Presentación de PowerPoint</vt:lpstr>
      <vt:lpstr>Presentación de PowerPoint</vt:lpstr>
      <vt:lpstr>Datos Importantes</vt:lpstr>
      <vt:lpstr>PARÁ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Região Norte</dc:title>
  <dc:creator>Jackelyn Danyza Flores Llanque</dc:creator>
  <cp:lastModifiedBy>Jackelyn Danyza Flores Llanque</cp:lastModifiedBy>
  <cp:revision>2</cp:revision>
  <dcterms:created xsi:type="dcterms:W3CDTF">2023-07-11T15:59:06Z</dcterms:created>
  <dcterms:modified xsi:type="dcterms:W3CDTF">2023-07-11T16:13:32Z</dcterms:modified>
</cp:coreProperties>
</file>