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BF080-D25C-4584-9FEF-CC7634D4E3E0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1BB7BFB9-0C89-4B8B-9972-CC6BA3266D33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Abadi Extra Light" panose="020B0204020104020204" pitchFamily="34" charset="0"/>
            </a:rPr>
            <a:t>Programmed for production</a:t>
          </a:r>
          <a:endParaRPr lang="es-PE" dirty="0"/>
        </a:p>
      </dgm:t>
    </dgm:pt>
    <dgm:pt modelId="{F7ABE9F5-29E5-47A0-8E19-0F264ABFFDA3}" type="parTrans" cxnId="{1F1298B3-54FF-460F-91E6-5FDC2774AE2D}">
      <dgm:prSet/>
      <dgm:spPr/>
      <dgm:t>
        <a:bodyPr/>
        <a:lstStyle/>
        <a:p>
          <a:endParaRPr lang="es-PE"/>
        </a:p>
      </dgm:t>
    </dgm:pt>
    <dgm:pt modelId="{DBA7CF20-88F4-4A10-A685-D2109001F0E2}" type="sibTrans" cxnId="{1F1298B3-54FF-460F-91E6-5FDC2774AE2D}">
      <dgm:prSet/>
      <dgm:spPr/>
      <dgm:t>
        <a:bodyPr/>
        <a:lstStyle/>
        <a:p>
          <a:endParaRPr lang="es-PE"/>
        </a:p>
      </dgm:t>
    </dgm:pt>
    <dgm:pt modelId="{AC16DA17-A92D-4FD9-8AF4-6B0099367214}">
      <dgm:prSet/>
      <dgm:spPr/>
      <dgm:t>
        <a:bodyPr/>
        <a:lstStyle/>
        <a:p>
          <a:r>
            <a:rPr lang="en-US" dirty="0">
              <a:latin typeface="Abadi Extra Light" panose="020B0204020104020204" pitchFamily="34" charset="0"/>
            </a:rPr>
            <a:t>In production</a:t>
          </a:r>
        </a:p>
      </dgm:t>
    </dgm:pt>
    <dgm:pt modelId="{89C60FA4-2887-4F6F-AB48-6A37E1F54CFE}" type="parTrans" cxnId="{1C6856CE-DF6A-4E46-9715-FB85B5B94681}">
      <dgm:prSet/>
      <dgm:spPr/>
      <dgm:t>
        <a:bodyPr/>
        <a:lstStyle/>
        <a:p>
          <a:endParaRPr lang="es-PE"/>
        </a:p>
      </dgm:t>
    </dgm:pt>
    <dgm:pt modelId="{65E3CC0A-A703-46E3-815F-D0A16F3409ED}" type="sibTrans" cxnId="{1C6856CE-DF6A-4E46-9715-FB85B5B94681}">
      <dgm:prSet/>
      <dgm:spPr/>
      <dgm:t>
        <a:bodyPr/>
        <a:lstStyle/>
        <a:p>
          <a:endParaRPr lang="es-PE"/>
        </a:p>
      </dgm:t>
    </dgm:pt>
    <dgm:pt modelId="{23F15695-A103-4346-A855-3EC67646AF97}">
      <dgm:prSet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In Origin port</a:t>
          </a:r>
          <a:endParaRPr lang="en-US" dirty="0">
            <a:latin typeface="Abadi Extra Light" panose="020B0204020104020204" pitchFamily="34" charset="0"/>
          </a:endParaRPr>
        </a:p>
      </dgm:t>
    </dgm:pt>
    <dgm:pt modelId="{C3A69566-5A05-4AD1-B71C-6B2A619FB15B}" type="parTrans" cxnId="{02E5BD4F-7AB9-49AD-835B-0234BC1F7222}">
      <dgm:prSet/>
      <dgm:spPr/>
      <dgm:t>
        <a:bodyPr/>
        <a:lstStyle/>
        <a:p>
          <a:endParaRPr lang="es-PE"/>
        </a:p>
      </dgm:t>
    </dgm:pt>
    <dgm:pt modelId="{4BE4C9E5-C8C7-406A-B913-307756902290}" type="sibTrans" cxnId="{02E5BD4F-7AB9-49AD-835B-0234BC1F7222}">
      <dgm:prSet/>
      <dgm:spPr/>
      <dgm:t>
        <a:bodyPr/>
        <a:lstStyle/>
        <a:p>
          <a:endParaRPr lang="es-PE"/>
        </a:p>
      </dgm:t>
    </dgm:pt>
    <dgm:pt modelId="{E2131EC1-50F3-4DAD-80F3-789611C83EDC}">
      <dgm:prSet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In transit</a:t>
          </a:r>
          <a:endParaRPr lang="en-US" dirty="0">
            <a:latin typeface="Abadi Extra Light" panose="020B0204020104020204" pitchFamily="34" charset="0"/>
          </a:endParaRPr>
        </a:p>
      </dgm:t>
    </dgm:pt>
    <dgm:pt modelId="{C1D306F3-2DF8-4771-A3F2-24D118A2ABDE}" type="parTrans" cxnId="{BC20AF68-4007-43F7-A2E4-B5725A754104}">
      <dgm:prSet/>
      <dgm:spPr/>
      <dgm:t>
        <a:bodyPr/>
        <a:lstStyle/>
        <a:p>
          <a:endParaRPr lang="es-PE"/>
        </a:p>
      </dgm:t>
    </dgm:pt>
    <dgm:pt modelId="{C8A3BE7F-60EB-46AC-A61F-48F5A81ADC45}" type="sibTrans" cxnId="{BC20AF68-4007-43F7-A2E4-B5725A754104}">
      <dgm:prSet/>
      <dgm:spPr/>
      <dgm:t>
        <a:bodyPr/>
        <a:lstStyle/>
        <a:p>
          <a:endParaRPr lang="es-PE"/>
        </a:p>
      </dgm:t>
    </dgm:pt>
    <dgm:pt modelId="{80DF80E3-1B53-44DD-9E7E-6D40C56D0886}">
      <dgm:prSet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In destination port</a:t>
          </a:r>
          <a:endParaRPr lang="en-US" dirty="0">
            <a:latin typeface="Abadi Extra Light" panose="020B0204020104020204" pitchFamily="34" charset="0"/>
          </a:endParaRPr>
        </a:p>
      </dgm:t>
    </dgm:pt>
    <dgm:pt modelId="{C0348B5D-49A7-41EE-A32D-0C7DDC551EBE}" type="parTrans" cxnId="{8582E4E7-55E9-4D17-8E85-B3B853993C8C}">
      <dgm:prSet/>
      <dgm:spPr/>
      <dgm:t>
        <a:bodyPr/>
        <a:lstStyle/>
        <a:p>
          <a:endParaRPr lang="es-PE"/>
        </a:p>
      </dgm:t>
    </dgm:pt>
    <dgm:pt modelId="{21F31CC2-99D6-4619-956B-B1BDC29D95D4}" type="sibTrans" cxnId="{8582E4E7-55E9-4D17-8E85-B3B853993C8C}">
      <dgm:prSet/>
      <dgm:spPr/>
      <dgm:t>
        <a:bodyPr/>
        <a:lstStyle/>
        <a:p>
          <a:endParaRPr lang="es-PE"/>
        </a:p>
      </dgm:t>
    </dgm:pt>
    <dgm:pt modelId="{0B7C3867-B1B8-4BD7-9BEF-06E3B539E6EE}">
      <dgm:prSet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Waiting for clearance</a:t>
          </a:r>
          <a:endParaRPr lang="en-US" dirty="0">
            <a:latin typeface="Abadi Extra Light" panose="020B0204020104020204" pitchFamily="34" charset="0"/>
          </a:endParaRPr>
        </a:p>
      </dgm:t>
    </dgm:pt>
    <dgm:pt modelId="{72F5C893-422A-4D82-8FAE-133156F178E7}" type="parTrans" cxnId="{B2A6600A-2AD6-4657-9C23-2A666523319C}">
      <dgm:prSet/>
      <dgm:spPr/>
      <dgm:t>
        <a:bodyPr/>
        <a:lstStyle/>
        <a:p>
          <a:endParaRPr lang="es-PE"/>
        </a:p>
      </dgm:t>
    </dgm:pt>
    <dgm:pt modelId="{5CA202B1-1142-48CA-A0BC-02F1350F4923}" type="sibTrans" cxnId="{B2A6600A-2AD6-4657-9C23-2A666523319C}">
      <dgm:prSet/>
      <dgm:spPr/>
      <dgm:t>
        <a:bodyPr/>
        <a:lstStyle/>
        <a:p>
          <a:endParaRPr lang="es-PE"/>
        </a:p>
      </dgm:t>
    </dgm:pt>
    <dgm:pt modelId="{75FFAFAB-5B47-44CF-A802-56413F7BD9B9}">
      <dgm:prSet/>
      <dgm:spPr/>
      <dgm:t>
        <a:bodyPr/>
        <a:lstStyle/>
        <a:p>
          <a:r>
            <a:rPr lang="en-US">
              <a:latin typeface="Abadi Extra Light" panose="020B0204020104020204" pitchFamily="34" charset="0"/>
            </a:rPr>
            <a:t>Clearance</a:t>
          </a:r>
          <a:endParaRPr lang="en-US" dirty="0">
            <a:latin typeface="Abadi Extra Light" panose="020B0204020104020204" pitchFamily="34" charset="0"/>
          </a:endParaRPr>
        </a:p>
      </dgm:t>
    </dgm:pt>
    <dgm:pt modelId="{0C308052-3DCC-47A6-82CB-DD4E46995FFC}" type="parTrans" cxnId="{FD9142F5-CAC7-4616-986A-7B574D7E7DD0}">
      <dgm:prSet/>
      <dgm:spPr/>
      <dgm:t>
        <a:bodyPr/>
        <a:lstStyle/>
        <a:p>
          <a:endParaRPr lang="es-PE"/>
        </a:p>
      </dgm:t>
    </dgm:pt>
    <dgm:pt modelId="{9CF682CA-3668-4E39-B15A-FC2EDCA9C1BC}" type="sibTrans" cxnId="{FD9142F5-CAC7-4616-986A-7B574D7E7DD0}">
      <dgm:prSet/>
      <dgm:spPr/>
      <dgm:t>
        <a:bodyPr/>
        <a:lstStyle/>
        <a:p>
          <a:endParaRPr lang="es-PE"/>
        </a:p>
      </dgm:t>
    </dgm:pt>
    <dgm:pt modelId="{A7A70137-0652-4957-AD44-2391C672AF17}">
      <dgm:prSet/>
      <dgm:spPr/>
      <dgm:t>
        <a:bodyPr/>
        <a:lstStyle/>
        <a:p>
          <a:r>
            <a:rPr lang="en-US" dirty="0">
              <a:latin typeface="Abadi Extra Light" panose="020B0204020104020204" pitchFamily="34" charset="0"/>
            </a:rPr>
            <a:t>+14 days after arrival for any claim</a:t>
          </a:r>
        </a:p>
      </dgm:t>
    </dgm:pt>
    <dgm:pt modelId="{BD4628AC-11D2-4C7A-8A64-923BE6492763}" type="parTrans" cxnId="{165629A1-9065-4594-8E67-E6F40A982D44}">
      <dgm:prSet/>
      <dgm:spPr/>
      <dgm:t>
        <a:bodyPr/>
        <a:lstStyle/>
        <a:p>
          <a:endParaRPr lang="es-PE"/>
        </a:p>
      </dgm:t>
    </dgm:pt>
    <dgm:pt modelId="{E8A2DF96-AA2C-4D6E-A82E-3F3A744ED47F}" type="sibTrans" cxnId="{165629A1-9065-4594-8E67-E6F40A982D44}">
      <dgm:prSet/>
      <dgm:spPr/>
      <dgm:t>
        <a:bodyPr/>
        <a:lstStyle/>
        <a:p>
          <a:endParaRPr lang="es-PE"/>
        </a:p>
      </dgm:t>
    </dgm:pt>
    <dgm:pt modelId="{A4F33B4F-9D65-430E-A61C-E1AEA384387C}" type="pres">
      <dgm:prSet presAssocID="{84FBF080-D25C-4584-9FEF-CC7634D4E3E0}" presName="Name0" presStyleCnt="0">
        <dgm:presLayoutVars>
          <dgm:dir/>
          <dgm:resizeHandles val="exact"/>
        </dgm:presLayoutVars>
      </dgm:prSet>
      <dgm:spPr/>
    </dgm:pt>
    <dgm:pt modelId="{D63F918E-A11F-46FE-8B5A-BD98ED1C128C}" type="pres">
      <dgm:prSet presAssocID="{1BB7BFB9-0C89-4B8B-9972-CC6BA3266D33}" presName="node" presStyleLbl="node1" presStyleIdx="0" presStyleCnt="8">
        <dgm:presLayoutVars>
          <dgm:bulletEnabled val="1"/>
        </dgm:presLayoutVars>
      </dgm:prSet>
      <dgm:spPr/>
    </dgm:pt>
    <dgm:pt modelId="{43F9BA10-BED5-43BD-9791-5A9B629A57FD}" type="pres">
      <dgm:prSet presAssocID="{DBA7CF20-88F4-4A10-A685-D2109001F0E2}" presName="sibTrans" presStyleLbl="sibTrans1D1" presStyleIdx="0" presStyleCnt="7"/>
      <dgm:spPr/>
    </dgm:pt>
    <dgm:pt modelId="{8B39E2E8-15D7-4D48-9B35-F0D40E3AE4E2}" type="pres">
      <dgm:prSet presAssocID="{DBA7CF20-88F4-4A10-A685-D2109001F0E2}" presName="connectorText" presStyleLbl="sibTrans1D1" presStyleIdx="0" presStyleCnt="7"/>
      <dgm:spPr/>
    </dgm:pt>
    <dgm:pt modelId="{982BE71F-1709-470D-AD4D-B3018411032F}" type="pres">
      <dgm:prSet presAssocID="{AC16DA17-A92D-4FD9-8AF4-6B0099367214}" presName="node" presStyleLbl="node1" presStyleIdx="1" presStyleCnt="8">
        <dgm:presLayoutVars>
          <dgm:bulletEnabled val="1"/>
        </dgm:presLayoutVars>
      </dgm:prSet>
      <dgm:spPr/>
    </dgm:pt>
    <dgm:pt modelId="{C16D1965-3408-48A6-B8D4-0729CBC439D2}" type="pres">
      <dgm:prSet presAssocID="{65E3CC0A-A703-46E3-815F-D0A16F3409ED}" presName="sibTrans" presStyleLbl="sibTrans1D1" presStyleIdx="1" presStyleCnt="7"/>
      <dgm:spPr/>
    </dgm:pt>
    <dgm:pt modelId="{85AA5DBE-20F4-40DC-B2D7-B79663B2B119}" type="pres">
      <dgm:prSet presAssocID="{65E3CC0A-A703-46E3-815F-D0A16F3409ED}" presName="connectorText" presStyleLbl="sibTrans1D1" presStyleIdx="1" presStyleCnt="7"/>
      <dgm:spPr/>
    </dgm:pt>
    <dgm:pt modelId="{AC74B3DA-E966-49D3-AB67-8A1E2992BABB}" type="pres">
      <dgm:prSet presAssocID="{23F15695-A103-4346-A855-3EC67646AF97}" presName="node" presStyleLbl="node1" presStyleIdx="2" presStyleCnt="8">
        <dgm:presLayoutVars>
          <dgm:bulletEnabled val="1"/>
        </dgm:presLayoutVars>
      </dgm:prSet>
      <dgm:spPr/>
    </dgm:pt>
    <dgm:pt modelId="{EC04469D-A2E1-4A4C-A274-C3068E725795}" type="pres">
      <dgm:prSet presAssocID="{4BE4C9E5-C8C7-406A-B913-307756902290}" presName="sibTrans" presStyleLbl="sibTrans1D1" presStyleIdx="2" presStyleCnt="7"/>
      <dgm:spPr/>
    </dgm:pt>
    <dgm:pt modelId="{3A8B89F2-7102-44B2-A331-E347CFD6CDE4}" type="pres">
      <dgm:prSet presAssocID="{4BE4C9E5-C8C7-406A-B913-307756902290}" presName="connectorText" presStyleLbl="sibTrans1D1" presStyleIdx="2" presStyleCnt="7"/>
      <dgm:spPr/>
    </dgm:pt>
    <dgm:pt modelId="{98BFC25F-BE32-48A9-AD90-99F2F9DB7B3F}" type="pres">
      <dgm:prSet presAssocID="{E2131EC1-50F3-4DAD-80F3-789611C83EDC}" presName="node" presStyleLbl="node1" presStyleIdx="3" presStyleCnt="8">
        <dgm:presLayoutVars>
          <dgm:bulletEnabled val="1"/>
        </dgm:presLayoutVars>
      </dgm:prSet>
      <dgm:spPr/>
    </dgm:pt>
    <dgm:pt modelId="{5617E804-D49E-49D8-A133-8CBC9BE0FEEE}" type="pres">
      <dgm:prSet presAssocID="{C8A3BE7F-60EB-46AC-A61F-48F5A81ADC45}" presName="sibTrans" presStyleLbl="sibTrans1D1" presStyleIdx="3" presStyleCnt="7"/>
      <dgm:spPr/>
    </dgm:pt>
    <dgm:pt modelId="{6FB74659-5465-418F-8F63-D54C475D279C}" type="pres">
      <dgm:prSet presAssocID="{C8A3BE7F-60EB-46AC-A61F-48F5A81ADC45}" presName="connectorText" presStyleLbl="sibTrans1D1" presStyleIdx="3" presStyleCnt="7"/>
      <dgm:spPr/>
    </dgm:pt>
    <dgm:pt modelId="{C832F9AA-04CF-4D07-9FB8-F9B19BA19EFE}" type="pres">
      <dgm:prSet presAssocID="{80DF80E3-1B53-44DD-9E7E-6D40C56D0886}" presName="node" presStyleLbl="node1" presStyleIdx="4" presStyleCnt="8">
        <dgm:presLayoutVars>
          <dgm:bulletEnabled val="1"/>
        </dgm:presLayoutVars>
      </dgm:prSet>
      <dgm:spPr/>
    </dgm:pt>
    <dgm:pt modelId="{4EC1047F-8024-48B7-AB50-296D5446859A}" type="pres">
      <dgm:prSet presAssocID="{21F31CC2-99D6-4619-956B-B1BDC29D95D4}" presName="sibTrans" presStyleLbl="sibTrans1D1" presStyleIdx="4" presStyleCnt="7"/>
      <dgm:spPr/>
    </dgm:pt>
    <dgm:pt modelId="{88B073E2-5469-4FD1-8FFC-F8D1809605EE}" type="pres">
      <dgm:prSet presAssocID="{21F31CC2-99D6-4619-956B-B1BDC29D95D4}" presName="connectorText" presStyleLbl="sibTrans1D1" presStyleIdx="4" presStyleCnt="7"/>
      <dgm:spPr/>
    </dgm:pt>
    <dgm:pt modelId="{28CF5321-D1BF-460F-BEF6-41B9FC11DDC6}" type="pres">
      <dgm:prSet presAssocID="{0B7C3867-B1B8-4BD7-9BEF-06E3B539E6EE}" presName="node" presStyleLbl="node1" presStyleIdx="5" presStyleCnt="8">
        <dgm:presLayoutVars>
          <dgm:bulletEnabled val="1"/>
        </dgm:presLayoutVars>
      </dgm:prSet>
      <dgm:spPr/>
    </dgm:pt>
    <dgm:pt modelId="{1D0054D7-EB8F-4C20-94C0-635E2998B8AB}" type="pres">
      <dgm:prSet presAssocID="{5CA202B1-1142-48CA-A0BC-02F1350F4923}" presName="sibTrans" presStyleLbl="sibTrans1D1" presStyleIdx="5" presStyleCnt="7"/>
      <dgm:spPr/>
    </dgm:pt>
    <dgm:pt modelId="{FB035D88-917A-46D3-8F04-00EB5CF6CDA5}" type="pres">
      <dgm:prSet presAssocID="{5CA202B1-1142-48CA-A0BC-02F1350F4923}" presName="connectorText" presStyleLbl="sibTrans1D1" presStyleIdx="5" presStyleCnt="7"/>
      <dgm:spPr/>
    </dgm:pt>
    <dgm:pt modelId="{44EEFEF4-0177-4567-82CB-1E1512C700CA}" type="pres">
      <dgm:prSet presAssocID="{75FFAFAB-5B47-44CF-A802-56413F7BD9B9}" presName="node" presStyleLbl="node1" presStyleIdx="6" presStyleCnt="8">
        <dgm:presLayoutVars>
          <dgm:bulletEnabled val="1"/>
        </dgm:presLayoutVars>
      </dgm:prSet>
      <dgm:spPr/>
    </dgm:pt>
    <dgm:pt modelId="{60FE3E4C-83D9-4AB9-BCD8-D59C8225B232}" type="pres">
      <dgm:prSet presAssocID="{9CF682CA-3668-4E39-B15A-FC2EDCA9C1BC}" presName="sibTrans" presStyleLbl="sibTrans1D1" presStyleIdx="6" presStyleCnt="7"/>
      <dgm:spPr/>
    </dgm:pt>
    <dgm:pt modelId="{0B8147CF-A7BE-46F8-B7F1-6356527A4EC4}" type="pres">
      <dgm:prSet presAssocID="{9CF682CA-3668-4E39-B15A-FC2EDCA9C1BC}" presName="connectorText" presStyleLbl="sibTrans1D1" presStyleIdx="6" presStyleCnt="7"/>
      <dgm:spPr/>
    </dgm:pt>
    <dgm:pt modelId="{3FD0F1E7-CC61-4596-8BBC-03A41FF7E980}" type="pres">
      <dgm:prSet presAssocID="{A7A70137-0652-4957-AD44-2391C672AF17}" presName="node" presStyleLbl="node1" presStyleIdx="7" presStyleCnt="8">
        <dgm:presLayoutVars>
          <dgm:bulletEnabled val="1"/>
        </dgm:presLayoutVars>
      </dgm:prSet>
      <dgm:spPr/>
    </dgm:pt>
  </dgm:ptLst>
  <dgm:cxnLst>
    <dgm:cxn modelId="{B2A6600A-2AD6-4657-9C23-2A666523319C}" srcId="{84FBF080-D25C-4584-9FEF-CC7634D4E3E0}" destId="{0B7C3867-B1B8-4BD7-9BEF-06E3B539E6EE}" srcOrd="5" destOrd="0" parTransId="{72F5C893-422A-4D82-8FAE-133156F178E7}" sibTransId="{5CA202B1-1142-48CA-A0BC-02F1350F4923}"/>
    <dgm:cxn modelId="{5B25E70C-9E75-4E77-9513-F0F634F13126}" type="presOf" srcId="{A7A70137-0652-4957-AD44-2391C672AF17}" destId="{3FD0F1E7-CC61-4596-8BBC-03A41FF7E980}" srcOrd="0" destOrd="0" presId="urn:microsoft.com/office/officeart/2005/8/layout/bProcess3"/>
    <dgm:cxn modelId="{C4A2AA0E-9F05-46DB-ABC4-6CE7D3D36148}" type="presOf" srcId="{65E3CC0A-A703-46E3-815F-D0A16F3409ED}" destId="{85AA5DBE-20F4-40DC-B2D7-B79663B2B119}" srcOrd="1" destOrd="0" presId="urn:microsoft.com/office/officeart/2005/8/layout/bProcess3"/>
    <dgm:cxn modelId="{DE860814-207F-4515-B087-D59234C452A0}" type="presOf" srcId="{5CA202B1-1142-48CA-A0BC-02F1350F4923}" destId="{1D0054D7-EB8F-4C20-94C0-635E2998B8AB}" srcOrd="0" destOrd="0" presId="urn:microsoft.com/office/officeart/2005/8/layout/bProcess3"/>
    <dgm:cxn modelId="{69CCAB24-D04E-452B-8E90-56B0D1B31A1F}" type="presOf" srcId="{5CA202B1-1142-48CA-A0BC-02F1350F4923}" destId="{FB035D88-917A-46D3-8F04-00EB5CF6CDA5}" srcOrd="1" destOrd="0" presId="urn:microsoft.com/office/officeart/2005/8/layout/bProcess3"/>
    <dgm:cxn modelId="{4D110D2A-4A7F-4FDF-A7F0-56849381D06A}" type="presOf" srcId="{C8A3BE7F-60EB-46AC-A61F-48F5A81ADC45}" destId="{6FB74659-5465-418F-8F63-D54C475D279C}" srcOrd="1" destOrd="0" presId="urn:microsoft.com/office/officeart/2005/8/layout/bProcess3"/>
    <dgm:cxn modelId="{412C1430-2582-4C3E-B36A-742D62E390D5}" type="presOf" srcId="{65E3CC0A-A703-46E3-815F-D0A16F3409ED}" destId="{C16D1965-3408-48A6-B8D4-0729CBC439D2}" srcOrd="0" destOrd="0" presId="urn:microsoft.com/office/officeart/2005/8/layout/bProcess3"/>
    <dgm:cxn modelId="{ABA1CB39-7860-4902-A354-AAFF562C9EDB}" type="presOf" srcId="{23F15695-A103-4346-A855-3EC67646AF97}" destId="{AC74B3DA-E966-49D3-AB67-8A1E2992BABB}" srcOrd="0" destOrd="0" presId="urn:microsoft.com/office/officeart/2005/8/layout/bProcess3"/>
    <dgm:cxn modelId="{9F9B183A-F60A-4E0E-AC4B-22248D3659BA}" type="presOf" srcId="{E2131EC1-50F3-4DAD-80F3-789611C83EDC}" destId="{98BFC25F-BE32-48A9-AD90-99F2F9DB7B3F}" srcOrd="0" destOrd="0" presId="urn:microsoft.com/office/officeart/2005/8/layout/bProcess3"/>
    <dgm:cxn modelId="{45104A3E-BFF8-4571-AD0C-4A95579D48C9}" type="presOf" srcId="{1BB7BFB9-0C89-4B8B-9972-CC6BA3266D33}" destId="{D63F918E-A11F-46FE-8B5A-BD98ED1C128C}" srcOrd="0" destOrd="0" presId="urn:microsoft.com/office/officeart/2005/8/layout/bProcess3"/>
    <dgm:cxn modelId="{55A9DC5B-FAB1-4B8A-AE34-B952912BBA2D}" type="presOf" srcId="{4BE4C9E5-C8C7-406A-B913-307756902290}" destId="{EC04469D-A2E1-4A4C-A274-C3068E725795}" srcOrd="0" destOrd="0" presId="urn:microsoft.com/office/officeart/2005/8/layout/bProcess3"/>
    <dgm:cxn modelId="{C817B445-B839-4CD1-B1A9-4AF44535D53C}" type="presOf" srcId="{84FBF080-D25C-4584-9FEF-CC7634D4E3E0}" destId="{A4F33B4F-9D65-430E-A61C-E1AEA384387C}" srcOrd="0" destOrd="0" presId="urn:microsoft.com/office/officeart/2005/8/layout/bProcess3"/>
    <dgm:cxn modelId="{BC20AF68-4007-43F7-A2E4-B5725A754104}" srcId="{84FBF080-D25C-4584-9FEF-CC7634D4E3E0}" destId="{E2131EC1-50F3-4DAD-80F3-789611C83EDC}" srcOrd="3" destOrd="0" parTransId="{C1D306F3-2DF8-4771-A3F2-24D118A2ABDE}" sibTransId="{C8A3BE7F-60EB-46AC-A61F-48F5A81ADC45}"/>
    <dgm:cxn modelId="{B349494C-823D-4906-8600-A38193225A89}" type="presOf" srcId="{AC16DA17-A92D-4FD9-8AF4-6B0099367214}" destId="{982BE71F-1709-470D-AD4D-B3018411032F}" srcOrd="0" destOrd="0" presId="urn:microsoft.com/office/officeart/2005/8/layout/bProcess3"/>
    <dgm:cxn modelId="{02E5BD4F-7AB9-49AD-835B-0234BC1F7222}" srcId="{84FBF080-D25C-4584-9FEF-CC7634D4E3E0}" destId="{23F15695-A103-4346-A855-3EC67646AF97}" srcOrd="2" destOrd="0" parTransId="{C3A69566-5A05-4AD1-B71C-6B2A619FB15B}" sibTransId="{4BE4C9E5-C8C7-406A-B913-307756902290}"/>
    <dgm:cxn modelId="{F5DFBA77-9FA7-44E9-A2E7-AF4839112AB8}" type="presOf" srcId="{DBA7CF20-88F4-4A10-A685-D2109001F0E2}" destId="{43F9BA10-BED5-43BD-9791-5A9B629A57FD}" srcOrd="0" destOrd="0" presId="urn:microsoft.com/office/officeart/2005/8/layout/bProcess3"/>
    <dgm:cxn modelId="{07F7888C-69E4-4FAB-9234-4C96511A01B6}" type="presOf" srcId="{9CF682CA-3668-4E39-B15A-FC2EDCA9C1BC}" destId="{60FE3E4C-83D9-4AB9-BCD8-D59C8225B232}" srcOrd="0" destOrd="0" presId="urn:microsoft.com/office/officeart/2005/8/layout/bProcess3"/>
    <dgm:cxn modelId="{165629A1-9065-4594-8E67-E6F40A982D44}" srcId="{84FBF080-D25C-4584-9FEF-CC7634D4E3E0}" destId="{A7A70137-0652-4957-AD44-2391C672AF17}" srcOrd="7" destOrd="0" parTransId="{BD4628AC-11D2-4C7A-8A64-923BE6492763}" sibTransId="{E8A2DF96-AA2C-4D6E-A82E-3F3A744ED47F}"/>
    <dgm:cxn modelId="{8EE20EA4-CB00-458D-84B4-BE035CE5E123}" type="presOf" srcId="{4BE4C9E5-C8C7-406A-B913-307756902290}" destId="{3A8B89F2-7102-44B2-A331-E347CFD6CDE4}" srcOrd="1" destOrd="0" presId="urn:microsoft.com/office/officeart/2005/8/layout/bProcess3"/>
    <dgm:cxn modelId="{1F1298B3-54FF-460F-91E6-5FDC2774AE2D}" srcId="{84FBF080-D25C-4584-9FEF-CC7634D4E3E0}" destId="{1BB7BFB9-0C89-4B8B-9972-CC6BA3266D33}" srcOrd="0" destOrd="0" parTransId="{F7ABE9F5-29E5-47A0-8E19-0F264ABFFDA3}" sibTransId="{DBA7CF20-88F4-4A10-A685-D2109001F0E2}"/>
    <dgm:cxn modelId="{166510CB-1731-44A5-92D4-421A3701BDF9}" type="presOf" srcId="{9CF682CA-3668-4E39-B15A-FC2EDCA9C1BC}" destId="{0B8147CF-A7BE-46F8-B7F1-6356527A4EC4}" srcOrd="1" destOrd="0" presId="urn:microsoft.com/office/officeart/2005/8/layout/bProcess3"/>
    <dgm:cxn modelId="{1C6856CE-DF6A-4E46-9715-FB85B5B94681}" srcId="{84FBF080-D25C-4584-9FEF-CC7634D4E3E0}" destId="{AC16DA17-A92D-4FD9-8AF4-6B0099367214}" srcOrd="1" destOrd="0" parTransId="{89C60FA4-2887-4F6F-AB48-6A37E1F54CFE}" sibTransId="{65E3CC0A-A703-46E3-815F-D0A16F3409ED}"/>
    <dgm:cxn modelId="{39D7B1CF-8392-4F02-A0C8-7798EAD911FF}" type="presOf" srcId="{DBA7CF20-88F4-4A10-A685-D2109001F0E2}" destId="{8B39E2E8-15D7-4D48-9B35-F0D40E3AE4E2}" srcOrd="1" destOrd="0" presId="urn:microsoft.com/office/officeart/2005/8/layout/bProcess3"/>
    <dgm:cxn modelId="{0B3BDCDC-6D66-404E-9367-6E8CC6E4CC72}" type="presOf" srcId="{21F31CC2-99D6-4619-956B-B1BDC29D95D4}" destId="{88B073E2-5469-4FD1-8FFC-F8D1809605EE}" srcOrd="1" destOrd="0" presId="urn:microsoft.com/office/officeart/2005/8/layout/bProcess3"/>
    <dgm:cxn modelId="{5FCA30E2-399E-4C6E-A8A2-0BA58800306C}" type="presOf" srcId="{C8A3BE7F-60EB-46AC-A61F-48F5A81ADC45}" destId="{5617E804-D49E-49D8-A133-8CBC9BE0FEEE}" srcOrd="0" destOrd="0" presId="urn:microsoft.com/office/officeart/2005/8/layout/bProcess3"/>
    <dgm:cxn modelId="{EA8E90E5-51EB-406B-B71D-5D24D103E711}" type="presOf" srcId="{75FFAFAB-5B47-44CF-A802-56413F7BD9B9}" destId="{44EEFEF4-0177-4567-82CB-1E1512C700CA}" srcOrd="0" destOrd="0" presId="urn:microsoft.com/office/officeart/2005/8/layout/bProcess3"/>
    <dgm:cxn modelId="{8582E4E7-55E9-4D17-8E85-B3B853993C8C}" srcId="{84FBF080-D25C-4584-9FEF-CC7634D4E3E0}" destId="{80DF80E3-1B53-44DD-9E7E-6D40C56D0886}" srcOrd="4" destOrd="0" parTransId="{C0348B5D-49A7-41EE-A32D-0C7DDC551EBE}" sibTransId="{21F31CC2-99D6-4619-956B-B1BDC29D95D4}"/>
    <dgm:cxn modelId="{EC217EEB-7C73-453A-AF8B-7707EBAE6A4F}" type="presOf" srcId="{21F31CC2-99D6-4619-956B-B1BDC29D95D4}" destId="{4EC1047F-8024-48B7-AB50-296D5446859A}" srcOrd="0" destOrd="0" presId="urn:microsoft.com/office/officeart/2005/8/layout/bProcess3"/>
    <dgm:cxn modelId="{40C572ED-C46D-4CC0-A2E1-3E9D4E71B433}" type="presOf" srcId="{0B7C3867-B1B8-4BD7-9BEF-06E3B539E6EE}" destId="{28CF5321-D1BF-460F-BEF6-41B9FC11DDC6}" srcOrd="0" destOrd="0" presId="urn:microsoft.com/office/officeart/2005/8/layout/bProcess3"/>
    <dgm:cxn modelId="{FD9142F5-CAC7-4616-986A-7B574D7E7DD0}" srcId="{84FBF080-D25C-4584-9FEF-CC7634D4E3E0}" destId="{75FFAFAB-5B47-44CF-A802-56413F7BD9B9}" srcOrd="6" destOrd="0" parTransId="{0C308052-3DCC-47A6-82CB-DD4E46995FFC}" sibTransId="{9CF682CA-3668-4E39-B15A-FC2EDCA9C1BC}"/>
    <dgm:cxn modelId="{B9EF90FF-4F4B-4BB9-9E64-45C50B7DA397}" type="presOf" srcId="{80DF80E3-1B53-44DD-9E7E-6D40C56D0886}" destId="{C832F9AA-04CF-4D07-9FB8-F9B19BA19EFE}" srcOrd="0" destOrd="0" presId="urn:microsoft.com/office/officeart/2005/8/layout/bProcess3"/>
    <dgm:cxn modelId="{530FA571-CB28-4A21-BBF6-9EB2A18ECE37}" type="presParOf" srcId="{A4F33B4F-9D65-430E-A61C-E1AEA384387C}" destId="{D63F918E-A11F-46FE-8B5A-BD98ED1C128C}" srcOrd="0" destOrd="0" presId="urn:microsoft.com/office/officeart/2005/8/layout/bProcess3"/>
    <dgm:cxn modelId="{63440105-7F5E-4065-BF31-F5F9D1A269C9}" type="presParOf" srcId="{A4F33B4F-9D65-430E-A61C-E1AEA384387C}" destId="{43F9BA10-BED5-43BD-9791-5A9B629A57FD}" srcOrd="1" destOrd="0" presId="urn:microsoft.com/office/officeart/2005/8/layout/bProcess3"/>
    <dgm:cxn modelId="{5812D6CE-58DD-41E1-885A-11F8F8373912}" type="presParOf" srcId="{43F9BA10-BED5-43BD-9791-5A9B629A57FD}" destId="{8B39E2E8-15D7-4D48-9B35-F0D40E3AE4E2}" srcOrd="0" destOrd="0" presId="urn:microsoft.com/office/officeart/2005/8/layout/bProcess3"/>
    <dgm:cxn modelId="{8AD606EC-5C61-4E78-AD0C-FEBAA23149AD}" type="presParOf" srcId="{A4F33B4F-9D65-430E-A61C-E1AEA384387C}" destId="{982BE71F-1709-470D-AD4D-B3018411032F}" srcOrd="2" destOrd="0" presId="urn:microsoft.com/office/officeart/2005/8/layout/bProcess3"/>
    <dgm:cxn modelId="{64B3BE8B-2BC9-40D1-9353-15C0CFD578A3}" type="presParOf" srcId="{A4F33B4F-9D65-430E-A61C-E1AEA384387C}" destId="{C16D1965-3408-48A6-B8D4-0729CBC439D2}" srcOrd="3" destOrd="0" presId="urn:microsoft.com/office/officeart/2005/8/layout/bProcess3"/>
    <dgm:cxn modelId="{6B879D20-E0A1-4710-B16C-CC6816AF2D7A}" type="presParOf" srcId="{C16D1965-3408-48A6-B8D4-0729CBC439D2}" destId="{85AA5DBE-20F4-40DC-B2D7-B79663B2B119}" srcOrd="0" destOrd="0" presId="urn:microsoft.com/office/officeart/2005/8/layout/bProcess3"/>
    <dgm:cxn modelId="{E9FDDCC4-C551-495C-A746-6B9AD114541A}" type="presParOf" srcId="{A4F33B4F-9D65-430E-A61C-E1AEA384387C}" destId="{AC74B3DA-E966-49D3-AB67-8A1E2992BABB}" srcOrd="4" destOrd="0" presId="urn:microsoft.com/office/officeart/2005/8/layout/bProcess3"/>
    <dgm:cxn modelId="{D58A7F71-6550-49B3-AF87-9FA79407D2E3}" type="presParOf" srcId="{A4F33B4F-9D65-430E-A61C-E1AEA384387C}" destId="{EC04469D-A2E1-4A4C-A274-C3068E725795}" srcOrd="5" destOrd="0" presId="urn:microsoft.com/office/officeart/2005/8/layout/bProcess3"/>
    <dgm:cxn modelId="{06D555B8-3ED0-4FAC-BA6E-D8D80860D6A5}" type="presParOf" srcId="{EC04469D-A2E1-4A4C-A274-C3068E725795}" destId="{3A8B89F2-7102-44B2-A331-E347CFD6CDE4}" srcOrd="0" destOrd="0" presId="urn:microsoft.com/office/officeart/2005/8/layout/bProcess3"/>
    <dgm:cxn modelId="{7619F117-B7DB-4DF6-9D2E-8378D3A94A3C}" type="presParOf" srcId="{A4F33B4F-9D65-430E-A61C-E1AEA384387C}" destId="{98BFC25F-BE32-48A9-AD90-99F2F9DB7B3F}" srcOrd="6" destOrd="0" presId="urn:microsoft.com/office/officeart/2005/8/layout/bProcess3"/>
    <dgm:cxn modelId="{895C100E-1157-4AE6-8ADC-2985D71275B2}" type="presParOf" srcId="{A4F33B4F-9D65-430E-A61C-E1AEA384387C}" destId="{5617E804-D49E-49D8-A133-8CBC9BE0FEEE}" srcOrd="7" destOrd="0" presId="urn:microsoft.com/office/officeart/2005/8/layout/bProcess3"/>
    <dgm:cxn modelId="{A29FCBC4-C5CA-437A-83EF-6FEF119C5F4D}" type="presParOf" srcId="{5617E804-D49E-49D8-A133-8CBC9BE0FEEE}" destId="{6FB74659-5465-418F-8F63-D54C475D279C}" srcOrd="0" destOrd="0" presId="urn:microsoft.com/office/officeart/2005/8/layout/bProcess3"/>
    <dgm:cxn modelId="{E85F304C-B705-482A-B186-D402A708D37E}" type="presParOf" srcId="{A4F33B4F-9D65-430E-A61C-E1AEA384387C}" destId="{C832F9AA-04CF-4D07-9FB8-F9B19BA19EFE}" srcOrd="8" destOrd="0" presId="urn:microsoft.com/office/officeart/2005/8/layout/bProcess3"/>
    <dgm:cxn modelId="{7FFB75EC-C185-46C8-A1CC-441DE52127A7}" type="presParOf" srcId="{A4F33B4F-9D65-430E-A61C-E1AEA384387C}" destId="{4EC1047F-8024-48B7-AB50-296D5446859A}" srcOrd="9" destOrd="0" presId="urn:microsoft.com/office/officeart/2005/8/layout/bProcess3"/>
    <dgm:cxn modelId="{469BD6F6-33A2-4A97-9A6F-1B691D1ADF69}" type="presParOf" srcId="{4EC1047F-8024-48B7-AB50-296D5446859A}" destId="{88B073E2-5469-4FD1-8FFC-F8D1809605EE}" srcOrd="0" destOrd="0" presId="urn:microsoft.com/office/officeart/2005/8/layout/bProcess3"/>
    <dgm:cxn modelId="{2EF0370E-6FBD-49B1-91AB-F84FCB2C7B77}" type="presParOf" srcId="{A4F33B4F-9D65-430E-A61C-E1AEA384387C}" destId="{28CF5321-D1BF-460F-BEF6-41B9FC11DDC6}" srcOrd="10" destOrd="0" presId="urn:microsoft.com/office/officeart/2005/8/layout/bProcess3"/>
    <dgm:cxn modelId="{1EAF6851-3B42-4055-85E6-CC11B9E00253}" type="presParOf" srcId="{A4F33B4F-9D65-430E-A61C-E1AEA384387C}" destId="{1D0054D7-EB8F-4C20-94C0-635E2998B8AB}" srcOrd="11" destOrd="0" presId="urn:microsoft.com/office/officeart/2005/8/layout/bProcess3"/>
    <dgm:cxn modelId="{B9D10664-DD12-4D65-8AD5-1BE85CA0DC08}" type="presParOf" srcId="{1D0054D7-EB8F-4C20-94C0-635E2998B8AB}" destId="{FB035D88-917A-46D3-8F04-00EB5CF6CDA5}" srcOrd="0" destOrd="0" presId="urn:microsoft.com/office/officeart/2005/8/layout/bProcess3"/>
    <dgm:cxn modelId="{F8AAF05E-B074-4B5F-8963-E2FF52F24576}" type="presParOf" srcId="{A4F33B4F-9D65-430E-A61C-E1AEA384387C}" destId="{44EEFEF4-0177-4567-82CB-1E1512C700CA}" srcOrd="12" destOrd="0" presId="urn:microsoft.com/office/officeart/2005/8/layout/bProcess3"/>
    <dgm:cxn modelId="{03AC2B73-375A-470C-9097-350CBEA2DDBE}" type="presParOf" srcId="{A4F33B4F-9D65-430E-A61C-E1AEA384387C}" destId="{60FE3E4C-83D9-4AB9-BCD8-D59C8225B232}" srcOrd="13" destOrd="0" presId="urn:microsoft.com/office/officeart/2005/8/layout/bProcess3"/>
    <dgm:cxn modelId="{24E9DA6C-0F15-4013-9B0B-F487D771948D}" type="presParOf" srcId="{60FE3E4C-83D9-4AB9-BCD8-D59C8225B232}" destId="{0B8147CF-A7BE-46F8-B7F1-6356527A4EC4}" srcOrd="0" destOrd="0" presId="urn:microsoft.com/office/officeart/2005/8/layout/bProcess3"/>
    <dgm:cxn modelId="{5E004852-E0AC-4386-BE74-32B242617EE0}" type="presParOf" srcId="{A4F33B4F-9D65-430E-A61C-E1AEA384387C}" destId="{3FD0F1E7-CC61-4596-8BBC-03A41FF7E980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E8BE6E-F149-480C-BE81-03BC96B88906}" type="doc">
      <dgm:prSet loTypeId="urn:microsoft.com/office/officeart/2005/8/layout/vList5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7AF37C91-B963-43CB-97F9-A895F1355551}">
      <dgm:prSet phldrT="[Texto]"/>
      <dgm:spPr/>
      <dgm:t>
        <a:bodyPr/>
        <a:lstStyle/>
        <a:p>
          <a:r>
            <a:rPr lang="es-PE" dirty="0" err="1"/>
            <a:t>Credit</a:t>
          </a:r>
          <a:r>
            <a:rPr lang="es-PE" dirty="0"/>
            <a:t> </a:t>
          </a:r>
          <a:r>
            <a:rPr lang="es-PE" dirty="0" err="1"/>
            <a:t>Limit</a:t>
          </a:r>
          <a:endParaRPr lang="es-PE" dirty="0"/>
        </a:p>
      </dgm:t>
    </dgm:pt>
    <dgm:pt modelId="{F939B28E-02CF-439B-94EC-B2968F3B725D}" type="parTrans" cxnId="{00C55A1A-A3C0-4D37-9C75-F146303554D6}">
      <dgm:prSet/>
      <dgm:spPr/>
      <dgm:t>
        <a:bodyPr/>
        <a:lstStyle/>
        <a:p>
          <a:endParaRPr lang="es-PE"/>
        </a:p>
      </dgm:t>
    </dgm:pt>
    <dgm:pt modelId="{3E67D4C6-9425-4430-BE9D-6AD02E2FE6EA}" type="sibTrans" cxnId="{00C55A1A-A3C0-4D37-9C75-F146303554D6}">
      <dgm:prSet/>
      <dgm:spPr/>
      <dgm:t>
        <a:bodyPr/>
        <a:lstStyle/>
        <a:p>
          <a:endParaRPr lang="es-PE"/>
        </a:p>
      </dgm:t>
    </dgm:pt>
    <dgm:pt modelId="{DB2AD32D-2BC6-4106-96D3-E50C5A1D48AB}">
      <dgm:prSet phldrT="[Texto]"/>
      <dgm:spPr/>
      <dgm:t>
        <a:bodyPr/>
        <a:lstStyle/>
        <a:p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Alert of expire payment, automatic e-mail of reminding to Sales Coordinator and client.</a:t>
          </a:r>
          <a:endParaRPr lang="es-PE" dirty="0"/>
        </a:p>
      </dgm:t>
    </dgm:pt>
    <dgm:pt modelId="{4C44DFD3-E9D4-4CC3-B02C-960587F6256C}" type="parTrans" cxnId="{58D20229-92DB-4FBA-9742-294367D8E20C}">
      <dgm:prSet/>
      <dgm:spPr/>
      <dgm:t>
        <a:bodyPr/>
        <a:lstStyle/>
        <a:p>
          <a:endParaRPr lang="es-PE"/>
        </a:p>
      </dgm:t>
    </dgm:pt>
    <dgm:pt modelId="{A2AFC199-E0BF-4C5F-A5AB-91C0AFC734D4}" type="sibTrans" cxnId="{58D20229-92DB-4FBA-9742-294367D8E20C}">
      <dgm:prSet/>
      <dgm:spPr/>
      <dgm:t>
        <a:bodyPr/>
        <a:lstStyle/>
        <a:p>
          <a:endParaRPr lang="es-PE"/>
        </a:p>
      </dgm:t>
    </dgm:pt>
    <dgm:pt modelId="{F8BED6BE-C7F4-45F6-8309-C138BD0CC65F}">
      <dgm:prSet phldrT="[Texto]"/>
      <dgm:spPr/>
      <dgm:t>
        <a:bodyPr/>
        <a:lstStyle/>
        <a:p>
          <a:r>
            <a:rPr lang="es-PE" dirty="0"/>
            <a:t>CAD</a:t>
          </a:r>
        </a:p>
      </dgm:t>
    </dgm:pt>
    <dgm:pt modelId="{DCA6A477-813C-4B19-B0A0-5FE7BDAC72E3}" type="parTrans" cxnId="{3D025C54-30CF-4E9F-B948-692609C81710}">
      <dgm:prSet/>
      <dgm:spPr/>
      <dgm:t>
        <a:bodyPr/>
        <a:lstStyle/>
        <a:p>
          <a:endParaRPr lang="es-PE"/>
        </a:p>
      </dgm:t>
    </dgm:pt>
    <dgm:pt modelId="{3CD93C1F-CFC5-4638-B51B-3527499AE95D}" type="sibTrans" cxnId="{3D025C54-30CF-4E9F-B948-692609C81710}">
      <dgm:prSet/>
      <dgm:spPr/>
      <dgm:t>
        <a:bodyPr/>
        <a:lstStyle/>
        <a:p>
          <a:endParaRPr lang="es-PE"/>
        </a:p>
      </dgm:t>
    </dgm:pt>
    <dgm:pt modelId="{8986FB80-4CDC-4A0F-8F82-71E0ACFAB30F}">
      <dgm:prSet phldrT="[Texto]"/>
      <dgm:spPr/>
      <dgm:t>
        <a:bodyPr/>
        <a:lstStyle/>
        <a:p>
          <a:pPr>
            <a:buFont typeface="Times New Roman" panose="02020603050405020304" pitchFamily="18" charset="0"/>
            <a:buNone/>
          </a:pP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Alert for sending documentation (9 days after departure)</a:t>
          </a:r>
          <a:endParaRPr lang="es-PE" dirty="0"/>
        </a:p>
      </dgm:t>
    </dgm:pt>
    <dgm:pt modelId="{9BCA04CF-8B71-4752-BB1F-6EE311EB3B91}" type="parTrans" cxnId="{8B53ED37-CE48-4673-A18F-D8B401B6BB88}">
      <dgm:prSet/>
      <dgm:spPr/>
      <dgm:t>
        <a:bodyPr/>
        <a:lstStyle/>
        <a:p>
          <a:endParaRPr lang="es-PE"/>
        </a:p>
      </dgm:t>
    </dgm:pt>
    <dgm:pt modelId="{D415ECB6-D39B-4991-AA98-0D94235AE02D}" type="sibTrans" cxnId="{8B53ED37-CE48-4673-A18F-D8B401B6BB88}">
      <dgm:prSet/>
      <dgm:spPr/>
      <dgm:t>
        <a:bodyPr/>
        <a:lstStyle/>
        <a:p>
          <a:endParaRPr lang="es-PE"/>
        </a:p>
      </dgm:t>
    </dgm:pt>
    <dgm:pt modelId="{B983E2FD-F381-4DA5-93EA-941BCEAC6955}">
      <dgm:prSet phldrT="[Texto]"/>
      <dgm:spPr/>
      <dgm:t>
        <a:bodyPr/>
        <a:lstStyle/>
        <a:p>
          <a:r>
            <a:rPr lang="es-PE" dirty="0"/>
            <a:t>In </a:t>
          </a:r>
          <a:r>
            <a:rPr lang="es-PE" dirty="0" err="1"/>
            <a:t>Advance</a:t>
          </a:r>
          <a:endParaRPr lang="es-PE" dirty="0"/>
        </a:p>
      </dgm:t>
    </dgm:pt>
    <dgm:pt modelId="{DA04F757-3622-482D-B852-E7EFE4EDF550}" type="parTrans" cxnId="{24CFABB1-1B80-4EF0-87F3-938572AEB37B}">
      <dgm:prSet/>
      <dgm:spPr/>
      <dgm:t>
        <a:bodyPr/>
        <a:lstStyle/>
        <a:p>
          <a:endParaRPr lang="es-PE"/>
        </a:p>
      </dgm:t>
    </dgm:pt>
    <dgm:pt modelId="{72DE269E-7225-4499-8C44-7BF628DDBEB3}" type="sibTrans" cxnId="{24CFABB1-1B80-4EF0-87F3-938572AEB37B}">
      <dgm:prSet/>
      <dgm:spPr/>
      <dgm:t>
        <a:bodyPr/>
        <a:lstStyle/>
        <a:p>
          <a:endParaRPr lang="es-PE"/>
        </a:p>
      </dgm:t>
    </dgm:pt>
    <dgm:pt modelId="{084B75FD-D1FD-46ED-80DA-FE37FDA62846}">
      <dgm:prSet phldrT="[Texto]"/>
      <dgm:spPr/>
      <dgm:t>
        <a:bodyPr/>
        <a:lstStyle/>
        <a:p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Confirm that deposit was made</a:t>
          </a:r>
          <a:endParaRPr lang="es-PE" dirty="0"/>
        </a:p>
      </dgm:t>
    </dgm:pt>
    <dgm:pt modelId="{6F87A71A-70F5-427A-92C5-086FBD94AB7A}" type="parTrans" cxnId="{F4C752B3-9579-4325-8E80-671993167946}">
      <dgm:prSet/>
      <dgm:spPr/>
      <dgm:t>
        <a:bodyPr/>
        <a:lstStyle/>
        <a:p>
          <a:endParaRPr lang="es-PE"/>
        </a:p>
      </dgm:t>
    </dgm:pt>
    <dgm:pt modelId="{DAB53BB0-CA33-4ACF-B68B-3A998CEC5F1D}" type="sibTrans" cxnId="{F4C752B3-9579-4325-8E80-671993167946}">
      <dgm:prSet/>
      <dgm:spPr/>
      <dgm:t>
        <a:bodyPr/>
        <a:lstStyle/>
        <a:p>
          <a:endParaRPr lang="es-PE"/>
        </a:p>
      </dgm:t>
    </dgm:pt>
    <dgm:pt modelId="{E0E475AF-353F-4C12-B8FD-6C3AA96E0A3B}" type="pres">
      <dgm:prSet presAssocID="{A4E8BE6E-F149-480C-BE81-03BC96B88906}" presName="Name0" presStyleCnt="0">
        <dgm:presLayoutVars>
          <dgm:dir/>
          <dgm:animLvl val="lvl"/>
          <dgm:resizeHandles val="exact"/>
        </dgm:presLayoutVars>
      </dgm:prSet>
      <dgm:spPr/>
    </dgm:pt>
    <dgm:pt modelId="{12F58034-2471-46A7-AC22-D2B9CD324002}" type="pres">
      <dgm:prSet presAssocID="{7AF37C91-B963-43CB-97F9-A895F1355551}" presName="linNode" presStyleCnt="0"/>
      <dgm:spPr/>
    </dgm:pt>
    <dgm:pt modelId="{B154F3E5-67CC-4B96-B67C-2CE53808792C}" type="pres">
      <dgm:prSet presAssocID="{7AF37C91-B963-43CB-97F9-A895F1355551}" presName="parentText" presStyleLbl="node1" presStyleIdx="0" presStyleCnt="3" custScaleX="75834" custScaleY="97025">
        <dgm:presLayoutVars>
          <dgm:chMax val="1"/>
          <dgm:bulletEnabled val="1"/>
        </dgm:presLayoutVars>
      </dgm:prSet>
      <dgm:spPr/>
    </dgm:pt>
    <dgm:pt modelId="{7D8C0776-C3A8-46F4-807D-7F445A09485C}" type="pres">
      <dgm:prSet presAssocID="{7AF37C91-B963-43CB-97F9-A895F1355551}" presName="descendantText" presStyleLbl="alignAccFollowNode1" presStyleIdx="0" presStyleCnt="3" custScaleX="212914" custLinFactNeighborX="370" custLinFactNeighborY="-503">
        <dgm:presLayoutVars>
          <dgm:bulletEnabled val="1"/>
        </dgm:presLayoutVars>
      </dgm:prSet>
      <dgm:spPr/>
    </dgm:pt>
    <dgm:pt modelId="{05ADA5BE-7AC4-4B4B-9651-DDC933B494AA}" type="pres">
      <dgm:prSet presAssocID="{3E67D4C6-9425-4430-BE9D-6AD02E2FE6EA}" presName="sp" presStyleCnt="0"/>
      <dgm:spPr/>
    </dgm:pt>
    <dgm:pt modelId="{B5D3CCCB-C147-41E5-8D17-0C71D7784254}" type="pres">
      <dgm:prSet presAssocID="{F8BED6BE-C7F4-45F6-8309-C138BD0CC65F}" presName="linNode" presStyleCnt="0"/>
      <dgm:spPr/>
    </dgm:pt>
    <dgm:pt modelId="{9790B689-AA9B-4E28-9B46-DF79BBE53917}" type="pres">
      <dgm:prSet presAssocID="{F8BED6BE-C7F4-45F6-8309-C138BD0CC65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AFB76EB-485B-4A0B-BD17-5D9731CA8455}" type="pres">
      <dgm:prSet presAssocID="{F8BED6BE-C7F4-45F6-8309-C138BD0CC65F}" presName="descendantText" presStyleLbl="alignAccFollowNode1" presStyleIdx="1" presStyleCnt="3" custScaleX="259925">
        <dgm:presLayoutVars>
          <dgm:bulletEnabled val="1"/>
        </dgm:presLayoutVars>
      </dgm:prSet>
      <dgm:spPr/>
    </dgm:pt>
    <dgm:pt modelId="{A522943A-4CF2-48DF-B526-EE8453A92F03}" type="pres">
      <dgm:prSet presAssocID="{3CD93C1F-CFC5-4638-B51B-3527499AE95D}" presName="sp" presStyleCnt="0"/>
      <dgm:spPr/>
    </dgm:pt>
    <dgm:pt modelId="{AA43E81B-3E8E-4D98-B935-33565D321A3B}" type="pres">
      <dgm:prSet presAssocID="{B983E2FD-F381-4DA5-93EA-941BCEAC6955}" presName="linNode" presStyleCnt="0"/>
      <dgm:spPr/>
    </dgm:pt>
    <dgm:pt modelId="{ADD5DED0-DA38-40BD-A1A2-B8D4ADB4518A}" type="pres">
      <dgm:prSet presAssocID="{B983E2FD-F381-4DA5-93EA-941BCEAC695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369CAB8-62C6-44A6-8EC9-EF2DF96D2434}" type="pres">
      <dgm:prSet presAssocID="{B983E2FD-F381-4DA5-93EA-941BCEAC6955}" presName="descendantText" presStyleLbl="alignAccFollowNode1" presStyleIdx="2" presStyleCnt="3" custScaleX="225376">
        <dgm:presLayoutVars>
          <dgm:bulletEnabled val="1"/>
        </dgm:presLayoutVars>
      </dgm:prSet>
      <dgm:spPr/>
    </dgm:pt>
  </dgm:ptLst>
  <dgm:cxnLst>
    <dgm:cxn modelId="{EB72870C-4154-42E6-88BC-5EB49FBD87AB}" type="presOf" srcId="{7AF37C91-B963-43CB-97F9-A895F1355551}" destId="{B154F3E5-67CC-4B96-B67C-2CE53808792C}" srcOrd="0" destOrd="0" presId="urn:microsoft.com/office/officeart/2005/8/layout/vList5"/>
    <dgm:cxn modelId="{00C55A1A-A3C0-4D37-9C75-F146303554D6}" srcId="{A4E8BE6E-F149-480C-BE81-03BC96B88906}" destId="{7AF37C91-B963-43CB-97F9-A895F1355551}" srcOrd="0" destOrd="0" parTransId="{F939B28E-02CF-439B-94EC-B2968F3B725D}" sibTransId="{3E67D4C6-9425-4430-BE9D-6AD02E2FE6EA}"/>
    <dgm:cxn modelId="{58D20229-92DB-4FBA-9742-294367D8E20C}" srcId="{7AF37C91-B963-43CB-97F9-A895F1355551}" destId="{DB2AD32D-2BC6-4106-96D3-E50C5A1D48AB}" srcOrd="0" destOrd="0" parTransId="{4C44DFD3-E9D4-4CC3-B02C-960587F6256C}" sibTransId="{A2AFC199-E0BF-4C5F-A5AB-91C0AFC734D4}"/>
    <dgm:cxn modelId="{43A54337-3422-4411-890C-0F773BF0E069}" type="presOf" srcId="{A4E8BE6E-F149-480C-BE81-03BC96B88906}" destId="{E0E475AF-353F-4C12-B8FD-6C3AA96E0A3B}" srcOrd="0" destOrd="0" presId="urn:microsoft.com/office/officeart/2005/8/layout/vList5"/>
    <dgm:cxn modelId="{8B53ED37-CE48-4673-A18F-D8B401B6BB88}" srcId="{F8BED6BE-C7F4-45F6-8309-C138BD0CC65F}" destId="{8986FB80-4CDC-4A0F-8F82-71E0ACFAB30F}" srcOrd="0" destOrd="0" parTransId="{9BCA04CF-8B71-4752-BB1F-6EE311EB3B91}" sibTransId="{D415ECB6-D39B-4991-AA98-0D94235AE02D}"/>
    <dgm:cxn modelId="{5897F95E-7F55-4BA4-9FD5-BB84D81E9111}" type="presOf" srcId="{F8BED6BE-C7F4-45F6-8309-C138BD0CC65F}" destId="{9790B689-AA9B-4E28-9B46-DF79BBE53917}" srcOrd="0" destOrd="0" presId="urn:microsoft.com/office/officeart/2005/8/layout/vList5"/>
    <dgm:cxn modelId="{4A925F71-EEAC-4445-B75B-F2EF493D4FF0}" type="presOf" srcId="{DB2AD32D-2BC6-4106-96D3-E50C5A1D48AB}" destId="{7D8C0776-C3A8-46F4-807D-7F445A09485C}" srcOrd="0" destOrd="0" presId="urn:microsoft.com/office/officeart/2005/8/layout/vList5"/>
    <dgm:cxn modelId="{3D025C54-30CF-4E9F-B948-692609C81710}" srcId="{A4E8BE6E-F149-480C-BE81-03BC96B88906}" destId="{F8BED6BE-C7F4-45F6-8309-C138BD0CC65F}" srcOrd="1" destOrd="0" parTransId="{DCA6A477-813C-4B19-B0A0-5FE7BDAC72E3}" sibTransId="{3CD93C1F-CFC5-4638-B51B-3527499AE95D}"/>
    <dgm:cxn modelId="{7E1B8C7A-7EC3-435C-84C1-266CCEE88ECE}" type="presOf" srcId="{084B75FD-D1FD-46ED-80DA-FE37FDA62846}" destId="{A369CAB8-62C6-44A6-8EC9-EF2DF96D2434}" srcOrd="0" destOrd="0" presId="urn:microsoft.com/office/officeart/2005/8/layout/vList5"/>
    <dgm:cxn modelId="{24CFABB1-1B80-4EF0-87F3-938572AEB37B}" srcId="{A4E8BE6E-F149-480C-BE81-03BC96B88906}" destId="{B983E2FD-F381-4DA5-93EA-941BCEAC6955}" srcOrd="2" destOrd="0" parTransId="{DA04F757-3622-482D-B852-E7EFE4EDF550}" sibTransId="{72DE269E-7225-4499-8C44-7BF628DDBEB3}"/>
    <dgm:cxn modelId="{F4C752B3-9579-4325-8E80-671993167946}" srcId="{B983E2FD-F381-4DA5-93EA-941BCEAC6955}" destId="{084B75FD-D1FD-46ED-80DA-FE37FDA62846}" srcOrd="0" destOrd="0" parTransId="{6F87A71A-70F5-427A-92C5-086FBD94AB7A}" sibTransId="{DAB53BB0-CA33-4ACF-B68B-3A998CEC5F1D}"/>
    <dgm:cxn modelId="{643425B4-16DF-4AE0-A9C2-D001A74299B9}" type="presOf" srcId="{B983E2FD-F381-4DA5-93EA-941BCEAC6955}" destId="{ADD5DED0-DA38-40BD-A1A2-B8D4ADB4518A}" srcOrd="0" destOrd="0" presId="urn:microsoft.com/office/officeart/2005/8/layout/vList5"/>
    <dgm:cxn modelId="{2B9478D7-08EB-49D7-B240-F617352470EB}" type="presOf" srcId="{8986FB80-4CDC-4A0F-8F82-71E0ACFAB30F}" destId="{BAFB76EB-485B-4A0B-BD17-5D9731CA8455}" srcOrd="0" destOrd="0" presId="urn:microsoft.com/office/officeart/2005/8/layout/vList5"/>
    <dgm:cxn modelId="{9A11999C-F025-4332-9DBC-14D729218081}" type="presParOf" srcId="{E0E475AF-353F-4C12-B8FD-6C3AA96E0A3B}" destId="{12F58034-2471-46A7-AC22-D2B9CD324002}" srcOrd="0" destOrd="0" presId="urn:microsoft.com/office/officeart/2005/8/layout/vList5"/>
    <dgm:cxn modelId="{D29D214F-8CD6-4C86-B174-17C9F3133B83}" type="presParOf" srcId="{12F58034-2471-46A7-AC22-D2B9CD324002}" destId="{B154F3E5-67CC-4B96-B67C-2CE53808792C}" srcOrd="0" destOrd="0" presId="urn:microsoft.com/office/officeart/2005/8/layout/vList5"/>
    <dgm:cxn modelId="{BC0A4768-7F96-4A5F-A115-AB192F81A4B8}" type="presParOf" srcId="{12F58034-2471-46A7-AC22-D2B9CD324002}" destId="{7D8C0776-C3A8-46F4-807D-7F445A09485C}" srcOrd="1" destOrd="0" presId="urn:microsoft.com/office/officeart/2005/8/layout/vList5"/>
    <dgm:cxn modelId="{7B0F275E-983F-4B79-BD3E-D533C7CCF20B}" type="presParOf" srcId="{E0E475AF-353F-4C12-B8FD-6C3AA96E0A3B}" destId="{05ADA5BE-7AC4-4B4B-9651-DDC933B494AA}" srcOrd="1" destOrd="0" presId="urn:microsoft.com/office/officeart/2005/8/layout/vList5"/>
    <dgm:cxn modelId="{08CD762F-BEE8-41BC-ABF3-171E99015E8E}" type="presParOf" srcId="{E0E475AF-353F-4C12-B8FD-6C3AA96E0A3B}" destId="{B5D3CCCB-C147-41E5-8D17-0C71D7784254}" srcOrd="2" destOrd="0" presId="urn:microsoft.com/office/officeart/2005/8/layout/vList5"/>
    <dgm:cxn modelId="{0B017365-9B71-4630-8674-A3E03769B196}" type="presParOf" srcId="{B5D3CCCB-C147-41E5-8D17-0C71D7784254}" destId="{9790B689-AA9B-4E28-9B46-DF79BBE53917}" srcOrd="0" destOrd="0" presId="urn:microsoft.com/office/officeart/2005/8/layout/vList5"/>
    <dgm:cxn modelId="{23F53185-5AB4-42DF-96D0-05AE0F8EC8BB}" type="presParOf" srcId="{B5D3CCCB-C147-41E5-8D17-0C71D7784254}" destId="{BAFB76EB-485B-4A0B-BD17-5D9731CA8455}" srcOrd="1" destOrd="0" presId="urn:microsoft.com/office/officeart/2005/8/layout/vList5"/>
    <dgm:cxn modelId="{AC676ECC-7B79-4E63-A8E5-A7DC72E3D9AC}" type="presParOf" srcId="{E0E475AF-353F-4C12-B8FD-6C3AA96E0A3B}" destId="{A522943A-4CF2-48DF-B526-EE8453A92F03}" srcOrd="3" destOrd="0" presId="urn:microsoft.com/office/officeart/2005/8/layout/vList5"/>
    <dgm:cxn modelId="{7659B5BE-1CC6-4AAC-83CF-427C3B9A068A}" type="presParOf" srcId="{E0E475AF-353F-4C12-B8FD-6C3AA96E0A3B}" destId="{AA43E81B-3E8E-4D98-B935-33565D321A3B}" srcOrd="4" destOrd="0" presId="urn:microsoft.com/office/officeart/2005/8/layout/vList5"/>
    <dgm:cxn modelId="{38086968-2E50-4C7C-B0CC-1DDEE3A05BD2}" type="presParOf" srcId="{AA43E81B-3E8E-4D98-B935-33565D321A3B}" destId="{ADD5DED0-DA38-40BD-A1A2-B8D4ADB4518A}" srcOrd="0" destOrd="0" presId="urn:microsoft.com/office/officeart/2005/8/layout/vList5"/>
    <dgm:cxn modelId="{A113EEDF-608C-4794-9FA7-584E5DFBC616}" type="presParOf" srcId="{AA43E81B-3E8E-4D98-B935-33565D321A3B}" destId="{A369CAB8-62C6-44A6-8EC9-EF2DF96D24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9BA10-BED5-43BD-9791-5A9B629A57FD}">
      <dsp:nvSpPr>
        <dsp:cNvPr id="0" name=""/>
        <dsp:cNvSpPr/>
      </dsp:nvSpPr>
      <dsp:spPr>
        <a:xfrm>
          <a:off x="963560" y="1072305"/>
          <a:ext cx="1913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132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1053677" y="1116916"/>
        <a:ext cx="11096" cy="2219"/>
      </dsp:txXfrm>
    </dsp:sp>
    <dsp:sp modelId="{D63F918E-A11F-46FE-8B5A-BD98ED1C128C}">
      <dsp:nvSpPr>
        <dsp:cNvPr id="0" name=""/>
        <dsp:cNvSpPr/>
      </dsp:nvSpPr>
      <dsp:spPr>
        <a:xfrm>
          <a:off x="451" y="828553"/>
          <a:ext cx="964908" cy="5789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>
              <a:latin typeface="Abadi Extra Light" panose="020B0204020104020204" pitchFamily="34" charset="0"/>
            </a:rPr>
            <a:t>Programmed for production</a:t>
          </a:r>
          <a:endParaRPr lang="es-PE" sz="1000" kern="1200" dirty="0"/>
        </a:p>
      </dsp:txBody>
      <dsp:txXfrm>
        <a:off x="451" y="828553"/>
        <a:ext cx="964908" cy="578945"/>
      </dsp:txXfrm>
    </dsp:sp>
    <dsp:sp modelId="{C16D1965-3408-48A6-B8D4-0729CBC439D2}">
      <dsp:nvSpPr>
        <dsp:cNvPr id="0" name=""/>
        <dsp:cNvSpPr/>
      </dsp:nvSpPr>
      <dsp:spPr>
        <a:xfrm>
          <a:off x="482906" y="1405698"/>
          <a:ext cx="1186838" cy="191329"/>
        </a:xfrm>
        <a:custGeom>
          <a:avLst/>
          <a:gdLst/>
          <a:ahLst/>
          <a:cxnLst/>
          <a:rect l="0" t="0" r="0" b="0"/>
          <a:pathLst>
            <a:path>
              <a:moveTo>
                <a:pt x="1186838" y="0"/>
              </a:moveTo>
              <a:lnTo>
                <a:pt x="1186838" y="112764"/>
              </a:lnTo>
              <a:lnTo>
                <a:pt x="0" y="112764"/>
              </a:lnTo>
              <a:lnTo>
                <a:pt x="0" y="191329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1046140" y="1500253"/>
        <a:ext cx="60370" cy="2219"/>
      </dsp:txXfrm>
    </dsp:sp>
    <dsp:sp modelId="{982BE71F-1709-470D-AD4D-B3018411032F}">
      <dsp:nvSpPr>
        <dsp:cNvPr id="0" name=""/>
        <dsp:cNvSpPr/>
      </dsp:nvSpPr>
      <dsp:spPr>
        <a:xfrm>
          <a:off x="1187290" y="828553"/>
          <a:ext cx="964908" cy="5789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badi Extra Light" panose="020B0204020104020204" pitchFamily="34" charset="0"/>
            </a:rPr>
            <a:t>In production</a:t>
          </a:r>
        </a:p>
      </dsp:txBody>
      <dsp:txXfrm>
        <a:off x="1187290" y="828553"/>
        <a:ext cx="964908" cy="578945"/>
      </dsp:txXfrm>
    </dsp:sp>
    <dsp:sp modelId="{EC04469D-A2E1-4A4C-A274-C3068E725795}">
      <dsp:nvSpPr>
        <dsp:cNvPr id="0" name=""/>
        <dsp:cNvSpPr/>
      </dsp:nvSpPr>
      <dsp:spPr>
        <a:xfrm>
          <a:off x="963560" y="1873180"/>
          <a:ext cx="1913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132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1053677" y="1917790"/>
        <a:ext cx="11096" cy="2219"/>
      </dsp:txXfrm>
    </dsp:sp>
    <dsp:sp modelId="{AC74B3DA-E966-49D3-AB67-8A1E2992BABB}">
      <dsp:nvSpPr>
        <dsp:cNvPr id="0" name=""/>
        <dsp:cNvSpPr/>
      </dsp:nvSpPr>
      <dsp:spPr>
        <a:xfrm>
          <a:off x="451" y="1629427"/>
          <a:ext cx="964908" cy="5789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badi Extra Light" panose="020B0204020104020204" pitchFamily="34" charset="0"/>
            </a:rPr>
            <a:t>In Origin port</a:t>
          </a:r>
          <a:endParaRPr lang="en-US" sz="1000" kern="1200" dirty="0">
            <a:latin typeface="Abadi Extra Light" panose="020B0204020104020204" pitchFamily="34" charset="0"/>
          </a:endParaRPr>
        </a:p>
      </dsp:txBody>
      <dsp:txXfrm>
        <a:off x="451" y="1629427"/>
        <a:ext cx="964908" cy="578945"/>
      </dsp:txXfrm>
    </dsp:sp>
    <dsp:sp modelId="{5617E804-D49E-49D8-A133-8CBC9BE0FEEE}">
      <dsp:nvSpPr>
        <dsp:cNvPr id="0" name=""/>
        <dsp:cNvSpPr/>
      </dsp:nvSpPr>
      <dsp:spPr>
        <a:xfrm>
          <a:off x="482906" y="2206572"/>
          <a:ext cx="1186838" cy="191329"/>
        </a:xfrm>
        <a:custGeom>
          <a:avLst/>
          <a:gdLst/>
          <a:ahLst/>
          <a:cxnLst/>
          <a:rect l="0" t="0" r="0" b="0"/>
          <a:pathLst>
            <a:path>
              <a:moveTo>
                <a:pt x="1186838" y="0"/>
              </a:moveTo>
              <a:lnTo>
                <a:pt x="1186838" y="112764"/>
              </a:lnTo>
              <a:lnTo>
                <a:pt x="0" y="112764"/>
              </a:lnTo>
              <a:lnTo>
                <a:pt x="0" y="19132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1046140" y="2301127"/>
        <a:ext cx="60370" cy="2219"/>
      </dsp:txXfrm>
    </dsp:sp>
    <dsp:sp modelId="{98BFC25F-BE32-48A9-AD90-99F2F9DB7B3F}">
      <dsp:nvSpPr>
        <dsp:cNvPr id="0" name=""/>
        <dsp:cNvSpPr/>
      </dsp:nvSpPr>
      <dsp:spPr>
        <a:xfrm>
          <a:off x="1187290" y="1629427"/>
          <a:ext cx="964908" cy="5789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badi Extra Light" panose="020B0204020104020204" pitchFamily="34" charset="0"/>
            </a:rPr>
            <a:t>In transit</a:t>
          </a:r>
          <a:endParaRPr lang="en-US" sz="1000" kern="1200" dirty="0">
            <a:latin typeface="Abadi Extra Light" panose="020B0204020104020204" pitchFamily="34" charset="0"/>
          </a:endParaRPr>
        </a:p>
      </dsp:txBody>
      <dsp:txXfrm>
        <a:off x="1187290" y="1629427"/>
        <a:ext cx="964908" cy="578945"/>
      </dsp:txXfrm>
    </dsp:sp>
    <dsp:sp modelId="{4EC1047F-8024-48B7-AB50-296D5446859A}">
      <dsp:nvSpPr>
        <dsp:cNvPr id="0" name=""/>
        <dsp:cNvSpPr/>
      </dsp:nvSpPr>
      <dsp:spPr>
        <a:xfrm>
          <a:off x="963560" y="2674054"/>
          <a:ext cx="1913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1329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1053677" y="2718665"/>
        <a:ext cx="11096" cy="2219"/>
      </dsp:txXfrm>
    </dsp:sp>
    <dsp:sp modelId="{C832F9AA-04CF-4D07-9FB8-F9B19BA19EFE}">
      <dsp:nvSpPr>
        <dsp:cNvPr id="0" name=""/>
        <dsp:cNvSpPr/>
      </dsp:nvSpPr>
      <dsp:spPr>
        <a:xfrm>
          <a:off x="451" y="2430302"/>
          <a:ext cx="964908" cy="57894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badi Extra Light" panose="020B0204020104020204" pitchFamily="34" charset="0"/>
            </a:rPr>
            <a:t>In destination port</a:t>
          </a:r>
          <a:endParaRPr lang="en-US" sz="1000" kern="1200" dirty="0">
            <a:latin typeface="Abadi Extra Light" panose="020B0204020104020204" pitchFamily="34" charset="0"/>
          </a:endParaRPr>
        </a:p>
      </dsp:txBody>
      <dsp:txXfrm>
        <a:off x="451" y="2430302"/>
        <a:ext cx="964908" cy="578945"/>
      </dsp:txXfrm>
    </dsp:sp>
    <dsp:sp modelId="{1D0054D7-EB8F-4C20-94C0-635E2998B8AB}">
      <dsp:nvSpPr>
        <dsp:cNvPr id="0" name=""/>
        <dsp:cNvSpPr/>
      </dsp:nvSpPr>
      <dsp:spPr>
        <a:xfrm>
          <a:off x="482906" y="3007447"/>
          <a:ext cx="1186838" cy="191329"/>
        </a:xfrm>
        <a:custGeom>
          <a:avLst/>
          <a:gdLst/>
          <a:ahLst/>
          <a:cxnLst/>
          <a:rect l="0" t="0" r="0" b="0"/>
          <a:pathLst>
            <a:path>
              <a:moveTo>
                <a:pt x="1186838" y="0"/>
              </a:moveTo>
              <a:lnTo>
                <a:pt x="1186838" y="112764"/>
              </a:lnTo>
              <a:lnTo>
                <a:pt x="0" y="112764"/>
              </a:lnTo>
              <a:lnTo>
                <a:pt x="0" y="19132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1046140" y="3102002"/>
        <a:ext cx="60370" cy="2219"/>
      </dsp:txXfrm>
    </dsp:sp>
    <dsp:sp modelId="{28CF5321-D1BF-460F-BEF6-41B9FC11DDC6}">
      <dsp:nvSpPr>
        <dsp:cNvPr id="0" name=""/>
        <dsp:cNvSpPr/>
      </dsp:nvSpPr>
      <dsp:spPr>
        <a:xfrm>
          <a:off x="1187290" y="2430302"/>
          <a:ext cx="964908" cy="5789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badi Extra Light" panose="020B0204020104020204" pitchFamily="34" charset="0"/>
            </a:rPr>
            <a:t>Waiting for clearance</a:t>
          </a:r>
          <a:endParaRPr lang="en-US" sz="1000" kern="1200" dirty="0">
            <a:latin typeface="Abadi Extra Light" panose="020B0204020104020204" pitchFamily="34" charset="0"/>
          </a:endParaRPr>
        </a:p>
      </dsp:txBody>
      <dsp:txXfrm>
        <a:off x="1187290" y="2430302"/>
        <a:ext cx="964908" cy="578945"/>
      </dsp:txXfrm>
    </dsp:sp>
    <dsp:sp modelId="{60FE3E4C-83D9-4AB9-BCD8-D59C8225B232}">
      <dsp:nvSpPr>
        <dsp:cNvPr id="0" name=""/>
        <dsp:cNvSpPr/>
      </dsp:nvSpPr>
      <dsp:spPr>
        <a:xfrm>
          <a:off x="963560" y="3474929"/>
          <a:ext cx="1913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132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1053677" y="3519539"/>
        <a:ext cx="11096" cy="2219"/>
      </dsp:txXfrm>
    </dsp:sp>
    <dsp:sp modelId="{44EEFEF4-0177-4567-82CB-1E1512C700CA}">
      <dsp:nvSpPr>
        <dsp:cNvPr id="0" name=""/>
        <dsp:cNvSpPr/>
      </dsp:nvSpPr>
      <dsp:spPr>
        <a:xfrm>
          <a:off x="451" y="3231176"/>
          <a:ext cx="964908" cy="5789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badi Extra Light" panose="020B0204020104020204" pitchFamily="34" charset="0"/>
            </a:rPr>
            <a:t>Clearance</a:t>
          </a:r>
          <a:endParaRPr lang="en-US" sz="1000" kern="1200" dirty="0">
            <a:latin typeface="Abadi Extra Light" panose="020B0204020104020204" pitchFamily="34" charset="0"/>
          </a:endParaRPr>
        </a:p>
      </dsp:txBody>
      <dsp:txXfrm>
        <a:off x="451" y="3231176"/>
        <a:ext cx="964908" cy="578945"/>
      </dsp:txXfrm>
    </dsp:sp>
    <dsp:sp modelId="{3FD0F1E7-CC61-4596-8BBC-03A41FF7E980}">
      <dsp:nvSpPr>
        <dsp:cNvPr id="0" name=""/>
        <dsp:cNvSpPr/>
      </dsp:nvSpPr>
      <dsp:spPr>
        <a:xfrm>
          <a:off x="1187290" y="3231176"/>
          <a:ext cx="964908" cy="5789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Abadi Extra Light" panose="020B0204020104020204" pitchFamily="34" charset="0"/>
            </a:rPr>
            <a:t>+14 days after arrival for any claim</a:t>
          </a:r>
        </a:p>
      </dsp:txBody>
      <dsp:txXfrm>
        <a:off x="1187290" y="3231176"/>
        <a:ext cx="964908" cy="578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C0776-C3A8-46F4-807D-7F445A09485C}">
      <dsp:nvSpPr>
        <dsp:cNvPr id="0" name=""/>
        <dsp:cNvSpPr/>
      </dsp:nvSpPr>
      <dsp:spPr>
        <a:xfrm rot="5400000">
          <a:off x="1233615" y="-740108"/>
          <a:ext cx="574377" cy="217120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Alert of expire payment, automatic e-mail of reminding to Sales Coordinator and client.</a:t>
          </a:r>
          <a:endParaRPr lang="es-PE" sz="1100" kern="1200" dirty="0"/>
        </a:p>
      </dsp:txBody>
      <dsp:txXfrm rot="-5400000">
        <a:off x="435202" y="86344"/>
        <a:ext cx="2143165" cy="518299"/>
      </dsp:txXfrm>
    </dsp:sp>
    <dsp:sp modelId="{B154F3E5-67CC-4B96-B67C-2CE53808792C}">
      <dsp:nvSpPr>
        <dsp:cNvPr id="0" name=""/>
        <dsp:cNvSpPr/>
      </dsp:nvSpPr>
      <dsp:spPr>
        <a:xfrm>
          <a:off x="104" y="77"/>
          <a:ext cx="434993" cy="6966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kern="1200" dirty="0" err="1"/>
            <a:t>Credit</a:t>
          </a:r>
          <a:r>
            <a:rPr lang="es-PE" sz="900" kern="1200" dirty="0"/>
            <a:t> </a:t>
          </a:r>
          <a:r>
            <a:rPr lang="es-PE" sz="900" kern="1200" dirty="0" err="1"/>
            <a:t>Limit</a:t>
          </a:r>
          <a:endParaRPr lang="es-PE" sz="900" kern="1200" dirty="0"/>
        </a:p>
      </dsp:txBody>
      <dsp:txXfrm>
        <a:off x="21339" y="21312"/>
        <a:ext cx="392523" cy="654142"/>
      </dsp:txXfrm>
    </dsp:sp>
    <dsp:sp modelId="{BAFB76EB-485B-4A0B-BD17-5D9731CA8455}">
      <dsp:nvSpPr>
        <dsp:cNvPr id="0" name=""/>
        <dsp:cNvSpPr/>
      </dsp:nvSpPr>
      <dsp:spPr>
        <a:xfrm rot="5400000">
          <a:off x="1247820" y="20324"/>
          <a:ext cx="574377" cy="214249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None/>
          </a:pPr>
          <a:r>
            <a:rPr lang="en-US" sz="11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Alert for sending documentation (9 days after departure)</a:t>
          </a:r>
          <a:endParaRPr lang="es-PE" sz="1100" kern="1200" dirty="0"/>
        </a:p>
      </dsp:txBody>
      <dsp:txXfrm rot="-5400000">
        <a:off x="463760" y="832424"/>
        <a:ext cx="2114460" cy="518299"/>
      </dsp:txXfrm>
    </dsp:sp>
    <dsp:sp modelId="{9790B689-AA9B-4E28-9B46-DF79BBE53917}">
      <dsp:nvSpPr>
        <dsp:cNvPr id="0" name=""/>
        <dsp:cNvSpPr/>
      </dsp:nvSpPr>
      <dsp:spPr>
        <a:xfrm>
          <a:off x="104" y="732588"/>
          <a:ext cx="463655" cy="71797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kern="1200" dirty="0"/>
            <a:t>CAD</a:t>
          </a:r>
        </a:p>
      </dsp:txBody>
      <dsp:txXfrm>
        <a:off x="22738" y="755222"/>
        <a:ext cx="418387" cy="672704"/>
      </dsp:txXfrm>
    </dsp:sp>
    <dsp:sp modelId="{A369CAB8-62C6-44A6-8EC9-EF2DF96D2434}">
      <dsp:nvSpPr>
        <dsp:cNvPr id="0" name=""/>
        <dsp:cNvSpPr/>
      </dsp:nvSpPr>
      <dsp:spPr>
        <a:xfrm rot="5400000">
          <a:off x="1276055" y="802771"/>
          <a:ext cx="574377" cy="208534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Confirm that deposit was made</a:t>
          </a:r>
          <a:endParaRPr lang="es-PE" sz="1100" kern="1200" dirty="0"/>
        </a:p>
      </dsp:txBody>
      <dsp:txXfrm rot="-5400000">
        <a:off x="520571" y="1586295"/>
        <a:ext cx="2057307" cy="518299"/>
      </dsp:txXfrm>
    </dsp:sp>
    <dsp:sp modelId="{ADD5DED0-DA38-40BD-A1A2-B8D4ADB4518A}">
      <dsp:nvSpPr>
        <dsp:cNvPr id="0" name=""/>
        <dsp:cNvSpPr/>
      </dsp:nvSpPr>
      <dsp:spPr>
        <a:xfrm>
          <a:off x="104" y="1486458"/>
          <a:ext cx="520466" cy="7179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kern="1200" dirty="0"/>
            <a:t>In </a:t>
          </a:r>
          <a:r>
            <a:rPr lang="es-PE" sz="900" kern="1200" dirty="0" err="1"/>
            <a:t>Advance</a:t>
          </a:r>
          <a:endParaRPr lang="es-PE" sz="900" kern="1200" dirty="0"/>
        </a:p>
      </dsp:txBody>
      <dsp:txXfrm>
        <a:off x="25511" y="1511865"/>
        <a:ext cx="469652" cy="667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6246-A840-47AC-B49A-29B549C5A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A75FF2-B679-4EA9-854A-8FCCB7480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27DC8E-8228-4895-9618-7EC74559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F0C6-F68D-430D-B5A7-D95033F98660}" type="datetimeFigureOut">
              <a:rPr lang="es-PE" smtClean="0"/>
              <a:t>30/11/2021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580F09-D26C-42C3-A1F9-0886AA4A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DDC89D-84B5-4D16-9277-F9040252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B19-DB7F-47D0-B51C-CD7596C1F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687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21886-6EB8-4AEC-8AE2-A79BA78F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25F218-A5BB-43E3-A217-6E058B82B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DC529-D413-43F7-9439-2D52D748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F0C6-F68D-430D-B5A7-D95033F98660}" type="datetimeFigureOut">
              <a:rPr lang="es-PE" smtClean="0"/>
              <a:t>30/11/2021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DCBBB-16CD-4EA3-AAD6-B8F8E444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374CE8-7D40-448B-941C-D9A5226C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B19-DB7F-47D0-B51C-CD7596C1F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966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96F92D-EEFE-4D65-9BC2-4547C4B8E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0D4867-5434-4BB9-9409-2930D0CE0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FE26E-EA1B-481D-AB77-2688A038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F0C6-F68D-430D-B5A7-D95033F98660}" type="datetimeFigureOut">
              <a:rPr lang="es-PE" smtClean="0"/>
              <a:t>30/11/2021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E63F91-131F-4083-9D69-A7B1CF3A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CD4C2-13DD-42D1-84D3-68CEE0D9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B19-DB7F-47D0-B51C-CD7596C1F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300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32A67-D003-4E22-B469-AF180EE6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52F15C-F4FA-4314-A9FF-DBB67871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161AFF-FB88-473E-B9B7-4EDE082C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F0C6-F68D-430D-B5A7-D95033F98660}" type="datetimeFigureOut">
              <a:rPr lang="es-PE" smtClean="0"/>
              <a:t>30/11/2021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3F422-D287-472F-8B24-69BD5016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689154-36F9-437B-945F-DF5A6E08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B19-DB7F-47D0-B51C-CD7596C1F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841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50C71-8183-4AC9-9850-89CEAD29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0EC58-458A-4855-85B9-7B7914457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3E7E2E-5ECF-48C1-90A2-7F2A6CB6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F0C6-F68D-430D-B5A7-D95033F98660}" type="datetimeFigureOut">
              <a:rPr lang="es-PE" smtClean="0"/>
              <a:t>30/11/2021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2C5BD3-C942-42BD-8EFC-4A6934F4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9AEB7-9825-42CA-A2EC-70F73023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B19-DB7F-47D0-B51C-CD7596C1F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982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1248A-AD12-4D64-AE21-AB8DBEB0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D6FFD-5163-41FF-92C8-23A438574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41A4A8-76BC-4C02-828F-9AE863A3D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F8025F-BECF-4FE4-A9F1-0E318F84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F0C6-F68D-430D-B5A7-D95033F98660}" type="datetimeFigureOut">
              <a:rPr lang="es-PE" smtClean="0"/>
              <a:t>30/11/2021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DF44B0-44ED-436F-94F6-2D17A0CC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050E71-A8CE-4D21-9253-9D585933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B19-DB7F-47D0-B51C-CD7596C1F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89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9D1EE-FA35-4220-B6A0-B91E4A2C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59E25-6FFF-4523-B121-34B1D46CB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769D67-5DC2-4B1F-82E8-BCE5853E0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AE16ED-F930-451D-BF61-B2C14F396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7AD2F3-7FF1-424E-AB4A-B10D7EEA6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3EFCA9-69E4-4758-83A6-8B22EC48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F0C6-F68D-430D-B5A7-D95033F98660}" type="datetimeFigureOut">
              <a:rPr lang="es-PE" smtClean="0"/>
              <a:t>30/11/2021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F8E83F-DE90-42FF-BCE8-5AA66AAC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F49B1D-DBCD-4D8C-9357-A8F8B742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B19-DB7F-47D0-B51C-CD7596C1F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4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67849-E27F-4E26-A387-D69690A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EBC755-9815-4BBA-A028-EA10C2A0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F0C6-F68D-430D-B5A7-D95033F98660}" type="datetimeFigureOut">
              <a:rPr lang="es-PE" smtClean="0"/>
              <a:t>30/11/2021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5627CF-6185-407A-BEBE-674C0BF8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5B5162-0AD0-46C8-B1F1-2B76C248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B19-DB7F-47D0-B51C-CD7596C1F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885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14B4D4-9835-483C-81CB-D9EABB7F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F0C6-F68D-430D-B5A7-D95033F98660}" type="datetimeFigureOut">
              <a:rPr lang="es-PE" smtClean="0"/>
              <a:t>30/11/2021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234FEC-A470-41C8-88D7-68589ECB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10FD6A-CE7D-4322-9EA6-079546A3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B19-DB7F-47D0-B51C-CD7596C1F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20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2DCC1-90F4-43EF-BD44-D30FAE30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51F4C-C7C8-4469-92BE-43FE21849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5768F9-0333-4D91-A207-BF7D5DE4E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1DF30B-8D5B-4734-87EE-D8F90E6A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F0C6-F68D-430D-B5A7-D95033F98660}" type="datetimeFigureOut">
              <a:rPr lang="es-PE" smtClean="0"/>
              <a:t>30/11/2021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E47A09-CCE4-4BEF-82B3-957DC102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09D0A4-A468-498C-B25B-EF366927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B19-DB7F-47D0-B51C-CD7596C1F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61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A9D97-201F-4850-A4AF-6752D9187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91BE15-527D-41EC-BBFF-349DC64F7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101E1A-E78A-406F-AEE4-F63892E26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4EE14C-2EA8-4CBB-9977-CB535BE7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F0C6-F68D-430D-B5A7-D95033F98660}" type="datetimeFigureOut">
              <a:rPr lang="es-PE" smtClean="0"/>
              <a:t>30/11/2021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284547-E1B6-4072-9D52-8C8FE940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0EA6A5-D954-499A-908E-3B749319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4B19-DB7F-47D0-B51C-CD7596C1F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45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A4BC75-E5D1-454E-8F3B-9D1E61F7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597889-4756-40E8-88F8-36F0F627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ABE091-ECF5-458B-85F0-B3DEAF219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4F0C6-F68D-430D-B5A7-D95033F98660}" type="datetimeFigureOut">
              <a:rPr lang="es-PE" smtClean="0"/>
              <a:t>30/11/2021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D17329-2E46-4EF7-9066-8D87AAC5E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42C9B-14D8-4911-96E4-7D2509DEE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C4B19-DB7F-47D0-B51C-CD7596C1F7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667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12" Type="http://schemas.openxmlformats.org/officeDocument/2006/relationships/diagramData" Target="../diagrams/data2.xml"/><Relationship Id="rId17" Type="http://schemas.openxmlformats.org/officeDocument/2006/relationships/image" Target="../media/image11.jpeg"/><Relationship Id="rId2" Type="http://schemas.openxmlformats.org/officeDocument/2006/relationships/image" Target="../media/image9.jpeg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image" Target="../media/image10.jpeg"/><Relationship Id="rId5" Type="http://schemas.openxmlformats.org/officeDocument/2006/relationships/image" Target="../media/image6.jpeg"/><Relationship Id="rId15" Type="http://schemas.openxmlformats.org/officeDocument/2006/relationships/diagramColors" Target="../diagrams/colors2.xml"/><Relationship Id="rId10" Type="http://schemas.microsoft.com/office/2007/relationships/diagramDrawing" Target="../diagrams/drawing1.xml"/><Relationship Id="rId4" Type="http://schemas.openxmlformats.org/officeDocument/2006/relationships/image" Target="../media/image5.jpeg"/><Relationship Id="rId9" Type="http://schemas.openxmlformats.org/officeDocument/2006/relationships/diagramColors" Target="../diagrams/colors1.xml"/><Relationship Id="rId1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50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55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876B319-C2BF-4B52-A74D-3400C0B9864F}"/>
              </a:ext>
            </a:extLst>
          </p:cNvPr>
          <p:cNvSpPr txBox="1"/>
          <p:nvPr/>
        </p:nvSpPr>
        <p:spPr>
          <a:xfrm>
            <a:off x="261108" y="1271586"/>
            <a:ext cx="32308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 err="1">
                <a:latin typeface="Amasis MT Pro" panose="020B0604020202020204" pitchFamily="18" charset="0"/>
              </a:rPr>
              <a:t>Innovation</a:t>
            </a:r>
            <a:r>
              <a:rPr lang="es-PE" sz="2400" b="1" dirty="0">
                <a:latin typeface="Amasis MT Pro" panose="020B0604020202020204" pitchFamily="18" charset="0"/>
              </a:rPr>
              <a:t> </a:t>
            </a:r>
            <a:r>
              <a:rPr lang="es-PE" sz="2400" b="1" dirty="0" err="1">
                <a:latin typeface="Amasis MT Pro" panose="020B0604020202020204" pitchFamily="18" charset="0"/>
              </a:rPr>
              <a:t>Opportunity</a:t>
            </a:r>
            <a:endParaRPr lang="es-PE" sz="2400" b="1" dirty="0">
              <a:latin typeface="Amasis MT Pro" panose="020B0604020202020204" pitchFamily="18" charset="0"/>
            </a:endParaRPr>
          </a:p>
          <a:p>
            <a:pPr algn="ctr"/>
            <a:r>
              <a:rPr lang="es-PE" dirty="0" err="1">
                <a:latin typeface="Amasis MT Pro" panose="020B0604020202020204" pitchFamily="18" charset="0"/>
              </a:rPr>
              <a:t>Gather</a:t>
            </a:r>
            <a:r>
              <a:rPr lang="es-PE" dirty="0">
                <a:latin typeface="Amasis MT Pro" panose="020B0604020202020204" pitchFamily="18" charset="0"/>
              </a:rPr>
              <a:t> </a:t>
            </a:r>
            <a:r>
              <a:rPr lang="es-PE" dirty="0" err="1">
                <a:latin typeface="Amasis MT Pro" panose="020B0604020202020204" pitchFamily="18" charset="0"/>
              </a:rPr>
              <a:t>fragmented</a:t>
            </a:r>
            <a:r>
              <a:rPr lang="es-PE" dirty="0">
                <a:latin typeface="Amasis MT Pro" panose="020B0604020202020204" pitchFamily="18" charset="0"/>
              </a:rPr>
              <a:t> </a:t>
            </a:r>
            <a:r>
              <a:rPr lang="es-PE" dirty="0" err="1">
                <a:latin typeface="Amasis MT Pro" panose="020B0604020202020204" pitchFamily="18" charset="0"/>
              </a:rPr>
              <a:t>info</a:t>
            </a:r>
            <a:r>
              <a:rPr lang="es-PE" dirty="0">
                <a:latin typeface="Amasis MT Pro" panose="020B0604020202020204" pitchFamily="18" charset="0"/>
              </a:rPr>
              <a:t> </a:t>
            </a:r>
            <a:r>
              <a:rPr lang="es-PE" dirty="0" err="1">
                <a:latin typeface="Amasis MT Pro" panose="020B0604020202020204" pitchFamily="18" charset="0"/>
              </a:rPr>
              <a:t>of</a:t>
            </a:r>
            <a:r>
              <a:rPr lang="es-PE" dirty="0">
                <a:latin typeface="Amasis MT Pro" panose="020B0604020202020204" pitchFamily="18" charset="0"/>
              </a:rPr>
              <a:t> </a:t>
            </a:r>
            <a:r>
              <a:rPr lang="es-PE" dirty="0" err="1">
                <a:latin typeface="Amasis MT Pro" panose="020B0604020202020204" pitchFamily="18" charset="0"/>
              </a:rPr>
              <a:t>dispatches</a:t>
            </a:r>
            <a:r>
              <a:rPr lang="es-PE" dirty="0">
                <a:latin typeface="Amasis MT Pro" panose="020B0604020202020204" pitchFamily="18" charset="0"/>
              </a:rPr>
              <a:t> (</a:t>
            </a:r>
            <a:r>
              <a:rPr lang="es-PE" dirty="0" err="1">
                <a:latin typeface="Amasis MT Pro" panose="020B0604020202020204" pitchFamily="18" charset="0"/>
              </a:rPr>
              <a:t>currently</a:t>
            </a:r>
            <a:r>
              <a:rPr lang="es-PE" dirty="0">
                <a:latin typeface="Amasis MT Pro" panose="020B0604020202020204" pitchFamily="18" charset="0"/>
              </a:rPr>
              <a:t> in </a:t>
            </a:r>
            <a:r>
              <a:rPr lang="es-PE" dirty="0" err="1">
                <a:latin typeface="Amasis MT Pro" panose="020B0604020202020204" pitchFamily="18" charset="0"/>
              </a:rPr>
              <a:t>excel</a:t>
            </a:r>
            <a:r>
              <a:rPr lang="es-PE" dirty="0">
                <a:latin typeface="Amasis MT Pro" panose="020B0604020202020204" pitchFamily="18" charset="0"/>
              </a:rPr>
              <a:t>, e-mails) in </a:t>
            </a:r>
            <a:r>
              <a:rPr lang="es-PE" dirty="0" err="1">
                <a:latin typeface="Amasis MT Pro" panose="020B0604020202020204" pitchFamily="18" charset="0"/>
              </a:rPr>
              <a:t>one</a:t>
            </a:r>
            <a:r>
              <a:rPr lang="es-PE" dirty="0">
                <a:latin typeface="Amasis MT Pro" panose="020B0604020202020204" pitchFamily="18" charset="0"/>
              </a:rPr>
              <a:t> </a:t>
            </a:r>
            <a:r>
              <a:rPr lang="es-PE" dirty="0" err="1">
                <a:latin typeface="Amasis MT Pro" panose="020B0604020202020204" pitchFamily="18" charset="0"/>
              </a:rPr>
              <a:t>platform</a:t>
            </a:r>
            <a:r>
              <a:rPr lang="es-PE" dirty="0">
                <a:latin typeface="Amasis MT Pro" panose="020B0604020202020204" pitchFamily="18" charset="0"/>
              </a:rPr>
              <a:t> </a:t>
            </a:r>
            <a:r>
              <a:rPr lang="es-PE" dirty="0" err="1">
                <a:latin typeface="Amasis MT Pro" panose="020B0604020202020204" pitchFamily="18" charset="0"/>
              </a:rPr>
              <a:t>of</a:t>
            </a:r>
            <a:r>
              <a:rPr lang="es-PE" dirty="0">
                <a:latin typeface="Amasis MT Pro" panose="020B0604020202020204" pitchFamily="18" charset="0"/>
              </a:rPr>
              <a:t> sales, </a:t>
            </a:r>
            <a:r>
              <a:rPr lang="es-PE" dirty="0" err="1">
                <a:latin typeface="Amasis MT Pro" panose="020B0604020202020204" pitchFamily="18" charset="0"/>
              </a:rPr>
              <a:t>that</a:t>
            </a:r>
            <a:r>
              <a:rPr lang="es-PE" dirty="0">
                <a:latin typeface="Amasis MT Pro" panose="020B0604020202020204" pitchFamily="18" charset="0"/>
              </a:rPr>
              <a:t> </a:t>
            </a:r>
            <a:r>
              <a:rPr lang="es-PE" dirty="0" err="1">
                <a:latin typeface="Amasis MT Pro" panose="020B0604020202020204" pitchFamily="18" charset="0"/>
              </a:rPr>
              <a:t>allow</a:t>
            </a:r>
            <a:r>
              <a:rPr lang="es-PE" dirty="0">
                <a:latin typeface="Amasis MT Pro" panose="020B0604020202020204" pitchFamily="18" charset="0"/>
              </a:rPr>
              <a:t> us </a:t>
            </a:r>
            <a:r>
              <a:rPr lang="es-PE" dirty="0" err="1">
                <a:latin typeface="Amasis MT Pro" panose="020B0604020202020204" pitchFamily="18" charset="0"/>
              </a:rPr>
              <a:t>to</a:t>
            </a:r>
            <a:r>
              <a:rPr lang="es-PE" dirty="0">
                <a:latin typeface="Amasis MT Pro" panose="020B0604020202020204" pitchFamily="18" charset="0"/>
              </a:rPr>
              <a:t> </a:t>
            </a:r>
            <a:r>
              <a:rPr lang="es-PE" dirty="0" err="1">
                <a:latin typeface="Amasis MT Pro" panose="020B0604020202020204" pitchFamily="18" charset="0"/>
              </a:rPr>
              <a:t>follow</a:t>
            </a:r>
            <a:r>
              <a:rPr lang="es-PE" dirty="0">
                <a:latin typeface="Amasis MT Pro" panose="020B0604020202020204" pitchFamily="18" charset="0"/>
              </a:rPr>
              <a:t> up status. 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16FB4F7E-3542-4A23-B490-A0531EF8EDFC}"/>
              </a:ext>
            </a:extLst>
          </p:cNvPr>
          <p:cNvSpPr txBox="1"/>
          <p:nvPr/>
        </p:nvSpPr>
        <p:spPr>
          <a:xfrm>
            <a:off x="3954326" y="1336121"/>
            <a:ext cx="31767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2400" b="1">
                <a:latin typeface="Amasis MT Pro" panose="020B0604020202020204" pitchFamily="18" charset="0"/>
              </a:defRPr>
            </a:lvl1pPr>
          </a:lstStyle>
          <a:p>
            <a:r>
              <a:rPr lang="es-PE" dirty="0"/>
              <a:t>Idea </a:t>
            </a:r>
            <a:r>
              <a:rPr lang="en-US" dirty="0"/>
              <a:t>generation</a:t>
            </a:r>
            <a:endParaRPr lang="es-PE" dirty="0"/>
          </a:p>
          <a:p>
            <a:r>
              <a:rPr lang="es-PE" sz="1800" b="0" dirty="0" err="1"/>
              <a:t>Improve</a:t>
            </a:r>
            <a:r>
              <a:rPr lang="es-PE" sz="1800" b="0" dirty="0"/>
              <a:t> </a:t>
            </a:r>
            <a:r>
              <a:rPr lang="es-PE" sz="1800" b="0" dirty="0" err="1"/>
              <a:t>client’s</a:t>
            </a:r>
            <a:r>
              <a:rPr lang="es-PE" sz="1800" b="0" dirty="0"/>
              <a:t> </a:t>
            </a:r>
            <a:r>
              <a:rPr lang="es-PE" sz="1800" b="0" dirty="0" err="1"/>
              <a:t>satisfaction</a:t>
            </a:r>
            <a:r>
              <a:rPr lang="es-PE" sz="1800" b="0" dirty="0"/>
              <a:t>, </a:t>
            </a:r>
            <a:r>
              <a:rPr lang="es-PE" sz="1800" b="0" dirty="0" err="1"/>
              <a:t>efficiency</a:t>
            </a:r>
            <a:r>
              <a:rPr lang="es-PE" sz="1800" b="0" dirty="0"/>
              <a:t> </a:t>
            </a:r>
            <a:r>
              <a:rPr lang="es-PE" sz="1800" b="0" dirty="0" err="1"/>
              <a:t>to</a:t>
            </a:r>
            <a:r>
              <a:rPr lang="es-PE" sz="1800" b="0" dirty="0"/>
              <a:t> </a:t>
            </a:r>
            <a:r>
              <a:rPr lang="es-PE" sz="1800" b="0" dirty="0" err="1"/>
              <a:t>identify</a:t>
            </a:r>
            <a:r>
              <a:rPr lang="es-PE" sz="1800" b="0" dirty="0"/>
              <a:t> </a:t>
            </a:r>
            <a:r>
              <a:rPr lang="es-PE" sz="1800" b="0" dirty="0" err="1"/>
              <a:t>pending</a:t>
            </a:r>
            <a:r>
              <a:rPr lang="es-PE" sz="1800" b="0" dirty="0"/>
              <a:t> </a:t>
            </a:r>
            <a:r>
              <a:rPr lang="es-PE" sz="1800" b="0" dirty="0" err="1"/>
              <a:t>duties</a:t>
            </a:r>
            <a:r>
              <a:rPr lang="es-PE" sz="1800" b="0" dirty="0"/>
              <a:t> in </a:t>
            </a:r>
            <a:r>
              <a:rPr lang="es-PE" sz="1800" b="0" dirty="0" err="1"/>
              <a:t>operation</a:t>
            </a:r>
            <a:r>
              <a:rPr lang="es-PE" sz="1800" b="0" dirty="0"/>
              <a:t>, </a:t>
            </a:r>
            <a:r>
              <a:rPr lang="es-PE" sz="1800" b="0" dirty="0" err="1"/>
              <a:t>fast</a:t>
            </a:r>
            <a:r>
              <a:rPr lang="es-PE" sz="1800" b="0" dirty="0"/>
              <a:t> </a:t>
            </a:r>
            <a:r>
              <a:rPr lang="es-PE" sz="1800" b="0" dirty="0" err="1"/>
              <a:t>actions</a:t>
            </a:r>
            <a:r>
              <a:rPr lang="es-PE" sz="1800" b="0" dirty="0"/>
              <a:t> and </a:t>
            </a:r>
            <a:r>
              <a:rPr lang="es-PE" sz="1800" b="0" dirty="0" err="1"/>
              <a:t>corrections</a:t>
            </a:r>
            <a:r>
              <a:rPr lang="es-PE" sz="1800" b="0" dirty="0"/>
              <a:t>.</a:t>
            </a:r>
          </a:p>
          <a:p>
            <a:endParaRPr lang="es-PE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16BA0063-355F-49B9-A137-926292343FED}"/>
              </a:ext>
            </a:extLst>
          </p:cNvPr>
          <p:cNvSpPr txBox="1"/>
          <p:nvPr/>
        </p:nvSpPr>
        <p:spPr>
          <a:xfrm>
            <a:off x="7593495" y="1336121"/>
            <a:ext cx="30214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atin typeface="Amasis MT Pro" panose="020B0604020202020204" pitchFamily="18" charset="0"/>
              </a:rPr>
              <a:t>Idea </a:t>
            </a:r>
            <a:r>
              <a:rPr lang="en-US" sz="2400" b="1" dirty="0" err="1">
                <a:latin typeface="Amasis MT Pro" panose="020B0604020202020204" pitchFamily="18" charset="0"/>
              </a:rPr>
              <a:t>prioritisation</a:t>
            </a:r>
            <a:endParaRPr lang="es-PE" sz="2400" b="1" dirty="0">
              <a:latin typeface="Amasis MT Pro" panose="020B0604020202020204" pitchFamily="18" charset="0"/>
            </a:endParaRPr>
          </a:p>
          <a:p>
            <a:pPr algn="ctr"/>
            <a:r>
              <a:rPr lang="es-PE" dirty="0">
                <a:latin typeface="Amasis MT Pro" panose="020B0604020202020204" pitchFamily="18" charset="0"/>
              </a:rPr>
              <a:t>App/</a:t>
            </a:r>
            <a:r>
              <a:rPr lang="es-PE" dirty="0" err="1">
                <a:latin typeface="Amasis MT Pro" panose="020B0604020202020204" pitchFamily="18" charset="0"/>
              </a:rPr>
              <a:t>platform</a:t>
            </a:r>
            <a:r>
              <a:rPr lang="es-PE" dirty="0">
                <a:latin typeface="Amasis MT Pro" panose="020B0604020202020204" pitchFamily="18" charset="0"/>
              </a:rPr>
              <a:t> </a:t>
            </a:r>
            <a:r>
              <a:rPr lang="es-PE" dirty="0" err="1">
                <a:latin typeface="Amasis MT Pro" panose="020B0604020202020204" pitchFamily="18" charset="0"/>
              </a:rPr>
              <a:t>that</a:t>
            </a:r>
            <a:r>
              <a:rPr lang="es-PE" dirty="0">
                <a:latin typeface="Amasis MT Pro" panose="020B0604020202020204" pitchFamily="18" charset="0"/>
              </a:rPr>
              <a:t> </a:t>
            </a:r>
            <a:r>
              <a:rPr lang="es-PE" dirty="0" err="1">
                <a:latin typeface="Amasis MT Pro" panose="020B0604020202020204" pitchFamily="18" charset="0"/>
              </a:rPr>
              <a:t>gather</a:t>
            </a:r>
            <a:r>
              <a:rPr lang="es-PE" dirty="0">
                <a:latin typeface="Amasis MT Pro" panose="020B0604020202020204" pitchFamily="18" charset="0"/>
              </a:rPr>
              <a:t> status </a:t>
            </a:r>
            <a:r>
              <a:rPr lang="es-PE" dirty="0" err="1">
                <a:latin typeface="Amasis MT Pro" panose="020B0604020202020204" pitchFamily="18" charset="0"/>
              </a:rPr>
              <a:t>of</a:t>
            </a:r>
            <a:r>
              <a:rPr lang="es-PE" dirty="0">
                <a:latin typeface="Amasis MT Pro" panose="020B0604020202020204" pitchFamily="18" charset="0"/>
              </a:rPr>
              <a:t> cargo, </a:t>
            </a:r>
            <a:r>
              <a:rPr lang="es-PE" dirty="0" err="1">
                <a:latin typeface="Amasis MT Pro" panose="020B0604020202020204" pitchFamily="18" charset="0"/>
              </a:rPr>
              <a:t>documentation</a:t>
            </a:r>
            <a:r>
              <a:rPr lang="es-PE" dirty="0">
                <a:latin typeface="Amasis MT Pro" panose="020B0604020202020204" pitchFamily="18" charset="0"/>
              </a:rPr>
              <a:t> and </a:t>
            </a:r>
            <a:r>
              <a:rPr lang="es-PE" dirty="0" err="1">
                <a:latin typeface="Amasis MT Pro" panose="020B0604020202020204" pitchFamily="18" charset="0"/>
              </a:rPr>
              <a:t>payment</a:t>
            </a:r>
            <a:r>
              <a:rPr lang="es-PE" dirty="0">
                <a:latin typeface="Amasis MT Pro" panose="020B0604020202020204" pitchFamily="18" charset="0"/>
              </a:rPr>
              <a:t>.</a:t>
            </a:r>
          </a:p>
          <a:p>
            <a:r>
              <a:rPr lang="es-PE" dirty="0">
                <a:latin typeface="Amasis MT Pro" panose="020B0604020202020204" pitchFamily="18" charset="0"/>
              </a:rPr>
              <a:t> </a:t>
            </a:r>
          </a:p>
        </p:txBody>
      </p:sp>
      <p:pic>
        <p:nvPicPr>
          <p:cNvPr id="61" name="Picture 4" descr="Bussiness, creative, idea, innovation, opportunity icon - Download on  Iconfinder">
            <a:extLst>
              <a:ext uri="{FF2B5EF4-FFF2-40B4-BE49-F238E27FC236}">
                <a16:creationId xmlns:a16="http://schemas.microsoft.com/office/drawing/2014/main" id="{5B855F27-0263-4A30-B8B3-C63BB27B3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36" y="685799"/>
            <a:ext cx="5857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Innovation Icon. Light Bulb And Cog Inside. Premium Quality Graphic Design  Element. Modern Sign, Flat Icon. Design Template Vector Royalty Free  Cliparts, Vectors, And Stock Illustration. Image 146568086.">
            <a:extLst>
              <a:ext uri="{FF2B5EF4-FFF2-40B4-BE49-F238E27FC236}">
                <a16:creationId xmlns:a16="http://schemas.microsoft.com/office/drawing/2014/main" id="{E94118C1-B368-4F9B-B866-373483A2F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0" t="14927" r="19903" b="15797"/>
          <a:stretch/>
        </p:blipFill>
        <p:spPr bwMode="auto">
          <a:xfrm>
            <a:off x="5230618" y="580747"/>
            <a:ext cx="624210" cy="75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Administration, execute, execution, operation, process icon - Download on  Iconfinder">
            <a:extLst>
              <a:ext uri="{FF2B5EF4-FFF2-40B4-BE49-F238E27FC236}">
                <a16:creationId xmlns:a16="http://schemas.microsoft.com/office/drawing/2014/main" id="{B20E6E47-92A9-4920-9BE5-EECDE69D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574" y="792783"/>
            <a:ext cx="543338" cy="5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4" descr="Envío Del Documento Al Icono Vector Ilustración De Símbolo De Contorno  Aislado Ilustración del Vector - Ilustración de negro, internet: 171108370">
            <a:extLst>
              <a:ext uri="{FF2B5EF4-FFF2-40B4-BE49-F238E27FC236}">
                <a16:creationId xmlns:a16="http://schemas.microsoft.com/office/drawing/2014/main" id="{A82A2915-8021-4D0F-A255-760F36C6F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135" y="42001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 descr="Online Payment Icon Stock Illustration - Download Image Now - iStock">
            <a:extLst>
              <a:ext uri="{FF2B5EF4-FFF2-40B4-BE49-F238E27FC236}">
                <a16:creationId xmlns:a16="http://schemas.microsoft.com/office/drawing/2014/main" id="{AFF53046-81E1-41C8-9A65-4C2C330E92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4" t="11561" r="17440" b="11559"/>
          <a:stretch/>
        </p:blipFill>
        <p:spPr bwMode="auto">
          <a:xfrm>
            <a:off x="7196932" y="4277627"/>
            <a:ext cx="2143125" cy="242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18" descr="Customer Satisfaction Icon Vector Images (over 14,000)">
            <a:extLst>
              <a:ext uri="{FF2B5EF4-FFF2-40B4-BE49-F238E27FC236}">
                <a16:creationId xmlns:a16="http://schemas.microsoft.com/office/drawing/2014/main" id="{AE30C4BA-874D-4611-9155-76F7E35790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5" t="14799" r="21150" b="14799"/>
          <a:stretch/>
        </p:blipFill>
        <p:spPr bwMode="auto">
          <a:xfrm>
            <a:off x="10108729" y="4098006"/>
            <a:ext cx="1854259" cy="24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áfico 66" descr="Signo de intercalación hacia la derecha con relleno sólido">
            <a:extLst>
              <a:ext uri="{FF2B5EF4-FFF2-40B4-BE49-F238E27FC236}">
                <a16:creationId xmlns:a16="http://schemas.microsoft.com/office/drawing/2014/main" id="{F3F0FD8F-5B92-479C-9D16-867E46569E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9942" y="4814531"/>
            <a:ext cx="914400" cy="914400"/>
          </a:xfrm>
          <a:prstGeom prst="rect">
            <a:avLst/>
          </a:prstGeom>
        </p:spPr>
      </p:pic>
      <p:pic>
        <p:nvPicPr>
          <p:cNvPr id="68" name="Gráfico 67" descr="Signo de intercalación hacia la derecha con relleno sólido">
            <a:extLst>
              <a:ext uri="{FF2B5EF4-FFF2-40B4-BE49-F238E27FC236}">
                <a16:creationId xmlns:a16="http://schemas.microsoft.com/office/drawing/2014/main" id="{35F718AE-87E9-49DF-AA92-74540FC0EB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5396" y="4718453"/>
            <a:ext cx="914400" cy="914400"/>
          </a:xfrm>
          <a:prstGeom prst="rect">
            <a:avLst/>
          </a:prstGeom>
        </p:spPr>
      </p:pic>
      <p:pic>
        <p:nvPicPr>
          <p:cNvPr id="69" name="Gráfico 68" descr="Signo de intercalación hacia la derecha con relleno sólido">
            <a:extLst>
              <a:ext uri="{FF2B5EF4-FFF2-40B4-BE49-F238E27FC236}">
                <a16:creationId xmlns:a16="http://schemas.microsoft.com/office/drawing/2014/main" id="{3E641812-FC95-4C5A-988E-8D563239A3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7243" y="4607479"/>
            <a:ext cx="914400" cy="914400"/>
          </a:xfrm>
          <a:prstGeom prst="rect">
            <a:avLst/>
          </a:prstGeom>
        </p:spPr>
      </p:pic>
      <p:sp>
        <p:nvSpPr>
          <p:cNvPr id="70" name="Pergamino: horizontal 69">
            <a:extLst>
              <a:ext uri="{FF2B5EF4-FFF2-40B4-BE49-F238E27FC236}">
                <a16:creationId xmlns:a16="http://schemas.microsoft.com/office/drawing/2014/main" id="{0F529768-EF68-4A5E-AA9A-CC424C33FE4D}"/>
              </a:ext>
            </a:extLst>
          </p:cNvPr>
          <p:cNvSpPr/>
          <p:nvPr/>
        </p:nvSpPr>
        <p:spPr>
          <a:xfrm>
            <a:off x="579474" y="3702352"/>
            <a:ext cx="2315817" cy="60220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Status CARGO</a:t>
            </a:r>
          </a:p>
        </p:txBody>
      </p:sp>
      <p:sp>
        <p:nvSpPr>
          <p:cNvPr id="71" name="Pergamino: horizontal 70">
            <a:extLst>
              <a:ext uri="{FF2B5EF4-FFF2-40B4-BE49-F238E27FC236}">
                <a16:creationId xmlns:a16="http://schemas.microsoft.com/office/drawing/2014/main" id="{3631AA03-D566-4384-8FB7-15DE8BCC6803}"/>
              </a:ext>
            </a:extLst>
          </p:cNvPr>
          <p:cNvSpPr/>
          <p:nvPr/>
        </p:nvSpPr>
        <p:spPr>
          <a:xfrm>
            <a:off x="3873907" y="3695322"/>
            <a:ext cx="2315817" cy="60220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Status DOCUMENTS</a:t>
            </a:r>
          </a:p>
        </p:txBody>
      </p:sp>
      <p:sp>
        <p:nvSpPr>
          <p:cNvPr id="72" name="Pergamino: horizontal 71">
            <a:extLst>
              <a:ext uri="{FF2B5EF4-FFF2-40B4-BE49-F238E27FC236}">
                <a16:creationId xmlns:a16="http://schemas.microsoft.com/office/drawing/2014/main" id="{9DED1854-9E6E-40AA-BC60-CA8BC5D37933}"/>
              </a:ext>
            </a:extLst>
          </p:cNvPr>
          <p:cNvSpPr/>
          <p:nvPr/>
        </p:nvSpPr>
        <p:spPr>
          <a:xfrm>
            <a:off x="6812596" y="3664703"/>
            <a:ext cx="2315817" cy="60220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Status PAYMENT</a:t>
            </a:r>
          </a:p>
        </p:txBody>
      </p:sp>
      <p:sp>
        <p:nvSpPr>
          <p:cNvPr id="73" name="Pergamino: horizontal 72">
            <a:extLst>
              <a:ext uri="{FF2B5EF4-FFF2-40B4-BE49-F238E27FC236}">
                <a16:creationId xmlns:a16="http://schemas.microsoft.com/office/drawing/2014/main" id="{D88B6540-1E0A-4CAF-9BB1-4F22B55336CF}"/>
              </a:ext>
            </a:extLst>
          </p:cNvPr>
          <p:cNvSpPr/>
          <p:nvPr/>
        </p:nvSpPr>
        <p:spPr>
          <a:xfrm>
            <a:off x="9621082" y="3658703"/>
            <a:ext cx="2315817" cy="60220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CLIENT SATISFACTION</a:t>
            </a:r>
          </a:p>
        </p:txBody>
      </p:sp>
      <p:pic>
        <p:nvPicPr>
          <p:cNvPr id="74" name="Picture 20" descr="Cargo ship flat icon logistic and delivery Vector Image">
            <a:extLst>
              <a:ext uri="{FF2B5EF4-FFF2-40B4-BE49-F238E27FC236}">
                <a16:creationId xmlns:a16="http://schemas.microsoft.com/office/drawing/2014/main" id="{3F97685A-464D-4C2D-AB13-D4C40357F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8" b="23333"/>
          <a:stretch/>
        </p:blipFill>
        <p:spPr bwMode="auto">
          <a:xfrm>
            <a:off x="431133" y="4481703"/>
            <a:ext cx="2722686" cy="18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7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" descr="Cargo ship flat icon logistic and delivery Vector Image">
            <a:extLst>
              <a:ext uri="{FF2B5EF4-FFF2-40B4-BE49-F238E27FC236}">
                <a16:creationId xmlns:a16="http://schemas.microsoft.com/office/drawing/2014/main" id="{6F0E903E-AFFB-4C9E-BC04-C2E3F9E50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8" b="23333"/>
          <a:stretch/>
        </p:blipFill>
        <p:spPr bwMode="auto">
          <a:xfrm>
            <a:off x="970562" y="690880"/>
            <a:ext cx="1313941" cy="88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Envío Del Documento Al Icono Vector Ilustración De Símbolo De Contorno  Aislado Ilustración del Vector - Ilustración de negro, internet: 171108370">
            <a:extLst>
              <a:ext uri="{FF2B5EF4-FFF2-40B4-BE49-F238E27FC236}">
                <a16:creationId xmlns:a16="http://schemas.microsoft.com/office/drawing/2014/main" id="{DC1A70C1-4CF7-48AF-B105-31E602A05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317" y="473578"/>
            <a:ext cx="1177367" cy="117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 descr="Online Payment Icon Stock Illustration - Download Image Now - iStock">
            <a:extLst>
              <a:ext uri="{FF2B5EF4-FFF2-40B4-BE49-F238E27FC236}">
                <a16:creationId xmlns:a16="http://schemas.microsoft.com/office/drawing/2014/main" id="{1F6CA33F-35DC-4C10-BF1A-574EDB202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4" t="11561" r="17440" b="11559"/>
          <a:stretch/>
        </p:blipFill>
        <p:spPr bwMode="auto">
          <a:xfrm>
            <a:off x="7723149" y="690880"/>
            <a:ext cx="897534" cy="101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Customer Satisfaction Icon Vector Images (over 14,000)">
            <a:extLst>
              <a:ext uri="{FF2B5EF4-FFF2-40B4-BE49-F238E27FC236}">
                <a16:creationId xmlns:a16="http://schemas.microsoft.com/office/drawing/2014/main" id="{273A99C7-C9A2-478C-9EB7-16404415F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5" t="14799" r="21150" b="14799"/>
          <a:stretch/>
        </p:blipFill>
        <p:spPr bwMode="auto">
          <a:xfrm>
            <a:off x="10586017" y="593338"/>
            <a:ext cx="776558" cy="103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Diagrama 19">
            <a:extLst>
              <a:ext uri="{FF2B5EF4-FFF2-40B4-BE49-F238E27FC236}">
                <a16:creationId xmlns:a16="http://schemas.microsoft.com/office/drawing/2014/main" id="{CAD83E97-2618-420A-8B56-BCE7A3AE3A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872455"/>
              </p:ext>
            </p:extLst>
          </p:nvPr>
        </p:nvGraphicFramePr>
        <p:xfrm>
          <a:off x="638174" y="2427158"/>
          <a:ext cx="2152651" cy="463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B0B76205-0610-4483-99F1-EFE03C360F0D}"/>
              </a:ext>
            </a:extLst>
          </p:cNvPr>
          <p:cNvSpPr txBox="1"/>
          <p:nvPr/>
        </p:nvSpPr>
        <p:spPr>
          <a:xfrm>
            <a:off x="394045" y="1846987"/>
            <a:ext cx="242535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dirty="0"/>
              <a:t>Register PO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Planning Production (Compatible with SAP) + estimate date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Logistics make booking.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/>
              <a:t>Logistic fill the status, linked with shipping line booking number</a:t>
            </a:r>
          </a:p>
        </p:txBody>
      </p:sp>
      <p:pic>
        <p:nvPicPr>
          <p:cNvPr id="2050" name="Picture 2" descr="Checklist imagen de archivo. Imagen de pizarra, salir - 45724113">
            <a:extLst>
              <a:ext uri="{FF2B5EF4-FFF2-40B4-BE49-F238E27FC236}">
                <a16:creationId xmlns:a16="http://schemas.microsoft.com/office/drawing/2014/main" id="{92DCF8CF-A090-422A-BF7A-F815881A4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1" t="9947" r="66140" b="7917"/>
          <a:stretch/>
        </p:blipFill>
        <p:spPr bwMode="auto">
          <a:xfrm>
            <a:off x="3515575" y="3194995"/>
            <a:ext cx="53260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F3825D1E-5609-4F14-BAFC-1F2928EA6053}"/>
              </a:ext>
            </a:extLst>
          </p:cNvPr>
          <p:cNvSpPr txBox="1"/>
          <p:nvPr/>
        </p:nvSpPr>
        <p:spPr>
          <a:xfrm>
            <a:off x="3911621" y="3266892"/>
            <a:ext cx="2118012" cy="319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127760" algn="l"/>
              </a:tabLst>
            </a:pPr>
            <a:r>
              <a:rPr lang="en-US" sz="1400" dirty="0">
                <a:effectLst/>
                <a:latin typeface="Ink Free" panose="03080402000500000000" pitchFamily="66" charset="0"/>
                <a:ea typeface="Kigelia Light" panose="020B0502040204020203" pitchFamily="34" charset="0"/>
                <a:cs typeface="Kigelia Light" panose="020B0502040204020203" pitchFamily="34" charset="0"/>
              </a:rPr>
              <a:t>Send docs for approval</a:t>
            </a:r>
            <a:endParaRPr lang="es-PE" sz="1400" dirty="0">
              <a:effectLst/>
              <a:latin typeface="Ink Free" panose="03080402000500000000" pitchFamily="66" charset="0"/>
              <a:ea typeface="Kigelia Light" panose="020B0502040204020203" pitchFamily="34" charset="0"/>
              <a:cs typeface="Kigelia Light" panose="020B0502040204020203" pitchFamily="3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D95E9A0-5A69-4BA8-87BE-7EEA7CEF43AD}"/>
              </a:ext>
            </a:extLst>
          </p:cNvPr>
          <p:cNvSpPr txBox="1"/>
          <p:nvPr/>
        </p:nvSpPr>
        <p:spPr>
          <a:xfrm>
            <a:off x="3911620" y="3742138"/>
            <a:ext cx="1770686" cy="319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127760" algn="l"/>
              </a:tabLst>
            </a:pPr>
            <a:r>
              <a:rPr lang="en-US" sz="1400" dirty="0">
                <a:effectLst/>
                <a:latin typeface="Ink Free" panose="03080402000500000000" pitchFamily="66" charset="0"/>
                <a:ea typeface="Kigelia Light" panose="020B0502040204020203" pitchFamily="34" charset="0"/>
                <a:cs typeface="Kigelia Light" panose="020B0502040204020203" pitchFamily="34" charset="0"/>
              </a:rPr>
              <a:t>Client’s approval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A750CCD-6939-46CC-875A-9B7EC96ED1FB}"/>
              </a:ext>
            </a:extLst>
          </p:cNvPr>
          <p:cNvSpPr txBox="1"/>
          <p:nvPr/>
        </p:nvSpPr>
        <p:spPr>
          <a:xfrm>
            <a:off x="3876676" y="4271250"/>
            <a:ext cx="2152956" cy="319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127760" algn="l"/>
              </a:tabLst>
            </a:pPr>
            <a:r>
              <a:rPr lang="en-US" sz="1400" dirty="0">
                <a:effectLst/>
                <a:latin typeface="Ink Free" panose="03080402000500000000" pitchFamily="66" charset="0"/>
                <a:ea typeface="Kigelia Light" panose="020B0502040204020203" pitchFamily="34" charset="0"/>
                <a:cs typeface="Kigelia Light" panose="020B0502040204020203" pitchFamily="34" charset="0"/>
              </a:rPr>
              <a:t>Client’s observations raise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E5617EF-2492-4764-8933-5A66BE66B0D8}"/>
              </a:ext>
            </a:extLst>
          </p:cNvPr>
          <p:cNvSpPr txBox="1"/>
          <p:nvPr/>
        </p:nvSpPr>
        <p:spPr>
          <a:xfrm>
            <a:off x="3895782" y="4746496"/>
            <a:ext cx="2355759" cy="319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127760" algn="l"/>
              </a:tabLst>
            </a:pPr>
            <a:r>
              <a:rPr lang="en-US" sz="1400" dirty="0">
                <a:effectLst/>
                <a:latin typeface="Ink Free" panose="03080402000500000000" pitchFamily="66" charset="0"/>
                <a:ea typeface="Kigelia Light" panose="020B0502040204020203" pitchFamily="34" charset="0"/>
                <a:cs typeface="Kigelia Light" panose="020B0502040204020203" pitchFamily="34" charset="0"/>
              </a:rPr>
              <a:t>Send original docs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9A39902-473F-4B7F-8829-D450185E08D3}"/>
              </a:ext>
            </a:extLst>
          </p:cNvPr>
          <p:cNvSpPr txBox="1"/>
          <p:nvPr/>
        </p:nvSpPr>
        <p:spPr>
          <a:xfrm>
            <a:off x="3876674" y="5194939"/>
            <a:ext cx="2581275" cy="319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127760" algn="l"/>
              </a:tabLst>
            </a:pPr>
            <a:r>
              <a:rPr lang="en-US" sz="1400" dirty="0">
                <a:effectLst/>
                <a:latin typeface="Ink Free" panose="03080402000500000000" pitchFamily="66" charset="0"/>
                <a:ea typeface="Kigelia Light" panose="020B0502040204020203" pitchFamily="34" charset="0"/>
                <a:cs typeface="Kigelia Light" panose="020B0502040204020203" pitchFamily="34" charset="0"/>
              </a:rPr>
              <a:t>Client received docs</a:t>
            </a:r>
            <a:endParaRPr lang="es-PE" sz="1400" dirty="0">
              <a:latin typeface="Ink Free" panose="03080402000500000000" pitchFamily="66" charset="0"/>
              <a:ea typeface="Kigelia Light" panose="020B0502040204020203" pitchFamily="34" charset="0"/>
              <a:cs typeface="Kigelia Light" panose="020B0502040204020203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56FBA47-2738-4DEE-8571-716B1648DE66}"/>
              </a:ext>
            </a:extLst>
          </p:cNvPr>
          <p:cNvSpPr txBox="1"/>
          <p:nvPr/>
        </p:nvSpPr>
        <p:spPr>
          <a:xfrm>
            <a:off x="3496253" y="1851601"/>
            <a:ext cx="2437551" cy="877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PE" sz="1700" b="1" dirty="0" err="1">
                <a:solidFill>
                  <a:schemeClr val="tx1"/>
                </a:solidFill>
                <a:latin typeface="Amasis MT Pro" panose="020B0604020202020204" pitchFamily="18" charset="0"/>
              </a:rPr>
              <a:t>Warning</a:t>
            </a:r>
            <a:r>
              <a:rPr lang="es-PE" sz="1700" b="1" dirty="0">
                <a:solidFill>
                  <a:schemeClr val="tx1"/>
                </a:solidFill>
                <a:latin typeface="Amasis MT Pro" panose="020B0604020202020204" pitchFamily="18" charset="0"/>
              </a:rPr>
              <a:t> status </a:t>
            </a:r>
            <a:r>
              <a:rPr lang="es-PE" sz="1700" b="1" dirty="0" err="1">
                <a:solidFill>
                  <a:schemeClr val="tx1"/>
                </a:solidFill>
                <a:latin typeface="Amasis MT Pro" panose="020B0604020202020204" pitchFamily="18" charset="0"/>
              </a:rPr>
              <a:t>with</a:t>
            </a:r>
            <a:r>
              <a:rPr lang="es-PE" sz="1700" b="1" dirty="0">
                <a:solidFill>
                  <a:schemeClr val="tx1"/>
                </a:solidFill>
                <a:latin typeface="Amasis MT Pro" panose="020B0604020202020204" pitchFamily="18" charset="0"/>
              </a:rPr>
              <a:t> </a:t>
            </a:r>
            <a:r>
              <a:rPr lang="es-PE" sz="1700" b="1" dirty="0" err="1">
                <a:solidFill>
                  <a:schemeClr val="tx1"/>
                </a:solidFill>
                <a:latin typeface="Amasis MT Pro" panose="020B0604020202020204" pitchFamily="18" charset="0"/>
              </a:rPr>
              <a:t>deadlines</a:t>
            </a:r>
            <a:r>
              <a:rPr lang="es-PE" sz="1700" b="1" dirty="0">
                <a:solidFill>
                  <a:schemeClr val="tx1"/>
                </a:solidFill>
                <a:latin typeface="Amasis MT Pro" panose="020B0604020202020204" pitchFamily="18" charset="0"/>
              </a:rPr>
              <a:t>, share </a:t>
            </a:r>
            <a:r>
              <a:rPr lang="es-PE" sz="1700" b="1" dirty="0" err="1">
                <a:solidFill>
                  <a:schemeClr val="tx1"/>
                </a:solidFill>
                <a:latin typeface="Amasis MT Pro" panose="020B0604020202020204" pitchFamily="18" charset="0"/>
              </a:rPr>
              <a:t>with</a:t>
            </a:r>
            <a:r>
              <a:rPr lang="es-PE" sz="1700" b="1" dirty="0">
                <a:solidFill>
                  <a:schemeClr val="tx1"/>
                </a:solidFill>
                <a:latin typeface="Amasis MT Pro" panose="020B0604020202020204" pitchFamily="18" charset="0"/>
              </a:rPr>
              <a:t> </a:t>
            </a:r>
            <a:r>
              <a:rPr lang="es-PE" sz="1700" b="1" dirty="0" err="1">
                <a:solidFill>
                  <a:schemeClr val="tx1"/>
                </a:solidFill>
                <a:latin typeface="Amasis MT Pro" panose="020B0604020202020204" pitchFamily="18" charset="0"/>
              </a:rPr>
              <a:t>the</a:t>
            </a:r>
            <a:r>
              <a:rPr lang="es-PE" sz="1700" b="1" dirty="0">
                <a:solidFill>
                  <a:schemeClr val="tx1"/>
                </a:solidFill>
                <a:latin typeface="Amasis MT Pro" panose="020B0604020202020204" pitchFamily="18" charset="0"/>
              </a:rPr>
              <a:t> </a:t>
            </a:r>
            <a:r>
              <a:rPr lang="es-PE" sz="1700" b="1" dirty="0" err="1">
                <a:solidFill>
                  <a:schemeClr val="tx1"/>
                </a:solidFill>
                <a:latin typeface="Amasis MT Pro" panose="020B0604020202020204" pitchFamily="18" charset="0"/>
              </a:rPr>
              <a:t>client</a:t>
            </a:r>
            <a:r>
              <a:rPr lang="es-PE" sz="1700" b="1" dirty="0">
                <a:solidFill>
                  <a:schemeClr val="tx1"/>
                </a:solidFill>
                <a:latin typeface="Amasis MT Pro" panose="020B0604020202020204" pitchFamily="18" charset="0"/>
              </a:rPr>
              <a:t> 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B4DCCB7A-F46A-4E37-B47C-3336873B56B1}"/>
              </a:ext>
            </a:extLst>
          </p:cNvPr>
          <p:cNvCxnSpPr/>
          <p:nvPr/>
        </p:nvCxnSpPr>
        <p:spPr>
          <a:xfrm>
            <a:off x="3095625" y="682226"/>
            <a:ext cx="0" cy="5667102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B2BBBF21-F96F-43C0-8F53-A014166FE49A}"/>
              </a:ext>
            </a:extLst>
          </p:cNvPr>
          <p:cNvCxnSpPr/>
          <p:nvPr/>
        </p:nvCxnSpPr>
        <p:spPr>
          <a:xfrm>
            <a:off x="9725025" y="539954"/>
            <a:ext cx="0" cy="5667102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DFABF7F-C4A0-4287-992C-A963BE038DB4}"/>
              </a:ext>
            </a:extLst>
          </p:cNvPr>
          <p:cNvCxnSpPr/>
          <p:nvPr/>
        </p:nvCxnSpPr>
        <p:spPr>
          <a:xfrm>
            <a:off x="6334432" y="539954"/>
            <a:ext cx="0" cy="5667102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9757660-538C-4077-95BE-CD28762F82D6}"/>
              </a:ext>
            </a:extLst>
          </p:cNvPr>
          <p:cNvSpPr txBox="1"/>
          <p:nvPr/>
        </p:nvSpPr>
        <p:spPr>
          <a:xfrm>
            <a:off x="6622247" y="1929972"/>
            <a:ext cx="2838176" cy="877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700" b="1">
                <a:solidFill>
                  <a:schemeClr val="tx1"/>
                </a:solidFill>
                <a:latin typeface="Amasis MT Pro" panose="020B0604020202020204" pitchFamily="18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s-PE" dirty="0" err="1"/>
              <a:t>Managed</a:t>
            </a:r>
            <a:r>
              <a:rPr lang="es-PE" dirty="0"/>
              <a:t> </a:t>
            </a:r>
            <a:r>
              <a:rPr lang="es-PE" dirty="0" err="1"/>
              <a:t>differently</a:t>
            </a:r>
            <a:r>
              <a:rPr lang="es-PE" dirty="0"/>
              <a:t> per </a:t>
            </a:r>
            <a:r>
              <a:rPr lang="es-PE" dirty="0" err="1"/>
              <a:t>client</a:t>
            </a:r>
            <a:r>
              <a:rPr lang="es-PE" dirty="0"/>
              <a:t>. </a:t>
            </a:r>
            <a:r>
              <a:rPr lang="es-PE" dirty="0" err="1"/>
              <a:t>Automatic</a:t>
            </a:r>
            <a:r>
              <a:rPr lang="es-PE" dirty="0"/>
              <a:t> </a:t>
            </a:r>
            <a:r>
              <a:rPr lang="es-PE" dirty="0" err="1"/>
              <a:t>alert</a:t>
            </a:r>
            <a:r>
              <a:rPr lang="es-PE" dirty="0"/>
              <a:t> </a:t>
            </a:r>
            <a:r>
              <a:rPr lang="es-PE" dirty="0" err="1"/>
              <a:t>to</a:t>
            </a:r>
            <a:r>
              <a:rPr lang="es-PE" dirty="0"/>
              <a:t> </a:t>
            </a:r>
            <a:r>
              <a:rPr lang="es-PE" dirty="0" err="1"/>
              <a:t>client</a:t>
            </a:r>
            <a:r>
              <a:rPr lang="es-PE" dirty="0"/>
              <a:t> &amp; Olam</a:t>
            </a:r>
          </a:p>
        </p:txBody>
      </p:sp>
      <p:graphicFrame>
        <p:nvGraphicFramePr>
          <p:cNvPr id="50" name="Diagrama 49">
            <a:extLst>
              <a:ext uri="{FF2B5EF4-FFF2-40B4-BE49-F238E27FC236}">
                <a16:creationId xmlns:a16="http://schemas.microsoft.com/office/drawing/2014/main" id="{478C176B-7EAF-46E2-9E80-7784FBE1B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280824"/>
              </p:ext>
            </p:extLst>
          </p:nvPr>
        </p:nvGraphicFramePr>
        <p:xfrm>
          <a:off x="6673441" y="3409770"/>
          <a:ext cx="2606407" cy="2204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2052" name="Picture 4" descr="Evaluation Icon, Evaluation Icons, Evaluation, Icon PNG and Vector with  Transparent Background for Free Download">
            <a:extLst>
              <a:ext uri="{FF2B5EF4-FFF2-40B4-BE49-F238E27FC236}">
                <a16:creationId xmlns:a16="http://schemas.microsoft.com/office/drawing/2014/main" id="{AAB5E7DC-C6A7-4995-833A-0A6011C1B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61"/>
          <a:stretch/>
        </p:blipFill>
        <p:spPr bwMode="auto">
          <a:xfrm>
            <a:off x="10099879" y="3373505"/>
            <a:ext cx="1748834" cy="129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5AACAC50-F042-47F8-B917-2C9B60F1CB7B}"/>
              </a:ext>
            </a:extLst>
          </p:cNvPr>
          <p:cNvSpPr txBox="1"/>
          <p:nvPr/>
        </p:nvSpPr>
        <p:spPr>
          <a:xfrm>
            <a:off x="9989628" y="1929971"/>
            <a:ext cx="1969336" cy="8771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>
            <a:defPPr>
              <a:defRPr lang="es-PE"/>
            </a:defPPr>
            <a:lvl1pPr algn="ctr">
              <a:defRPr sz="1700" b="1">
                <a:solidFill>
                  <a:schemeClr val="tx1"/>
                </a:solidFill>
                <a:latin typeface="Amasis MT Pro" panose="020B0604020202020204" pitchFamily="18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s-PE" dirty="0" err="1"/>
              <a:t>Client’s</a:t>
            </a:r>
            <a:r>
              <a:rPr lang="es-PE" dirty="0"/>
              <a:t> </a:t>
            </a:r>
            <a:r>
              <a:rPr lang="es-PE" dirty="0" err="1"/>
              <a:t>evaluation</a:t>
            </a:r>
            <a:r>
              <a:rPr lang="es-PE" dirty="0"/>
              <a:t> and </a:t>
            </a:r>
            <a:r>
              <a:rPr lang="es-PE" dirty="0" err="1"/>
              <a:t>suggestions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39933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197</Words>
  <Application>Microsoft Office PowerPoint</Application>
  <PresentationFormat>Panorámica</PresentationFormat>
  <Paragraphs>37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Abadi Extra Light</vt:lpstr>
      <vt:lpstr>Amasis MT Pro</vt:lpstr>
      <vt:lpstr>Arial</vt:lpstr>
      <vt:lpstr>Calibri</vt:lpstr>
      <vt:lpstr>Calibri Light</vt:lpstr>
      <vt:lpstr>Ink Free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Marjorie Nakama</dc:creator>
  <cp:lastModifiedBy>Marjorie Nakama</cp:lastModifiedBy>
  <cp:revision>22</cp:revision>
  <dcterms:created xsi:type="dcterms:W3CDTF">2021-11-30T17:08:30Z</dcterms:created>
  <dcterms:modified xsi:type="dcterms:W3CDTF">2021-12-01T02:42:39Z</dcterms:modified>
</cp:coreProperties>
</file>