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42bf32d9b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42bf32d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9d5213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9d5213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2bf32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2bf32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2bf32d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2bf32d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42bf32d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42bf32d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2bf32d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2bf32d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42bf32d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42bf32d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42bf32d9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42bf32d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818825"/>
            <a:ext cx="4728300" cy="26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lt1"/>
                </a:highlight>
              </a:rPr>
              <a:t>MNIST Handwritten Digit Classification Based on Convolutional Neural</a:t>
            </a:r>
            <a:endParaRPr b="1" sz="24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lt1"/>
                </a:highlight>
              </a:rPr>
              <a:t>Network with Hyperparameter Optimization</a:t>
            </a:r>
            <a:endParaRPr b="1" sz="2400">
              <a:highlight>
                <a:schemeClr val="lt1"/>
              </a:highlight>
            </a:endParaRPr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5089425" y="2294775"/>
            <a:ext cx="3537000" cy="23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700"/>
              <a:t>CSE431</a:t>
            </a:r>
            <a:endParaRPr b="1"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Group </a:t>
            </a:r>
            <a:r>
              <a:rPr b="1" lang="en"/>
              <a:t>: 25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Marjuk Ahamed(20301169)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RA</a:t>
            </a:r>
            <a:r>
              <a:rPr lang="en"/>
              <a:t>: Md. Sabbir Hossain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</a:t>
            </a:r>
            <a:r>
              <a:rPr lang="en"/>
              <a:t>: Mehnaz Ara Fazal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280325" y="126850"/>
            <a:ext cx="449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06975" y="474275"/>
            <a:ext cx="7421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CONTENTS OF THIS PRESENTATION</a:t>
            </a:r>
            <a:endParaRPr b="1"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98625" y="545250"/>
            <a:ext cx="66318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1 Summary</a:t>
            </a:r>
            <a:endParaRPr b="1" sz="1800"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1.1 Motivation/purpose/aims/hypothesis </a:t>
            </a:r>
            <a:endParaRPr b="1" sz="1800"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1.2 Contribution</a:t>
            </a:r>
            <a:endParaRPr b="1" sz="1800"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1.3 Methodology </a:t>
            </a:r>
            <a:endParaRPr b="1" sz="1800"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1.4 Conclusion </a:t>
            </a:r>
            <a:endParaRPr b="1" sz="1800"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2 Limitations </a:t>
            </a:r>
            <a:endParaRPr b="1" sz="1800"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2.1 First Limitation/Critique</a:t>
            </a:r>
            <a:endParaRPr b="1" sz="1800"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2.2 Second Limitation/Critique</a:t>
            </a:r>
            <a:endParaRPr b="1" sz="1800">
              <a:solidFill>
                <a:schemeClr val="lt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3 Synthesis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291875" y="161450"/>
            <a:ext cx="553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506975" y="474275"/>
            <a:ext cx="5356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1" sz="30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74925" y="1091425"/>
            <a:ext cx="66318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Accurate handwriting recognition is a challenging computer vision problem.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Static feature analysis of text pictures is often inadequate due to high variance in handwriting styles.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Introduction of machine learning, especially convolutional neural networks (CNNs), has improved recognition accuracy.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Hypothesis: Developing a deep CNN model can further enhance the recognition rate of the MNIST handwritten digit dataset.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291875" y="161450"/>
            <a:ext cx="553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320075" y="483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</a:rPr>
              <a:t>Contribution</a:t>
            </a:r>
            <a:endParaRPr b="1" sz="3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608825" y="1495025"/>
            <a:ext cx="76446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Development of a deep CNN model for MNIST handwritten digit recognition.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Multi-layer deep arrange structure: 3 convolution and activation layers for feature extraction, 2 fully connected layers for classification.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Hyperparameter optimization to enhance recognition performance.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Achieved nearly error-free system with 99.82% accuracy on the training dataset and 99.40% on the testing dataset.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338000" y="173000"/>
            <a:ext cx="588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406650" y="514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</a:rPr>
              <a:t>Methodology</a:t>
            </a:r>
            <a:endParaRPr b="1" sz="3000">
              <a:highlight>
                <a:schemeClr val="dk1"/>
              </a:highlight>
            </a:endParaRPr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551975" y="1353447"/>
            <a:ext cx="82221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CNN design: Three convolution layers for feature extraction, two fully connected layers for classification.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Hyperparameter optimization: Batch sizes, kernel sizes, batch normalization, activation function, and learning rate.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Learning rate decay technique for training stability.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Techniques to prevent overfitting: Dropout layers, validation and evaluation strategy.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Model validation and evaluation using cross-entropy loss function.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280350" y="230650"/>
            <a:ext cx="599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460950" y="313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</a:rPr>
              <a:t>Conclusion</a:t>
            </a:r>
            <a:endParaRPr b="1" sz="3000">
              <a:highlight>
                <a:schemeClr val="dk1"/>
              </a:highlight>
            </a:endParaRPr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551950" y="1378400"/>
            <a:ext cx="72672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Char char="●"/>
            </a:pPr>
            <a:r>
              <a:rPr lang="en" sz="1800">
                <a:solidFill>
                  <a:srgbClr val="D1D5DB"/>
                </a:solidFill>
                <a:highlight>
                  <a:schemeClr val="dk1"/>
                </a:highlight>
              </a:rPr>
              <a:t>Successfully developed a deep CNN model for MNIST digit classification.</a:t>
            </a:r>
            <a:endParaRPr sz="1800">
              <a:solidFill>
                <a:srgbClr val="D1D5DB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Char char="●"/>
            </a:pPr>
            <a:r>
              <a:rPr lang="en" sz="1800">
                <a:solidFill>
                  <a:srgbClr val="D1D5DB"/>
                </a:solidFill>
                <a:highlight>
                  <a:schemeClr val="dk1"/>
                </a:highlight>
              </a:rPr>
              <a:t>Optimized hyperparameters for improved recognition performance.</a:t>
            </a:r>
            <a:endParaRPr sz="1800">
              <a:solidFill>
                <a:srgbClr val="D1D5DB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Char char="●"/>
            </a:pPr>
            <a:r>
              <a:rPr lang="en" sz="1800">
                <a:solidFill>
                  <a:srgbClr val="D1D5DB"/>
                </a:solidFill>
                <a:highlight>
                  <a:schemeClr val="dk1"/>
                </a:highlight>
              </a:rPr>
              <a:t>Achieved high accuracy rates on both training and testing datasets.</a:t>
            </a:r>
            <a:endParaRPr sz="1800">
              <a:solidFill>
                <a:srgbClr val="D1D5DB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Char char="●"/>
            </a:pPr>
            <a:r>
              <a:rPr lang="en" sz="1800">
                <a:solidFill>
                  <a:srgbClr val="D1D5DB"/>
                </a:solidFill>
                <a:highlight>
                  <a:schemeClr val="dk1"/>
                </a:highlight>
              </a:rPr>
              <a:t>Overall, presented a robust methodology for handwritten digit recognition.</a:t>
            </a:r>
            <a:endParaRPr sz="1800">
              <a:solidFill>
                <a:srgbClr val="D1D5DB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280350" y="184525"/>
            <a:ext cx="6573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303725" y="342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Limitations</a:t>
            </a:r>
            <a:endParaRPr b="1" sz="3000"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211450" y="1684125"/>
            <a:ext cx="45372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</a:rPr>
              <a:t>First Limitation</a:t>
            </a:r>
            <a:endParaRPr sz="1500">
              <a:highlight>
                <a:schemeClr val="dk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i="1" lang="en" sz="1500">
                <a:highlight>
                  <a:schemeClr val="dk1"/>
                </a:highlight>
              </a:rPr>
              <a:t>Complexity of Handwriting Styles:</a:t>
            </a:r>
            <a:endParaRPr i="1" sz="1500"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Handwriting varies significantly among individuals.</a:t>
            </a:r>
            <a:endParaRPr sz="1500"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Some features may only occur under specific and rare scenarios.</a:t>
            </a:r>
            <a:endParaRPr sz="1700"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Challenges in static feature analysis due to the diversity in writing styles.</a:t>
            </a:r>
            <a:endParaRPr sz="15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944700" y="1684125"/>
            <a:ext cx="4137600" cy="2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Second Limitation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Manual Feature Extraction:</a:t>
            </a:r>
            <a:endParaRPr i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Reliance on manual feature extraction methods.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Difficulty in capturing dynamic information, such as stroke trajectory points.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Challenges in addressing the scarcity of glyph information for Arabic numerals.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326475" y="196050"/>
            <a:ext cx="634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344600" y="2814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Synthesis</a:t>
            </a:r>
            <a:endParaRPr b="1" sz="3000"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344600" y="1438218"/>
            <a:ext cx="82221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Introduced a deep CNN model for improved MNIST digit recognition.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Explored and optimized batch sizes, kernel sizes, batch normalization, activation function, and learning rate.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Average classification accuracy of 99.82% on the training dataset.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Demonstrated the effectiveness of machine learning, especially CNNs, in addressing handwriting recognition challenges.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Demonstrated the effectiveness of machine learning, especially CNNs, in addressing handwriting recognition challenges.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Explore further optimization techniques and architectures for even higher recognition rates.</a:t>
            </a:r>
            <a:endParaRPr sz="1800">
              <a:highlight>
                <a:schemeClr val="dk1"/>
              </a:highlight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8211175" y="207600"/>
            <a:ext cx="680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43" name="Google Shape;143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53" name="Google Shape;153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you…</a:t>
            </a:r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6" name="Google Shape;156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7" name="Google Shape;157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66" name="Google Shape;166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7" name="Google Shape;167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1"/>
          <p:cNvSpPr txBox="1"/>
          <p:nvPr/>
        </p:nvSpPr>
        <p:spPr>
          <a:xfrm>
            <a:off x="8211150" y="288325"/>
            <a:ext cx="7728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