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b4aae3fa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b4aae3fa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b4aae3f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b4aae3f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b4aae3fa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b4aae3fa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rk-227-g.github.io/mealplanner/" TargetMode="External"/><Relationship Id="rId4" Type="http://schemas.openxmlformats.org/officeDocument/2006/relationships/hyperlink" Target="https://github.com/mark-227-g/mealplann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cdIN1ReH6yMaZzuqFFGbD3MJQYmW3-ie/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00"/>
                </a:highlight>
              </a:rPr>
              <a:t>Evan Pan, Mark Edwards, Sydnie Farrell</a:t>
            </a:r>
            <a:endParaRPr>
              <a:highlight>
                <a:srgbClr val="FFFF00"/>
              </a:highlight>
            </a:endParaRPr>
          </a:p>
        </p:txBody>
      </p:sp>
      <p:pic>
        <p:nvPicPr>
          <p:cNvPr id="55" name="Google Shape;55;p13"/>
          <p:cNvPicPr preferRelativeResize="0"/>
          <p:nvPr/>
        </p:nvPicPr>
        <p:blipFill rotWithShape="1">
          <a:blip r:embed="rId3">
            <a:alphaModFix/>
          </a:blip>
          <a:srcRect b="3241" l="45006" r="0" t="0"/>
          <a:stretch/>
        </p:blipFill>
        <p:spPr>
          <a:xfrm>
            <a:off x="2390002" y="1840525"/>
            <a:ext cx="4860902" cy="684900"/>
          </a:xfrm>
          <a:prstGeom prst="rect">
            <a:avLst/>
          </a:prstGeom>
          <a:noFill/>
          <a:ln>
            <a:noFill/>
          </a:ln>
        </p:spPr>
      </p:pic>
      <p:pic>
        <p:nvPicPr>
          <p:cNvPr id="56" name="Google Shape;56;p13"/>
          <p:cNvPicPr preferRelativeResize="0"/>
          <p:nvPr/>
        </p:nvPicPr>
        <p:blipFill rotWithShape="1">
          <a:blip r:embed="rId3">
            <a:alphaModFix/>
          </a:blip>
          <a:srcRect b="3241" l="0" r="93270" t="0"/>
          <a:stretch/>
        </p:blipFill>
        <p:spPr>
          <a:xfrm>
            <a:off x="1839075" y="1840525"/>
            <a:ext cx="594801" cy="68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Deployed</a:t>
            </a:r>
            <a:endParaRPr/>
          </a:p>
          <a:p>
            <a:pPr indent="-342900" lvl="0" marL="457200" rtl="0" algn="l">
              <a:spcBef>
                <a:spcPts val="0"/>
              </a:spcBef>
              <a:spcAft>
                <a:spcPts val="0"/>
              </a:spcAft>
              <a:buSzPts val="1800"/>
              <a:buChar char="●"/>
            </a:pPr>
            <a:r>
              <a:rPr lang="en" u="sng">
                <a:solidFill>
                  <a:schemeClr val="hlink"/>
                </a:solidFill>
                <a:hlinkClick r:id="rId4"/>
              </a:rPr>
              <a:t>GitHub Repo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4000" y="9796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Elevator pitch</a:t>
            </a:r>
            <a:endParaRPr/>
          </a:p>
        </p:txBody>
      </p:sp>
      <p:sp>
        <p:nvSpPr>
          <p:cNvPr id="62" name="Google Shape;62;p14"/>
          <p:cNvSpPr txBox="1"/>
          <p:nvPr/>
        </p:nvSpPr>
        <p:spPr>
          <a:xfrm>
            <a:off x="1040350" y="1996050"/>
            <a:ext cx="6927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When you’re in your kitchen and don’t know what to cook, you can use the Meal Planner application to help you decide. By putting different ingredients in the search bar, you can find a list of recipes that you can make with that ingredient. You can easily select different recipes and see the ingredients needed, instructions for how to make it, and pictures.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for Development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Everyone needs to eat, so we wanted to make an application that would be helpful in providing new ways to make food using ingredients that you have. This is helpful for many purposes, for example:</a:t>
            </a:r>
            <a:endParaRPr/>
          </a:p>
          <a:p>
            <a:pPr indent="-342900" lvl="0" marL="914400" rtl="0" algn="l">
              <a:spcBef>
                <a:spcPts val="1600"/>
              </a:spcBef>
              <a:spcAft>
                <a:spcPts val="0"/>
              </a:spcAft>
              <a:buSzPts val="1800"/>
              <a:buChar char="●"/>
            </a:pPr>
            <a:r>
              <a:rPr lang="en"/>
              <a:t>Try new meal</a:t>
            </a:r>
            <a:endParaRPr/>
          </a:p>
          <a:p>
            <a:pPr indent="-342900" lvl="0" marL="914400" rtl="0" algn="l">
              <a:spcBef>
                <a:spcPts val="0"/>
              </a:spcBef>
              <a:spcAft>
                <a:spcPts val="0"/>
              </a:spcAft>
              <a:buSzPts val="1800"/>
              <a:buChar char="●"/>
            </a:pPr>
            <a:r>
              <a:rPr lang="en"/>
              <a:t>Get inspired</a:t>
            </a:r>
            <a:endParaRPr/>
          </a:p>
          <a:p>
            <a:pPr indent="-342900" lvl="0" marL="914400" rtl="0" algn="l">
              <a:spcBef>
                <a:spcPts val="0"/>
              </a:spcBef>
              <a:spcAft>
                <a:spcPts val="0"/>
              </a:spcAft>
              <a:buSzPts val="1800"/>
              <a:buChar char="●"/>
            </a:pPr>
            <a:r>
              <a:rPr lang="en"/>
              <a:t>Plan for future meals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a:t>
            </a:r>
            <a:endParaRPr/>
          </a:p>
        </p:txBody>
      </p:sp>
      <p:sp>
        <p:nvSpPr>
          <p:cNvPr id="74" name="Google Shape;74;p16"/>
          <p:cNvSpPr txBox="1"/>
          <p:nvPr/>
        </p:nvSpPr>
        <p:spPr>
          <a:xfrm>
            <a:off x="411600" y="941525"/>
            <a:ext cx="8420700" cy="41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AS A meal planner</a:t>
            </a:r>
            <a:endParaRPr sz="1600">
              <a:solidFill>
                <a:schemeClr val="dk1"/>
              </a:solidFill>
            </a:endParaRPr>
          </a:p>
          <a:p>
            <a:pPr indent="0" lvl="0" marL="0" rtl="0" algn="l">
              <a:spcBef>
                <a:spcPts val="0"/>
              </a:spcBef>
              <a:spcAft>
                <a:spcPts val="0"/>
              </a:spcAft>
              <a:buNone/>
            </a:pPr>
            <a:r>
              <a:rPr lang="en" sz="1600">
                <a:solidFill>
                  <a:schemeClr val="dk1"/>
                </a:solidFill>
              </a:rPr>
              <a:t>WHEN I have an ingredient</a:t>
            </a:r>
            <a:endParaRPr sz="1600">
              <a:solidFill>
                <a:schemeClr val="dk1"/>
              </a:solidFill>
            </a:endParaRPr>
          </a:p>
          <a:p>
            <a:pPr indent="0" lvl="0" marL="0" rtl="0" algn="l">
              <a:spcBef>
                <a:spcPts val="0"/>
              </a:spcBef>
              <a:spcAft>
                <a:spcPts val="0"/>
              </a:spcAft>
              <a:buNone/>
            </a:pPr>
            <a:r>
              <a:rPr lang="en" sz="1600">
                <a:solidFill>
                  <a:schemeClr val="dk1"/>
                </a:solidFill>
              </a:rPr>
              <a:t>I WANT to get a list of recipes to make with that ingredient</a:t>
            </a:r>
            <a:endParaRPr sz="1600">
              <a:solidFill>
                <a:schemeClr val="dk1"/>
              </a:solidFill>
            </a:endParaRPr>
          </a:p>
          <a:p>
            <a:pPr indent="0" lvl="0" marL="152400" marR="15240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GIVEN I have an ingredient</a:t>
            </a:r>
            <a:endParaRPr sz="1600">
              <a:solidFill>
                <a:schemeClr val="dk1"/>
              </a:solidFill>
            </a:endParaRPr>
          </a:p>
          <a:p>
            <a:pPr indent="0" lvl="0" marL="0" rtl="0" algn="l">
              <a:spcBef>
                <a:spcPts val="0"/>
              </a:spcBef>
              <a:spcAft>
                <a:spcPts val="0"/>
              </a:spcAft>
              <a:buNone/>
            </a:pPr>
            <a:r>
              <a:rPr lang="en" sz="1600">
                <a:solidFill>
                  <a:schemeClr val="dk1"/>
                </a:solidFill>
              </a:rPr>
              <a:t>WHEN I enter the ingredient in a Search</a:t>
            </a:r>
            <a:endParaRPr sz="1600">
              <a:solidFill>
                <a:schemeClr val="dk1"/>
              </a:solidFill>
            </a:endParaRPr>
          </a:p>
          <a:p>
            <a:pPr indent="0" lvl="0" marL="0" rtl="0" algn="l">
              <a:spcBef>
                <a:spcPts val="0"/>
              </a:spcBef>
              <a:spcAft>
                <a:spcPts val="0"/>
              </a:spcAft>
              <a:buNone/>
            </a:pPr>
            <a:r>
              <a:rPr lang="en" sz="1600">
                <a:solidFill>
                  <a:schemeClr val="dk1"/>
                </a:solidFill>
              </a:rPr>
              <a:t>THEN I will see a list of recipes that use that ingredient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WHEN I select one of the recipes</a:t>
            </a:r>
            <a:endParaRPr sz="1600">
              <a:solidFill>
                <a:schemeClr val="dk1"/>
              </a:solidFill>
            </a:endParaRPr>
          </a:p>
          <a:p>
            <a:pPr indent="0" lvl="0" marL="0" rtl="0" algn="l">
              <a:spcBef>
                <a:spcPts val="0"/>
              </a:spcBef>
              <a:spcAft>
                <a:spcPts val="0"/>
              </a:spcAft>
              <a:buNone/>
            </a:pPr>
            <a:r>
              <a:rPr lang="en" sz="1600">
                <a:solidFill>
                  <a:schemeClr val="dk1"/>
                </a:solidFill>
              </a:rPr>
              <a:t>THEN I can see the ingredients needed to make the recipe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WHEN I select one of the recipes</a:t>
            </a:r>
            <a:endParaRPr sz="1600">
              <a:solidFill>
                <a:schemeClr val="dk1"/>
              </a:solidFill>
            </a:endParaRPr>
          </a:p>
          <a:p>
            <a:pPr indent="0" lvl="0" marL="0" rtl="0" algn="l">
              <a:spcBef>
                <a:spcPts val="0"/>
              </a:spcBef>
              <a:spcAft>
                <a:spcPts val="0"/>
              </a:spcAft>
              <a:buNone/>
            </a:pPr>
            <a:r>
              <a:rPr lang="en" sz="1600">
                <a:solidFill>
                  <a:schemeClr val="dk1"/>
                </a:solidFill>
              </a:rPr>
              <a:t>THEN I can see the instructions for how to make the recipe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WHEN I select one of the recipes</a:t>
            </a:r>
            <a:endParaRPr sz="1600">
              <a:solidFill>
                <a:schemeClr val="dk1"/>
              </a:solidFill>
            </a:endParaRPr>
          </a:p>
          <a:p>
            <a:pPr indent="0" lvl="0" marL="0" marR="152400" rtl="0" algn="l">
              <a:lnSpc>
                <a:spcPct val="115000"/>
              </a:lnSpc>
              <a:spcBef>
                <a:spcPts val="0"/>
              </a:spcBef>
              <a:spcAft>
                <a:spcPts val="0"/>
              </a:spcAft>
              <a:buNone/>
            </a:pPr>
            <a:r>
              <a:rPr lang="en" sz="1600">
                <a:solidFill>
                  <a:schemeClr val="dk1"/>
                </a:solidFill>
              </a:rPr>
              <a:t>THEN I can see additional photos of that recipe</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Breakdown</a:t>
            </a:r>
            <a:endParaRPr/>
          </a:p>
        </p:txBody>
      </p:sp>
      <p:pic>
        <p:nvPicPr>
          <p:cNvPr id="80" name="Google Shape;80;p17"/>
          <p:cNvPicPr preferRelativeResize="0"/>
          <p:nvPr/>
        </p:nvPicPr>
        <p:blipFill>
          <a:blip r:embed="rId3">
            <a:alphaModFix/>
          </a:blip>
          <a:stretch>
            <a:fillRect/>
          </a:stretch>
        </p:blipFill>
        <p:spPr>
          <a:xfrm>
            <a:off x="3766925" y="1162875"/>
            <a:ext cx="5223149" cy="3349524"/>
          </a:xfrm>
          <a:prstGeom prst="rect">
            <a:avLst/>
          </a:prstGeom>
          <a:noFill/>
          <a:ln>
            <a:noFill/>
          </a:ln>
        </p:spPr>
      </p:pic>
      <p:sp>
        <p:nvSpPr>
          <p:cNvPr id="81" name="Google Shape;81;p17"/>
          <p:cNvSpPr txBox="1"/>
          <p:nvPr/>
        </p:nvSpPr>
        <p:spPr>
          <a:xfrm>
            <a:off x="443975" y="1063875"/>
            <a:ext cx="2228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Evan:</a:t>
            </a:r>
            <a:r>
              <a:rPr lang="en"/>
              <a:t> Image(right), Ingredients, Recipe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Mark: </a:t>
            </a:r>
            <a:r>
              <a:rPr lang="en"/>
              <a:t>Meal List, Local Storage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Sydnie: </a:t>
            </a:r>
            <a:r>
              <a:rPr lang="en"/>
              <a:t>Nav Bar, Additional Results, Layout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997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pic>
        <p:nvPicPr>
          <p:cNvPr id="87" name="Google Shape;87;p18" title="mealplanner-demo.mov">
            <a:hlinkClick r:id="rId3"/>
          </p:cNvPr>
          <p:cNvPicPr preferRelativeResize="0"/>
          <p:nvPr/>
        </p:nvPicPr>
        <p:blipFill>
          <a:blip r:embed="rId4">
            <a:alphaModFix/>
          </a:blip>
          <a:stretch>
            <a:fillRect/>
          </a:stretch>
        </p:blipFill>
        <p:spPr>
          <a:xfrm>
            <a:off x="1800150" y="834250"/>
            <a:ext cx="5543700" cy="415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&amp; Successes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Git conflicts when merging</a:t>
            </a:r>
            <a:endParaRPr/>
          </a:p>
          <a:p>
            <a:pPr indent="-317500" lvl="1" marL="914400" rtl="0" algn="l">
              <a:spcBef>
                <a:spcPts val="0"/>
              </a:spcBef>
              <a:spcAft>
                <a:spcPts val="0"/>
              </a:spcAft>
              <a:buSzPts val="1400"/>
              <a:buChar char="○"/>
            </a:pPr>
            <a:r>
              <a:rPr lang="en"/>
              <a:t>API documentation</a:t>
            </a:r>
            <a:endParaRPr/>
          </a:p>
          <a:p>
            <a:pPr indent="-317500" lvl="1" marL="914400" rtl="0" algn="l">
              <a:spcBef>
                <a:spcPts val="0"/>
              </a:spcBef>
              <a:spcAft>
                <a:spcPts val="0"/>
              </a:spcAft>
              <a:buSzPts val="1400"/>
              <a:buChar char="○"/>
            </a:pPr>
            <a:r>
              <a:rPr lang="en"/>
              <a:t>Consistent Layout and Design</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Initial Planning and Wireframing</a:t>
            </a:r>
            <a:endParaRPr/>
          </a:p>
          <a:p>
            <a:pPr indent="-317500" lvl="1" marL="914400" rtl="0" algn="l">
              <a:spcBef>
                <a:spcPts val="0"/>
              </a:spcBef>
              <a:spcAft>
                <a:spcPts val="0"/>
              </a:spcAft>
              <a:buSzPts val="1400"/>
              <a:buChar char="○"/>
            </a:pPr>
            <a:r>
              <a:rPr lang="en"/>
              <a:t>Managing the project in Github (issues)</a:t>
            </a:r>
            <a:endParaRPr/>
          </a:p>
          <a:p>
            <a:pPr indent="-317500" lvl="1" marL="914400" rtl="0" algn="l">
              <a:spcBef>
                <a:spcPts val="0"/>
              </a:spcBef>
              <a:spcAft>
                <a:spcPts val="0"/>
              </a:spcAft>
              <a:buSzPts val="1400"/>
              <a:buChar char="○"/>
            </a:pPr>
            <a:r>
              <a:rPr lang="en"/>
              <a:t>Time management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99" name="Google Shape;99;p20"/>
          <p:cNvSpPr txBox="1"/>
          <p:nvPr>
            <p:ph idx="1" type="body"/>
          </p:nvPr>
        </p:nvSpPr>
        <p:spPr>
          <a:xfrm>
            <a:off x="311700" y="9264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HTML5 semantic tags,</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CSS3</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JavaScript</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jQuery</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Bootstrap</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MealDb API</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Google Search JSON API</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Font Awesome</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Google Fonts</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Deployed using github pages.</a:t>
            </a:r>
            <a:endParaRPr sz="2000">
              <a:solidFill>
                <a:srgbClr val="24292F"/>
              </a:solidFill>
              <a:highlight>
                <a:srgbClr val="FFFFFF"/>
              </a:highlight>
            </a:endParaRPr>
          </a:p>
          <a:p>
            <a:pPr indent="-355600" lvl="0" marL="457200" rtl="0" algn="l">
              <a:spcBef>
                <a:spcPts val="0"/>
              </a:spcBef>
              <a:spcAft>
                <a:spcPts val="0"/>
              </a:spcAft>
              <a:buClr>
                <a:srgbClr val="24292F"/>
              </a:buClr>
              <a:buSzPts val="2000"/>
              <a:buChar char="●"/>
            </a:pPr>
            <a:r>
              <a:rPr lang="en" sz="2000">
                <a:solidFill>
                  <a:srgbClr val="24292F"/>
                </a:solidFill>
                <a:highlight>
                  <a:srgbClr val="FFFFFF"/>
                </a:highlight>
              </a:rPr>
              <a:t>Postman (check API responses)</a:t>
            </a:r>
            <a:endParaRPr sz="2000">
              <a:solidFill>
                <a:srgbClr val="24292F"/>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Save meals for future planning, click a button in the nav bar to see saved meals.</a:t>
            </a:r>
            <a:endParaRPr/>
          </a:p>
          <a:p>
            <a:pPr indent="-342900" lvl="0" marL="457200" rtl="0" algn="l">
              <a:spcBef>
                <a:spcPts val="0"/>
              </a:spcBef>
              <a:spcAft>
                <a:spcPts val="0"/>
              </a:spcAft>
              <a:buSzPts val="1800"/>
              <a:buChar char="●"/>
            </a:pPr>
            <a:r>
              <a:rPr lang="en"/>
              <a:t>Expanded Google Search results, include other recipe options.</a:t>
            </a:r>
            <a:endParaRPr/>
          </a:p>
          <a:p>
            <a:pPr indent="-342900" lvl="0" marL="457200" rtl="0" algn="l">
              <a:spcBef>
                <a:spcPts val="0"/>
              </a:spcBef>
              <a:spcAft>
                <a:spcPts val="0"/>
              </a:spcAft>
              <a:buSzPts val="1800"/>
              <a:buChar char="●"/>
            </a:pPr>
            <a:r>
              <a:rPr lang="en"/>
              <a:t>Update/polish layout</a:t>
            </a:r>
            <a:endParaRPr/>
          </a:p>
          <a:p>
            <a:pPr indent="-342900" lvl="0" marL="457200" rtl="0" algn="l">
              <a:spcBef>
                <a:spcPts val="0"/>
              </a:spcBef>
              <a:spcAft>
                <a:spcPts val="0"/>
              </a:spcAft>
              <a:buSzPts val="1800"/>
              <a:buChar char="●"/>
            </a:pPr>
            <a:r>
              <a:rPr lang="en"/>
              <a:t>Integrate other useful API’s such as a map to see nearby stores with needed ingredients.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