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handoutMasterIdLst>
    <p:handoutMasterId r:id="rId73"/>
  </p:handoutMasterIdLst>
  <p:sldIdLst>
    <p:sldId id="256" r:id="rId5"/>
    <p:sldId id="318" r:id="rId6"/>
    <p:sldId id="257" r:id="rId7"/>
    <p:sldId id="258" r:id="rId8"/>
    <p:sldId id="259" r:id="rId9"/>
    <p:sldId id="260" r:id="rId10"/>
    <p:sldId id="263" r:id="rId11"/>
    <p:sldId id="264" r:id="rId12"/>
    <p:sldId id="265" r:id="rId13"/>
    <p:sldId id="328" r:id="rId14"/>
    <p:sldId id="266" r:id="rId15"/>
    <p:sldId id="268" r:id="rId16"/>
    <p:sldId id="267" r:id="rId17"/>
    <p:sldId id="314" r:id="rId18"/>
    <p:sldId id="317" r:id="rId19"/>
    <p:sldId id="315" r:id="rId20"/>
    <p:sldId id="320" r:id="rId21"/>
    <p:sldId id="319" r:id="rId22"/>
    <p:sldId id="321" r:id="rId23"/>
    <p:sldId id="309" r:id="rId24"/>
    <p:sldId id="293" r:id="rId25"/>
    <p:sldId id="295" r:id="rId26"/>
    <p:sldId id="294" r:id="rId27"/>
    <p:sldId id="296" r:id="rId28"/>
    <p:sldId id="297" r:id="rId29"/>
    <p:sldId id="308" r:id="rId30"/>
    <p:sldId id="298" r:id="rId31"/>
    <p:sldId id="299" r:id="rId32"/>
    <p:sldId id="300" r:id="rId33"/>
    <p:sldId id="301" r:id="rId34"/>
    <p:sldId id="302" r:id="rId35"/>
    <p:sldId id="303" r:id="rId36"/>
    <p:sldId id="304" r:id="rId37"/>
    <p:sldId id="305" r:id="rId38"/>
    <p:sldId id="306" r:id="rId39"/>
    <p:sldId id="261" r:id="rId40"/>
    <p:sldId id="269" r:id="rId41"/>
    <p:sldId id="270" r:id="rId42"/>
    <p:sldId id="271" r:id="rId43"/>
    <p:sldId id="273" r:id="rId44"/>
    <p:sldId id="274" r:id="rId45"/>
    <p:sldId id="275" r:id="rId46"/>
    <p:sldId id="324" r:id="rId47"/>
    <p:sldId id="325" r:id="rId48"/>
    <p:sldId id="326" r:id="rId49"/>
    <p:sldId id="327" r:id="rId50"/>
    <p:sldId id="277" r:id="rId51"/>
    <p:sldId id="291" r:id="rId52"/>
    <p:sldId id="280" r:id="rId53"/>
    <p:sldId id="281" r:id="rId54"/>
    <p:sldId id="282" r:id="rId55"/>
    <p:sldId id="283" r:id="rId56"/>
    <p:sldId id="284" r:id="rId57"/>
    <p:sldId id="285" r:id="rId58"/>
    <p:sldId id="286" r:id="rId59"/>
    <p:sldId id="287" r:id="rId60"/>
    <p:sldId id="288" r:id="rId61"/>
    <p:sldId id="289" r:id="rId62"/>
    <p:sldId id="322" r:id="rId63"/>
    <p:sldId id="329" r:id="rId64"/>
    <p:sldId id="292" r:id="rId65"/>
    <p:sldId id="290" r:id="rId66"/>
    <p:sldId id="310" r:id="rId67"/>
    <p:sldId id="311" r:id="rId68"/>
    <p:sldId id="278" r:id="rId69"/>
    <p:sldId id="279" r:id="rId70"/>
    <p:sldId id="312" r:id="rId71"/>
    <p:sldId id="313" r:id="rId72"/>
  </p:sldIdLst>
  <p:sldSz cx="12192000" cy="6858000"/>
  <p:notesSz cx="6858000" cy="9144000"/>
  <p:defaultText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D11BCE-858F-0045-8766-FD935079414B}" v="220" dt="2022-01-20T09:19:13.887"/>
    <p1510:client id="{8E15838C-F50B-4555-AC95-4AACC5E811FA}" v="128" dt="2022-01-20T09:47:28.6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presProps" Target="presProps.xml"/><Relationship Id="rId79"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handoutMaster" Target="handoutMasters/handoutMaster1.xml"/><Relationship Id="rId78"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colò Didoni" userId="9df63ffa-78eb-4a13-b585-22a784eff894" providerId="ADAL" clId="{81D11BCE-858F-0045-8766-FD935079414B}"/>
    <pc:docChg chg="undo redo custSel addSld delSld modSld sldOrd">
      <pc:chgData name="Niccolò Didoni" userId="9df63ffa-78eb-4a13-b585-22a784eff894" providerId="ADAL" clId="{81D11BCE-858F-0045-8766-FD935079414B}" dt="2022-01-20T09:34:37.518" v="16216" actId="27636"/>
      <pc:docMkLst>
        <pc:docMk/>
      </pc:docMkLst>
      <pc:sldChg chg="addSp delSp modSp mod">
        <pc:chgData name="Niccolò Didoni" userId="9df63ffa-78eb-4a13-b585-22a784eff894" providerId="ADAL" clId="{81D11BCE-858F-0045-8766-FD935079414B}" dt="2022-01-19T10:36:07.957" v="13489" actId="1076"/>
        <pc:sldMkLst>
          <pc:docMk/>
          <pc:sldMk cId="138492295" sldId="257"/>
        </pc:sldMkLst>
        <pc:picChg chg="add del mod">
          <ac:chgData name="Niccolò Didoni" userId="9df63ffa-78eb-4a13-b585-22a784eff894" providerId="ADAL" clId="{81D11BCE-858F-0045-8766-FD935079414B}" dt="2022-01-19T10:35:18.816" v="13481" actId="478"/>
          <ac:picMkLst>
            <pc:docMk/>
            <pc:sldMk cId="138492295" sldId="257"/>
            <ac:picMk id="4" creationId="{9FC9F9D0-20F1-414C-A126-5B0671AE1579}"/>
          </ac:picMkLst>
        </pc:picChg>
        <pc:picChg chg="add mod">
          <ac:chgData name="Niccolò Didoni" userId="9df63ffa-78eb-4a13-b585-22a784eff894" providerId="ADAL" clId="{81D11BCE-858F-0045-8766-FD935079414B}" dt="2022-01-19T10:36:07.957" v="13489" actId="1076"/>
          <ac:picMkLst>
            <pc:docMk/>
            <pc:sldMk cId="138492295" sldId="257"/>
            <ac:picMk id="5" creationId="{1203525D-08A5-4F49-AB5D-C2E0A70F2C15}"/>
          </ac:picMkLst>
        </pc:picChg>
        <pc:picChg chg="del">
          <ac:chgData name="Niccolò Didoni" userId="9df63ffa-78eb-4a13-b585-22a784eff894" providerId="ADAL" clId="{81D11BCE-858F-0045-8766-FD935079414B}" dt="2022-01-15T18:14:49.196" v="0" actId="478"/>
          <ac:picMkLst>
            <pc:docMk/>
            <pc:sldMk cId="138492295" sldId="257"/>
            <ac:picMk id="5" creationId="{81198E34-76E5-5D4B-B6C0-2B15D5DF41BA}"/>
          </ac:picMkLst>
        </pc:picChg>
      </pc:sldChg>
      <pc:sldChg chg="addSp delSp modSp mod chgLayout">
        <pc:chgData name="Niccolò Didoni" userId="9df63ffa-78eb-4a13-b585-22a784eff894" providerId="ADAL" clId="{81D11BCE-858F-0045-8766-FD935079414B}" dt="2022-01-19T11:06:42.852" v="14063" actId="20577"/>
        <pc:sldMkLst>
          <pc:docMk/>
          <pc:sldMk cId="2881927455" sldId="258"/>
        </pc:sldMkLst>
        <pc:spChg chg="mod ord">
          <ac:chgData name="Niccolò Didoni" userId="9df63ffa-78eb-4a13-b585-22a784eff894" providerId="ADAL" clId="{81D11BCE-858F-0045-8766-FD935079414B}" dt="2022-01-15T18:15:42.543" v="16" actId="700"/>
          <ac:spMkLst>
            <pc:docMk/>
            <pc:sldMk cId="2881927455" sldId="258"/>
            <ac:spMk id="2" creationId="{CCF618C2-5C13-A44A-B6C7-4FE083ADBC89}"/>
          </ac:spMkLst>
        </pc:spChg>
        <pc:spChg chg="add del mod">
          <ac:chgData name="Niccolò Didoni" userId="9df63ffa-78eb-4a13-b585-22a784eff894" providerId="ADAL" clId="{81D11BCE-858F-0045-8766-FD935079414B}" dt="2022-01-15T18:15:40.329" v="15"/>
          <ac:spMkLst>
            <pc:docMk/>
            <pc:sldMk cId="2881927455" sldId="258"/>
            <ac:spMk id="3" creationId="{DA0FEC82-02F0-9843-BB12-9622E62A6FC0}"/>
          </ac:spMkLst>
        </pc:spChg>
        <pc:spChg chg="add mod ord">
          <ac:chgData name="Niccolò Didoni" userId="9df63ffa-78eb-4a13-b585-22a784eff894" providerId="ADAL" clId="{81D11BCE-858F-0045-8766-FD935079414B}" dt="2022-01-19T11:06:42.852" v="14063" actId="20577"/>
          <ac:spMkLst>
            <pc:docMk/>
            <pc:sldMk cId="2881927455" sldId="258"/>
            <ac:spMk id="4" creationId="{B60B3590-3DDB-BB4B-9D09-4CE55D59F5E8}"/>
          </ac:spMkLst>
        </pc:spChg>
      </pc:sldChg>
      <pc:sldChg chg="addSp delSp modSp mod">
        <pc:chgData name="Niccolò Didoni" userId="9df63ffa-78eb-4a13-b585-22a784eff894" providerId="ADAL" clId="{81D11BCE-858F-0045-8766-FD935079414B}" dt="2022-01-19T10:35:49.340" v="13486" actId="1076"/>
        <pc:sldMkLst>
          <pc:docMk/>
          <pc:sldMk cId="4016046980" sldId="259"/>
        </pc:sldMkLst>
        <pc:picChg chg="add del mod">
          <ac:chgData name="Niccolò Didoni" userId="9df63ffa-78eb-4a13-b585-22a784eff894" providerId="ADAL" clId="{81D11BCE-858F-0045-8766-FD935079414B}" dt="2022-01-19T10:35:36.432" v="13483" actId="478"/>
          <ac:picMkLst>
            <pc:docMk/>
            <pc:sldMk cId="4016046980" sldId="259"/>
            <ac:picMk id="4" creationId="{423A46E0-6391-6140-87DC-36F0EDC1DA82}"/>
          </ac:picMkLst>
        </pc:picChg>
        <pc:picChg chg="add mod">
          <ac:chgData name="Niccolò Didoni" userId="9df63ffa-78eb-4a13-b585-22a784eff894" providerId="ADAL" clId="{81D11BCE-858F-0045-8766-FD935079414B}" dt="2022-01-19T10:35:49.340" v="13486" actId="1076"/>
          <ac:picMkLst>
            <pc:docMk/>
            <pc:sldMk cId="4016046980" sldId="259"/>
            <ac:picMk id="5" creationId="{96C981D5-DD1A-214F-B95B-1AE22DF24BD7}"/>
          </ac:picMkLst>
        </pc:picChg>
        <pc:picChg chg="del">
          <ac:chgData name="Niccolò Didoni" userId="9df63ffa-78eb-4a13-b585-22a784eff894" providerId="ADAL" clId="{81D11BCE-858F-0045-8766-FD935079414B}" dt="2022-01-15T18:26:53.455" v="1372" actId="478"/>
          <ac:picMkLst>
            <pc:docMk/>
            <pc:sldMk cId="4016046980" sldId="259"/>
            <ac:picMk id="5" creationId="{AA29B27B-09C2-8245-B244-37C6CAC9DF5A}"/>
          </ac:picMkLst>
        </pc:picChg>
      </pc:sldChg>
      <pc:sldChg chg="addSp modSp mod chgLayout">
        <pc:chgData name="Niccolò Didoni" userId="9df63ffa-78eb-4a13-b585-22a784eff894" providerId="ADAL" clId="{81D11BCE-858F-0045-8766-FD935079414B}" dt="2022-01-20T08:17:01.284" v="15653" actId="20577"/>
        <pc:sldMkLst>
          <pc:docMk/>
          <pc:sldMk cId="1462172945" sldId="260"/>
        </pc:sldMkLst>
        <pc:spChg chg="mod ord">
          <ac:chgData name="Niccolò Didoni" userId="9df63ffa-78eb-4a13-b585-22a784eff894" providerId="ADAL" clId="{81D11BCE-858F-0045-8766-FD935079414B}" dt="2022-01-15T18:26:48.307" v="1371" actId="700"/>
          <ac:spMkLst>
            <pc:docMk/>
            <pc:sldMk cId="1462172945" sldId="260"/>
            <ac:spMk id="2" creationId="{0238040A-CC5F-734B-96C3-3C52EFF49998}"/>
          </ac:spMkLst>
        </pc:spChg>
        <pc:spChg chg="add mod ord">
          <ac:chgData name="Niccolò Didoni" userId="9df63ffa-78eb-4a13-b585-22a784eff894" providerId="ADAL" clId="{81D11BCE-858F-0045-8766-FD935079414B}" dt="2022-01-20T08:17:01.284" v="15653" actId="20577"/>
          <ac:spMkLst>
            <pc:docMk/>
            <pc:sldMk cId="1462172945" sldId="260"/>
            <ac:spMk id="3" creationId="{B43FBB9E-EDBF-CA4A-BA81-D6098266D49E}"/>
          </ac:spMkLst>
        </pc:spChg>
      </pc:sldChg>
      <pc:sldChg chg="addSp delSp modSp mod modClrScheme chgLayout">
        <pc:chgData name="Niccolò Didoni" userId="9df63ffa-78eb-4a13-b585-22a784eff894" providerId="ADAL" clId="{81D11BCE-858F-0045-8766-FD935079414B}" dt="2022-01-20T08:20:26.598" v="15809" actId="255"/>
        <pc:sldMkLst>
          <pc:docMk/>
          <pc:sldMk cId="3384234637" sldId="263"/>
        </pc:sldMkLst>
        <pc:spChg chg="add mod ord">
          <ac:chgData name="Niccolò Didoni" userId="9df63ffa-78eb-4a13-b585-22a784eff894" providerId="ADAL" clId="{81D11BCE-858F-0045-8766-FD935079414B}" dt="2022-01-15T20:29:39.076" v="7689" actId="700"/>
          <ac:spMkLst>
            <pc:docMk/>
            <pc:sldMk cId="3384234637" sldId="263"/>
            <ac:spMk id="2" creationId="{6A215F4D-3DE7-6C42-9CF6-B5DA81D0C885}"/>
          </ac:spMkLst>
        </pc:spChg>
        <pc:spChg chg="add del mod ord">
          <ac:chgData name="Niccolò Didoni" userId="9df63ffa-78eb-4a13-b585-22a784eff894" providerId="ADAL" clId="{81D11BCE-858F-0045-8766-FD935079414B}" dt="2022-01-15T20:29:01.278" v="7670" actId="478"/>
          <ac:spMkLst>
            <pc:docMk/>
            <pc:sldMk cId="3384234637" sldId="263"/>
            <ac:spMk id="3" creationId="{53A97A87-2862-2043-82DD-EA870A1A4CDC}"/>
          </ac:spMkLst>
        </pc:spChg>
        <pc:spChg chg="add del mod ord">
          <ac:chgData name="Niccolò Didoni" userId="9df63ffa-78eb-4a13-b585-22a784eff894" providerId="ADAL" clId="{81D11BCE-858F-0045-8766-FD935079414B}" dt="2022-01-15T20:29:39.076" v="7689" actId="700"/>
          <ac:spMkLst>
            <pc:docMk/>
            <pc:sldMk cId="3384234637" sldId="263"/>
            <ac:spMk id="4" creationId="{8B5177AB-04F1-5445-BBE5-3917EF2585BA}"/>
          </ac:spMkLst>
        </pc:spChg>
        <pc:spChg chg="del">
          <ac:chgData name="Niccolò Didoni" userId="9df63ffa-78eb-4a13-b585-22a784eff894" providerId="ADAL" clId="{81D11BCE-858F-0045-8766-FD935079414B}" dt="2022-01-15T20:29:59.167" v="7691" actId="478"/>
          <ac:spMkLst>
            <pc:docMk/>
            <pc:sldMk cId="3384234637" sldId="263"/>
            <ac:spMk id="5" creationId="{41E4859B-2890-9549-9E97-1FEC3D48D0CD}"/>
          </ac:spMkLst>
        </pc:spChg>
        <pc:spChg chg="del">
          <ac:chgData name="Niccolò Didoni" userId="9df63ffa-78eb-4a13-b585-22a784eff894" providerId="ADAL" clId="{81D11BCE-858F-0045-8766-FD935079414B}" dt="2022-01-15T20:29:13.114" v="7686" actId="478"/>
          <ac:spMkLst>
            <pc:docMk/>
            <pc:sldMk cId="3384234637" sldId="263"/>
            <ac:spMk id="6" creationId="{F1D0872F-D0D8-9D4A-93D1-5A10159F4EAA}"/>
          </ac:spMkLst>
        </pc:spChg>
        <pc:spChg chg="add del mod ord">
          <ac:chgData name="Niccolò Didoni" userId="9df63ffa-78eb-4a13-b585-22a784eff894" providerId="ADAL" clId="{81D11BCE-858F-0045-8766-FD935079414B}" dt="2022-01-15T20:29:41.249" v="7690" actId="478"/>
          <ac:spMkLst>
            <pc:docMk/>
            <pc:sldMk cId="3384234637" sldId="263"/>
            <ac:spMk id="8" creationId="{F35A3445-8793-7E44-AAB7-DFBD9A1D9577}"/>
          </ac:spMkLst>
        </pc:spChg>
        <pc:spChg chg="add mod ord">
          <ac:chgData name="Niccolò Didoni" userId="9df63ffa-78eb-4a13-b585-22a784eff894" providerId="ADAL" clId="{81D11BCE-858F-0045-8766-FD935079414B}" dt="2022-01-20T08:20:26.598" v="15809" actId="255"/>
          <ac:spMkLst>
            <pc:docMk/>
            <pc:sldMk cId="3384234637" sldId="263"/>
            <ac:spMk id="10" creationId="{AE06D400-2647-5747-BBAC-27D312A43A23}"/>
          </ac:spMkLst>
        </pc:spChg>
        <pc:spChg chg="mod">
          <ac:chgData name="Niccolò Didoni" userId="9df63ffa-78eb-4a13-b585-22a784eff894" providerId="ADAL" clId="{81D11BCE-858F-0045-8766-FD935079414B}" dt="2022-01-15T20:30:38.138" v="7698" actId="1076"/>
          <ac:spMkLst>
            <pc:docMk/>
            <pc:sldMk cId="3384234637" sldId="263"/>
            <ac:spMk id="29" creationId="{247D1155-CFBA-FE41-BED0-B6C74BB41E54}"/>
          </ac:spMkLst>
        </pc:spChg>
        <pc:grpChg chg="mod">
          <ac:chgData name="Niccolò Didoni" userId="9df63ffa-78eb-4a13-b585-22a784eff894" providerId="ADAL" clId="{81D11BCE-858F-0045-8766-FD935079414B}" dt="2022-01-15T20:30:38.138" v="7698" actId="1076"/>
          <ac:grpSpMkLst>
            <pc:docMk/>
            <pc:sldMk cId="3384234637" sldId="263"/>
            <ac:grpSpMk id="13" creationId="{57A4F6DD-C21D-5C4A-B9A2-F53846D6CAA7}"/>
          </ac:grpSpMkLst>
        </pc:grpChg>
        <pc:grpChg chg="mod">
          <ac:chgData name="Niccolò Didoni" userId="9df63ffa-78eb-4a13-b585-22a784eff894" providerId="ADAL" clId="{81D11BCE-858F-0045-8766-FD935079414B}" dt="2022-01-15T20:30:38.138" v="7698" actId="1076"/>
          <ac:grpSpMkLst>
            <pc:docMk/>
            <pc:sldMk cId="3384234637" sldId="263"/>
            <ac:grpSpMk id="14" creationId="{150FF985-26AB-7D44-94C4-AB928807574D}"/>
          </ac:grpSpMkLst>
        </pc:grpChg>
        <pc:grpChg chg="mod">
          <ac:chgData name="Niccolò Didoni" userId="9df63ffa-78eb-4a13-b585-22a784eff894" providerId="ADAL" clId="{81D11BCE-858F-0045-8766-FD935079414B}" dt="2022-01-15T20:30:38.138" v="7698" actId="1076"/>
          <ac:grpSpMkLst>
            <pc:docMk/>
            <pc:sldMk cId="3384234637" sldId="263"/>
            <ac:grpSpMk id="18" creationId="{0EAFAEB0-F7F7-D94E-85BF-C438E167CE20}"/>
          </ac:grpSpMkLst>
        </pc:grpChg>
        <pc:grpChg chg="mod">
          <ac:chgData name="Niccolò Didoni" userId="9df63ffa-78eb-4a13-b585-22a784eff894" providerId="ADAL" clId="{81D11BCE-858F-0045-8766-FD935079414B}" dt="2022-01-15T20:30:38.138" v="7698" actId="1076"/>
          <ac:grpSpMkLst>
            <pc:docMk/>
            <pc:sldMk cId="3384234637" sldId="263"/>
            <ac:grpSpMk id="23" creationId="{F6F837A2-4656-AF4B-8772-EBFA1967D445}"/>
          </ac:grpSpMkLst>
        </pc:grpChg>
        <pc:grpChg chg="mod">
          <ac:chgData name="Niccolò Didoni" userId="9df63ffa-78eb-4a13-b585-22a784eff894" providerId="ADAL" clId="{81D11BCE-858F-0045-8766-FD935079414B}" dt="2022-01-15T20:30:38.138" v="7698" actId="1076"/>
          <ac:grpSpMkLst>
            <pc:docMk/>
            <pc:sldMk cId="3384234637" sldId="263"/>
            <ac:grpSpMk id="33" creationId="{C6FC4749-7D41-0445-B400-7F38E75A2784}"/>
          </ac:grpSpMkLst>
        </pc:grpChg>
        <pc:cxnChg chg="mod">
          <ac:chgData name="Niccolò Didoni" userId="9df63ffa-78eb-4a13-b585-22a784eff894" providerId="ADAL" clId="{81D11BCE-858F-0045-8766-FD935079414B}" dt="2022-01-15T20:30:38.138" v="7698" actId="1076"/>
          <ac:cxnSpMkLst>
            <pc:docMk/>
            <pc:sldMk cId="3384234637" sldId="263"/>
            <ac:cxnSpMk id="16" creationId="{A53437D1-E85E-0648-9C57-92EA79006C90}"/>
          </ac:cxnSpMkLst>
        </pc:cxnChg>
        <pc:cxnChg chg="mod">
          <ac:chgData name="Niccolò Didoni" userId="9df63ffa-78eb-4a13-b585-22a784eff894" providerId="ADAL" clId="{81D11BCE-858F-0045-8766-FD935079414B}" dt="2022-01-15T20:30:38.138" v="7698" actId="1076"/>
          <ac:cxnSpMkLst>
            <pc:docMk/>
            <pc:sldMk cId="3384234637" sldId="263"/>
            <ac:cxnSpMk id="22" creationId="{61B9C4F4-B936-A143-9BC5-0687F6BD7FE6}"/>
          </ac:cxnSpMkLst>
        </pc:cxnChg>
        <pc:cxnChg chg="mod">
          <ac:chgData name="Niccolò Didoni" userId="9df63ffa-78eb-4a13-b585-22a784eff894" providerId="ADAL" clId="{81D11BCE-858F-0045-8766-FD935079414B}" dt="2022-01-15T20:30:38.138" v="7698" actId="1076"/>
          <ac:cxnSpMkLst>
            <pc:docMk/>
            <pc:sldMk cId="3384234637" sldId="263"/>
            <ac:cxnSpMk id="26" creationId="{4FF41E56-C39C-6641-959F-9B181AE61DEE}"/>
          </ac:cxnSpMkLst>
        </pc:cxnChg>
        <pc:cxnChg chg="mod">
          <ac:chgData name="Niccolò Didoni" userId="9df63ffa-78eb-4a13-b585-22a784eff894" providerId="ADAL" clId="{81D11BCE-858F-0045-8766-FD935079414B}" dt="2022-01-15T20:30:38.138" v="7698" actId="1076"/>
          <ac:cxnSpMkLst>
            <pc:docMk/>
            <pc:sldMk cId="3384234637" sldId="263"/>
            <ac:cxnSpMk id="30" creationId="{77B0AE28-B5F4-5E46-BBD3-AD5EDBC0854E}"/>
          </ac:cxnSpMkLst>
        </pc:cxnChg>
        <pc:cxnChg chg="mod">
          <ac:chgData name="Niccolò Didoni" userId="9df63ffa-78eb-4a13-b585-22a784eff894" providerId="ADAL" clId="{81D11BCE-858F-0045-8766-FD935079414B}" dt="2022-01-15T20:30:38.138" v="7698" actId="1076"/>
          <ac:cxnSpMkLst>
            <pc:docMk/>
            <pc:sldMk cId="3384234637" sldId="263"/>
            <ac:cxnSpMk id="36" creationId="{DC8709D8-14F0-1049-AE98-2D119EC56E60}"/>
          </ac:cxnSpMkLst>
        </pc:cxnChg>
        <pc:cxnChg chg="mod">
          <ac:chgData name="Niccolò Didoni" userId="9df63ffa-78eb-4a13-b585-22a784eff894" providerId="ADAL" clId="{81D11BCE-858F-0045-8766-FD935079414B}" dt="2022-01-15T20:30:38.138" v="7698" actId="1076"/>
          <ac:cxnSpMkLst>
            <pc:docMk/>
            <pc:sldMk cId="3384234637" sldId="263"/>
            <ac:cxnSpMk id="39" creationId="{AC30373D-C981-564C-A7C4-BC7458BAADF6}"/>
          </ac:cxnSpMkLst>
        </pc:cxnChg>
      </pc:sldChg>
      <pc:sldChg chg="modSp mod">
        <pc:chgData name="Niccolò Didoni" userId="9df63ffa-78eb-4a13-b585-22a784eff894" providerId="ADAL" clId="{81D11BCE-858F-0045-8766-FD935079414B}" dt="2022-01-20T08:22:02.163" v="15848" actId="27636"/>
        <pc:sldMkLst>
          <pc:docMk/>
          <pc:sldMk cId="1088087261" sldId="264"/>
        </pc:sldMkLst>
        <pc:spChg chg="mod">
          <ac:chgData name="Niccolò Didoni" userId="9df63ffa-78eb-4a13-b585-22a784eff894" providerId="ADAL" clId="{81D11BCE-858F-0045-8766-FD935079414B}" dt="2022-01-20T08:22:02.163" v="15848" actId="27636"/>
          <ac:spMkLst>
            <pc:docMk/>
            <pc:sldMk cId="1088087261" sldId="264"/>
            <ac:spMk id="3" creationId="{D2CCA5B7-92D4-604E-B9DF-E76DA04EB34B}"/>
          </ac:spMkLst>
        </pc:spChg>
      </pc:sldChg>
      <pc:sldChg chg="modSp mod">
        <pc:chgData name="Niccolò Didoni" userId="9df63ffa-78eb-4a13-b585-22a784eff894" providerId="ADAL" clId="{81D11BCE-858F-0045-8766-FD935079414B}" dt="2022-01-20T08:20:55.743" v="15818" actId="113"/>
        <pc:sldMkLst>
          <pc:docMk/>
          <pc:sldMk cId="650809274" sldId="265"/>
        </pc:sldMkLst>
        <pc:spChg chg="mod">
          <ac:chgData name="Niccolò Didoni" userId="9df63ffa-78eb-4a13-b585-22a784eff894" providerId="ADAL" clId="{81D11BCE-858F-0045-8766-FD935079414B}" dt="2022-01-20T08:20:55.743" v="15818" actId="113"/>
          <ac:spMkLst>
            <pc:docMk/>
            <pc:sldMk cId="650809274" sldId="265"/>
            <ac:spMk id="3" creationId="{FD2DD57B-F48F-F349-8C51-791C5F4260D0}"/>
          </ac:spMkLst>
        </pc:spChg>
      </pc:sldChg>
      <pc:sldChg chg="modSp mod">
        <pc:chgData name="Niccolò Didoni" userId="9df63ffa-78eb-4a13-b585-22a784eff894" providerId="ADAL" clId="{81D11BCE-858F-0045-8766-FD935079414B}" dt="2022-01-20T08:23:09.877" v="15879" actId="27636"/>
        <pc:sldMkLst>
          <pc:docMk/>
          <pc:sldMk cId="1885216724" sldId="266"/>
        </pc:sldMkLst>
        <pc:spChg chg="mod">
          <ac:chgData name="Niccolò Didoni" userId="9df63ffa-78eb-4a13-b585-22a784eff894" providerId="ADAL" clId="{81D11BCE-858F-0045-8766-FD935079414B}" dt="2022-01-20T08:23:09.877" v="15879" actId="27636"/>
          <ac:spMkLst>
            <pc:docMk/>
            <pc:sldMk cId="1885216724" sldId="266"/>
            <ac:spMk id="3" creationId="{93383466-79D8-E241-ACC6-A66BD538C215}"/>
          </ac:spMkLst>
        </pc:spChg>
      </pc:sldChg>
      <pc:sldChg chg="modSp mod">
        <pc:chgData name="Niccolò Didoni" userId="9df63ffa-78eb-4a13-b585-22a784eff894" providerId="ADAL" clId="{81D11BCE-858F-0045-8766-FD935079414B}" dt="2022-01-20T08:24:44.319" v="15902" actId="113"/>
        <pc:sldMkLst>
          <pc:docMk/>
          <pc:sldMk cId="1234812703" sldId="267"/>
        </pc:sldMkLst>
        <pc:spChg chg="mod">
          <ac:chgData name="Niccolò Didoni" userId="9df63ffa-78eb-4a13-b585-22a784eff894" providerId="ADAL" clId="{81D11BCE-858F-0045-8766-FD935079414B}" dt="2022-01-20T08:24:44.319" v="15902" actId="113"/>
          <ac:spMkLst>
            <pc:docMk/>
            <pc:sldMk cId="1234812703" sldId="267"/>
            <ac:spMk id="3" creationId="{A7998C91-FB19-984C-B866-044FEBD1D861}"/>
          </ac:spMkLst>
        </pc:spChg>
      </pc:sldChg>
      <pc:sldChg chg="modSp mod">
        <pc:chgData name="Niccolò Didoni" userId="9df63ffa-78eb-4a13-b585-22a784eff894" providerId="ADAL" clId="{81D11BCE-858F-0045-8766-FD935079414B}" dt="2022-01-20T08:24:23.234" v="15893" actId="255"/>
        <pc:sldMkLst>
          <pc:docMk/>
          <pc:sldMk cId="3009371357" sldId="268"/>
        </pc:sldMkLst>
        <pc:spChg chg="mod">
          <ac:chgData name="Niccolò Didoni" userId="9df63ffa-78eb-4a13-b585-22a784eff894" providerId="ADAL" clId="{81D11BCE-858F-0045-8766-FD935079414B}" dt="2022-01-20T08:24:23.234" v="15893" actId="255"/>
          <ac:spMkLst>
            <pc:docMk/>
            <pc:sldMk cId="3009371357" sldId="268"/>
            <ac:spMk id="3" creationId="{B0073405-3434-1945-9A35-D9CC4727A765}"/>
          </ac:spMkLst>
        </pc:spChg>
      </pc:sldChg>
      <pc:sldChg chg="addSp delSp modSp mod modClrScheme chgLayout">
        <pc:chgData name="Niccolò Didoni" userId="9df63ffa-78eb-4a13-b585-22a784eff894" providerId="ADAL" clId="{81D11BCE-858F-0045-8766-FD935079414B}" dt="2022-01-15T21:48:41.625" v="10162" actId="113"/>
        <pc:sldMkLst>
          <pc:docMk/>
          <pc:sldMk cId="983037716" sldId="269"/>
        </pc:sldMkLst>
        <pc:spChg chg="mod ord">
          <ac:chgData name="Niccolò Didoni" userId="9df63ffa-78eb-4a13-b585-22a784eff894" providerId="ADAL" clId="{81D11BCE-858F-0045-8766-FD935079414B}" dt="2022-01-15T21:01:58.917" v="7986" actId="20577"/>
          <ac:spMkLst>
            <pc:docMk/>
            <pc:sldMk cId="983037716" sldId="269"/>
            <ac:spMk id="2" creationId="{6DD9A9FD-1376-6E44-AE34-6A0672C0F2CB}"/>
          </ac:spMkLst>
        </pc:spChg>
        <pc:spChg chg="mod ord">
          <ac:chgData name="Niccolò Didoni" userId="9df63ffa-78eb-4a13-b585-22a784eff894" providerId="ADAL" clId="{81D11BCE-858F-0045-8766-FD935079414B}" dt="2022-01-15T21:48:41.625" v="10162" actId="113"/>
          <ac:spMkLst>
            <pc:docMk/>
            <pc:sldMk cId="983037716" sldId="269"/>
            <ac:spMk id="3" creationId="{E74129A1-A377-FD47-9B90-CF9D2B98D0DF}"/>
          </ac:spMkLst>
        </pc:spChg>
        <pc:spChg chg="add mod ord">
          <ac:chgData name="Niccolò Didoni" userId="9df63ffa-78eb-4a13-b585-22a784eff894" providerId="ADAL" clId="{81D11BCE-858F-0045-8766-FD935079414B}" dt="2022-01-15T21:23:08.010" v="8562" actId="27636"/>
          <ac:spMkLst>
            <pc:docMk/>
            <pc:sldMk cId="983037716" sldId="269"/>
            <ac:spMk id="4" creationId="{42C3C020-668F-874E-8A5B-7B2A5C9CCC0E}"/>
          </ac:spMkLst>
        </pc:spChg>
        <pc:spChg chg="add del mod ord">
          <ac:chgData name="Niccolò Didoni" userId="9df63ffa-78eb-4a13-b585-22a784eff894" providerId="ADAL" clId="{81D11BCE-858F-0045-8766-FD935079414B}" dt="2022-01-15T20:56:52.160" v="7924" actId="478"/>
          <ac:spMkLst>
            <pc:docMk/>
            <pc:sldMk cId="983037716" sldId="269"/>
            <ac:spMk id="5" creationId="{1662DD59-1501-3943-9F58-AFE4B9A8BC88}"/>
          </ac:spMkLst>
        </pc:spChg>
        <pc:spChg chg="add del mod ord">
          <ac:chgData name="Niccolò Didoni" userId="9df63ffa-78eb-4a13-b585-22a784eff894" providerId="ADAL" clId="{81D11BCE-858F-0045-8766-FD935079414B}" dt="2022-01-15T20:56:53.701" v="7925" actId="478"/>
          <ac:spMkLst>
            <pc:docMk/>
            <pc:sldMk cId="983037716" sldId="269"/>
            <ac:spMk id="6" creationId="{21C900D7-AD28-B945-9B84-EA028D5DCE6B}"/>
          </ac:spMkLst>
        </pc:spChg>
        <pc:spChg chg="add del mod">
          <ac:chgData name="Niccolò Didoni" userId="9df63ffa-78eb-4a13-b585-22a784eff894" providerId="ADAL" clId="{81D11BCE-858F-0045-8766-FD935079414B}" dt="2022-01-15T21:02:32.070" v="8007"/>
          <ac:spMkLst>
            <pc:docMk/>
            <pc:sldMk cId="983037716" sldId="269"/>
            <ac:spMk id="7" creationId="{FF3B4E31-378A-6E43-BB6E-011CEE4D91C2}"/>
          </ac:spMkLst>
        </pc:spChg>
      </pc:sldChg>
      <pc:sldChg chg="addSp delSp modSp mod modClrScheme chgLayout">
        <pc:chgData name="Niccolò Didoni" userId="9df63ffa-78eb-4a13-b585-22a784eff894" providerId="ADAL" clId="{81D11BCE-858F-0045-8766-FD935079414B}" dt="2022-01-15T21:29:23.592" v="8996" actId="113"/>
        <pc:sldMkLst>
          <pc:docMk/>
          <pc:sldMk cId="1891197590" sldId="270"/>
        </pc:sldMkLst>
        <pc:spChg chg="del mod ord">
          <ac:chgData name="Niccolò Didoni" userId="9df63ffa-78eb-4a13-b585-22a784eff894" providerId="ADAL" clId="{81D11BCE-858F-0045-8766-FD935079414B}" dt="2022-01-15T21:05:07.616" v="8064" actId="478"/>
          <ac:spMkLst>
            <pc:docMk/>
            <pc:sldMk cId="1891197590" sldId="270"/>
            <ac:spMk id="2" creationId="{E8EA6C1B-2033-3440-A7AD-9F7F613EF90E}"/>
          </ac:spMkLst>
        </pc:spChg>
        <pc:spChg chg="del mod ord">
          <ac:chgData name="Niccolò Didoni" userId="9df63ffa-78eb-4a13-b585-22a784eff894" providerId="ADAL" clId="{81D11BCE-858F-0045-8766-FD935079414B}" dt="2022-01-15T21:05:07.616" v="8064" actId="478"/>
          <ac:spMkLst>
            <pc:docMk/>
            <pc:sldMk cId="1891197590" sldId="270"/>
            <ac:spMk id="3" creationId="{1FC5F4A5-3DAD-314E-A7FD-FFFB92D61810}"/>
          </ac:spMkLst>
        </pc:spChg>
        <pc:spChg chg="add del mod ord">
          <ac:chgData name="Niccolò Didoni" userId="9df63ffa-78eb-4a13-b585-22a784eff894" providerId="ADAL" clId="{81D11BCE-858F-0045-8766-FD935079414B}" dt="2022-01-15T21:05:07.616" v="8064" actId="478"/>
          <ac:spMkLst>
            <pc:docMk/>
            <pc:sldMk cId="1891197590" sldId="270"/>
            <ac:spMk id="4" creationId="{F0D062EF-F2FF-D048-8C50-DB3B483FD092}"/>
          </ac:spMkLst>
        </pc:spChg>
        <pc:spChg chg="add del mod ord">
          <ac:chgData name="Niccolò Didoni" userId="9df63ffa-78eb-4a13-b585-22a784eff894" providerId="ADAL" clId="{81D11BCE-858F-0045-8766-FD935079414B}" dt="2022-01-15T20:59:59.837" v="7936" actId="478"/>
          <ac:spMkLst>
            <pc:docMk/>
            <pc:sldMk cId="1891197590" sldId="270"/>
            <ac:spMk id="5" creationId="{3C9D73D2-FF27-894A-B08F-556A4D379501}"/>
          </ac:spMkLst>
        </pc:spChg>
        <pc:spChg chg="add del mod ord">
          <ac:chgData name="Niccolò Didoni" userId="9df63ffa-78eb-4a13-b585-22a784eff894" providerId="ADAL" clId="{81D11BCE-858F-0045-8766-FD935079414B}" dt="2022-01-15T21:00:01.138" v="7937" actId="478"/>
          <ac:spMkLst>
            <pc:docMk/>
            <pc:sldMk cId="1891197590" sldId="270"/>
            <ac:spMk id="6" creationId="{7CB625D7-31A9-984B-B61B-F1A18AC03D09}"/>
          </ac:spMkLst>
        </pc:spChg>
        <pc:spChg chg="add del mod">
          <ac:chgData name="Niccolò Didoni" userId="9df63ffa-78eb-4a13-b585-22a784eff894" providerId="ADAL" clId="{81D11BCE-858F-0045-8766-FD935079414B}" dt="2022-01-15T21:05:06.944" v="8063"/>
          <ac:spMkLst>
            <pc:docMk/>
            <pc:sldMk cId="1891197590" sldId="270"/>
            <ac:spMk id="7" creationId="{A0DF0719-A08E-FE4D-ABFF-15C3A73391BA}"/>
          </ac:spMkLst>
        </pc:spChg>
        <pc:spChg chg="add del mod">
          <ac:chgData name="Niccolò Didoni" userId="9df63ffa-78eb-4a13-b585-22a784eff894" providerId="ADAL" clId="{81D11BCE-858F-0045-8766-FD935079414B}" dt="2022-01-15T21:05:06.944" v="8063"/>
          <ac:spMkLst>
            <pc:docMk/>
            <pc:sldMk cId="1891197590" sldId="270"/>
            <ac:spMk id="8" creationId="{5A8EEE7F-2359-C64E-B281-BD49C47E6F8E}"/>
          </ac:spMkLst>
        </pc:spChg>
        <pc:spChg chg="add del mod">
          <ac:chgData name="Niccolò Didoni" userId="9df63ffa-78eb-4a13-b585-22a784eff894" providerId="ADAL" clId="{81D11BCE-858F-0045-8766-FD935079414B}" dt="2022-01-15T21:05:06.944" v="8063"/>
          <ac:spMkLst>
            <pc:docMk/>
            <pc:sldMk cId="1891197590" sldId="270"/>
            <ac:spMk id="9" creationId="{A71B756B-6A2C-484A-A986-87A39E5A9B50}"/>
          </ac:spMkLst>
        </pc:spChg>
        <pc:spChg chg="add del mod">
          <ac:chgData name="Niccolò Didoni" userId="9df63ffa-78eb-4a13-b585-22a784eff894" providerId="ADAL" clId="{81D11BCE-858F-0045-8766-FD935079414B}" dt="2022-01-15T21:05:15.930" v="8068" actId="478"/>
          <ac:spMkLst>
            <pc:docMk/>
            <pc:sldMk cId="1891197590" sldId="270"/>
            <ac:spMk id="11" creationId="{33657A0C-CB78-6344-A9F5-487FB5248EFA}"/>
          </ac:spMkLst>
        </pc:spChg>
        <pc:spChg chg="add del mod">
          <ac:chgData name="Niccolò Didoni" userId="9df63ffa-78eb-4a13-b585-22a784eff894" providerId="ADAL" clId="{81D11BCE-858F-0045-8766-FD935079414B}" dt="2022-01-15T21:05:14.383" v="8067" actId="478"/>
          <ac:spMkLst>
            <pc:docMk/>
            <pc:sldMk cId="1891197590" sldId="270"/>
            <ac:spMk id="13" creationId="{859D618C-65C4-4341-B2AA-C52E41F220AA}"/>
          </ac:spMkLst>
        </pc:spChg>
        <pc:spChg chg="add del mod">
          <ac:chgData name="Niccolò Didoni" userId="9df63ffa-78eb-4a13-b585-22a784eff894" providerId="ADAL" clId="{81D11BCE-858F-0045-8766-FD935079414B}" dt="2022-01-15T21:05:14.383" v="8067" actId="478"/>
          <ac:spMkLst>
            <pc:docMk/>
            <pc:sldMk cId="1891197590" sldId="270"/>
            <ac:spMk id="15" creationId="{6680195D-3800-CE48-BA49-6E43FD5B4B0A}"/>
          </ac:spMkLst>
        </pc:spChg>
        <pc:spChg chg="add del mod">
          <ac:chgData name="Niccolò Didoni" userId="9df63ffa-78eb-4a13-b585-22a784eff894" providerId="ADAL" clId="{81D11BCE-858F-0045-8766-FD935079414B}" dt="2022-01-15T21:05:10.813" v="8066"/>
          <ac:spMkLst>
            <pc:docMk/>
            <pc:sldMk cId="1891197590" sldId="270"/>
            <ac:spMk id="16" creationId="{CCF5D210-5FC7-F64E-BB31-4CF706C6A5A4}"/>
          </ac:spMkLst>
        </pc:spChg>
        <pc:spChg chg="add del mod">
          <ac:chgData name="Niccolò Didoni" userId="9df63ffa-78eb-4a13-b585-22a784eff894" providerId="ADAL" clId="{81D11BCE-858F-0045-8766-FD935079414B}" dt="2022-01-15T21:05:10.813" v="8066"/>
          <ac:spMkLst>
            <pc:docMk/>
            <pc:sldMk cId="1891197590" sldId="270"/>
            <ac:spMk id="17" creationId="{7E116332-4929-8948-96B1-91478CD7CB39}"/>
          </ac:spMkLst>
        </pc:spChg>
        <pc:spChg chg="add del mod">
          <ac:chgData name="Niccolò Didoni" userId="9df63ffa-78eb-4a13-b585-22a784eff894" providerId="ADAL" clId="{81D11BCE-858F-0045-8766-FD935079414B}" dt="2022-01-15T21:05:10.813" v="8066"/>
          <ac:spMkLst>
            <pc:docMk/>
            <pc:sldMk cId="1891197590" sldId="270"/>
            <ac:spMk id="18" creationId="{6EBFC1F5-A633-2649-82BA-9FC50E90B6FD}"/>
          </ac:spMkLst>
        </pc:spChg>
        <pc:spChg chg="add mod">
          <ac:chgData name="Niccolò Didoni" userId="9df63ffa-78eb-4a13-b585-22a784eff894" providerId="ADAL" clId="{81D11BCE-858F-0045-8766-FD935079414B}" dt="2022-01-15T21:05:31.137" v="8084" actId="20577"/>
          <ac:spMkLst>
            <pc:docMk/>
            <pc:sldMk cId="1891197590" sldId="270"/>
            <ac:spMk id="19" creationId="{135AD053-2F69-194F-A053-4BAE3AF64B9B}"/>
          </ac:spMkLst>
        </pc:spChg>
        <pc:spChg chg="add mod">
          <ac:chgData name="Niccolò Didoni" userId="9df63ffa-78eb-4a13-b585-22a784eff894" providerId="ADAL" clId="{81D11BCE-858F-0045-8766-FD935079414B}" dt="2022-01-15T21:23:03.952" v="8560" actId="20577"/>
          <ac:spMkLst>
            <pc:docMk/>
            <pc:sldMk cId="1891197590" sldId="270"/>
            <ac:spMk id="20" creationId="{A1B7F822-5276-944C-B4E4-E90FA41366CC}"/>
          </ac:spMkLst>
        </pc:spChg>
        <pc:spChg chg="add mod">
          <ac:chgData name="Niccolò Didoni" userId="9df63ffa-78eb-4a13-b585-22a784eff894" providerId="ADAL" clId="{81D11BCE-858F-0045-8766-FD935079414B}" dt="2022-01-15T21:29:23.592" v="8996" actId="113"/>
          <ac:spMkLst>
            <pc:docMk/>
            <pc:sldMk cId="1891197590" sldId="270"/>
            <ac:spMk id="21" creationId="{05DB42C9-EDAE-BA42-ADE7-253D1FC6F482}"/>
          </ac:spMkLst>
        </pc:spChg>
      </pc:sldChg>
      <pc:sldChg chg="addSp delSp modSp mod">
        <pc:chgData name="Niccolò Didoni" userId="9df63ffa-78eb-4a13-b585-22a784eff894" providerId="ADAL" clId="{81D11BCE-858F-0045-8766-FD935079414B}" dt="2022-01-20T08:28:30.153" v="15956" actId="20577"/>
        <pc:sldMkLst>
          <pc:docMk/>
          <pc:sldMk cId="2309313822" sldId="271"/>
        </pc:sldMkLst>
        <pc:spChg chg="add del">
          <ac:chgData name="Niccolò Didoni" userId="9df63ffa-78eb-4a13-b585-22a784eff894" providerId="ADAL" clId="{81D11BCE-858F-0045-8766-FD935079414B}" dt="2022-01-15T21:15:51.803" v="8399" actId="478"/>
          <ac:spMkLst>
            <pc:docMk/>
            <pc:sldMk cId="2309313822" sldId="271"/>
            <ac:spMk id="2" creationId="{8A486CCA-BA48-1A49-9604-F0ADFE9FBA0E}"/>
          </ac:spMkLst>
        </pc:spChg>
        <pc:spChg chg="add del">
          <ac:chgData name="Niccolò Didoni" userId="9df63ffa-78eb-4a13-b585-22a784eff894" providerId="ADAL" clId="{81D11BCE-858F-0045-8766-FD935079414B}" dt="2022-01-15T21:16:03.591" v="8400" actId="478"/>
          <ac:spMkLst>
            <pc:docMk/>
            <pc:sldMk cId="2309313822" sldId="271"/>
            <ac:spMk id="3" creationId="{025EB2D4-CDAD-3E45-AE80-942658447831}"/>
          </ac:spMkLst>
        </pc:spChg>
        <pc:spChg chg="add del mod">
          <ac:chgData name="Niccolò Didoni" userId="9df63ffa-78eb-4a13-b585-22a784eff894" providerId="ADAL" clId="{81D11BCE-858F-0045-8766-FD935079414B}" dt="2022-01-15T21:15:51.803" v="8399" actId="478"/>
          <ac:spMkLst>
            <pc:docMk/>
            <pc:sldMk cId="2309313822" sldId="271"/>
            <ac:spMk id="5" creationId="{975A24B1-E217-8A42-A3C4-90D1D2C6AF6F}"/>
          </ac:spMkLst>
        </pc:spChg>
        <pc:spChg chg="add del mod">
          <ac:chgData name="Niccolò Didoni" userId="9df63ffa-78eb-4a13-b585-22a784eff894" providerId="ADAL" clId="{81D11BCE-858F-0045-8766-FD935079414B}" dt="2022-01-15T21:15:51.803" v="8399" actId="478"/>
          <ac:spMkLst>
            <pc:docMk/>
            <pc:sldMk cId="2309313822" sldId="271"/>
            <ac:spMk id="7" creationId="{3AD2E634-B669-2D4D-9A34-5D1ACBF784EC}"/>
          </ac:spMkLst>
        </pc:spChg>
        <pc:spChg chg="add del mod">
          <ac:chgData name="Niccolò Didoni" userId="9df63ffa-78eb-4a13-b585-22a784eff894" providerId="ADAL" clId="{81D11BCE-858F-0045-8766-FD935079414B}" dt="2022-01-15T21:15:49.069" v="8396"/>
          <ac:spMkLst>
            <pc:docMk/>
            <pc:sldMk cId="2309313822" sldId="271"/>
            <ac:spMk id="8" creationId="{D6A0FE58-B690-5844-820D-32A7CF516591}"/>
          </ac:spMkLst>
        </pc:spChg>
        <pc:spChg chg="add del mod">
          <ac:chgData name="Niccolò Didoni" userId="9df63ffa-78eb-4a13-b585-22a784eff894" providerId="ADAL" clId="{81D11BCE-858F-0045-8766-FD935079414B}" dt="2022-01-15T21:15:49.069" v="8396"/>
          <ac:spMkLst>
            <pc:docMk/>
            <pc:sldMk cId="2309313822" sldId="271"/>
            <ac:spMk id="9" creationId="{8DC4C2D0-D63C-9F40-99C5-4E40CE4FCD50}"/>
          </ac:spMkLst>
        </pc:spChg>
        <pc:spChg chg="add del mod">
          <ac:chgData name="Niccolò Didoni" userId="9df63ffa-78eb-4a13-b585-22a784eff894" providerId="ADAL" clId="{81D11BCE-858F-0045-8766-FD935079414B}" dt="2022-01-15T21:15:49.069" v="8396"/>
          <ac:spMkLst>
            <pc:docMk/>
            <pc:sldMk cId="2309313822" sldId="271"/>
            <ac:spMk id="10" creationId="{18DDCCE6-01AF-0849-8B8E-7AEB6B8C5581}"/>
          </ac:spMkLst>
        </pc:spChg>
        <pc:spChg chg="add del mod">
          <ac:chgData name="Niccolò Didoni" userId="9df63ffa-78eb-4a13-b585-22a784eff894" providerId="ADAL" clId="{81D11BCE-858F-0045-8766-FD935079414B}" dt="2022-01-15T21:16:04.831" v="8401" actId="478"/>
          <ac:spMkLst>
            <pc:docMk/>
            <pc:sldMk cId="2309313822" sldId="271"/>
            <ac:spMk id="12" creationId="{5C48E59D-FBF8-3D42-BDE1-065860771889}"/>
          </ac:spMkLst>
        </pc:spChg>
        <pc:spChg chg="add mod">
          <ac:chgData name="Niccolò Didoni" userId="9df63ffa-78eb-4a13-b585-22a784eff894" providerId="ADAL" clId="{81D11BCE-858F-0045-8766-FD935079414B}" dt="2022-01-15T21:23:00.633" v="8558" actId="20577"/>
          <ac:spMkLst>
            <pc:docMk/>
            <pc:sldMk cId="2309313822" sldId="271"/>
            <ac:spMk id="13" creationId="{1CEB274B-8094-684A-B0CE-65F711326E21}"/>
          </ac:spMkLst>
        </pc:spChg>
        <pc:spChg chg="add mod">
          <ac:chgData name="Niccolò Didoni" userId="9df63ffa-78eb-4a13-b585-22a784eff894" providerId="ADAL" clId="{81D11BCE-858F-0045-8766-FD935079414B}" dt="2022-01-20T08:28:30.153" v="15956" actId="20577"/>
          <ac:spMkLst>
            <pc:docMk/>
            <pc:sldMk cId="2309313822" sldId="271"/>
            <ac:spMk id="14" creationId="{EE18DA6F-EE42-F046-9E57-1BD0ECB5FBE2}"/>
          </ac:spMkLst>
        </pc:spChg>
        <pc:spChg chg="add del mod">
          <ac:chgData name="Niccolò Didoni" userId="9df63ffa-78eb-4a13-b585-22a784eff894" providerId="ADAL" clId="{81D11BCE-858F-0045-8766-FD935079414B}" dt="2022-01-15T21:29:54.442" v="8998" actId="767"/>
          <ac:spMkLst>
            <pc:docMk/>
            <pc:sldMk cId="2309313822" sldId="271"/>
            <ac:spMk id="15" creationId="{A3CE4F3D-615E-0A46-9961-9BCE7A70EB8F}"/>
          </ac:spMkLst>
        </pc:spChg>
      </pc:sldChg>
      <pc:sldChg chg="addSp delSp modSp del mod">
        <pc:chgData name="Niccolò Didoni" userId="9df63ffa-78eb-4a13-b585-22a784eff894" providerId="ADAL" clId="{81D11BCE-858F-0045-8766-FD935079414B}" dt="2022-01-19T12:00:20.793" v="14859" actId="2696"/>
        <pc:sldMkLst>
          <pc:docMk/>
          <pc:sldMk cId="1793892370" sldId="272"/>
        </pc:sldMkLst>
        <pc:spChg chg="del">
          <ac:chgData name="Niccolò Didoni" userId="9df63ffa-78eb-4a13-b585-22a784eff894" providerId="ADAL" clId="{81D11BCE-858F-0045-8766-FD935079414B}" dt="2022-01-15T21:30:02.010" v="8999" actId="478"/>
          <ac:spMkLst>
            <pc:docMk/>
            <pc:sldMk cId="1793892370" sldId="272"/>
            <ac:spMk id="3" creationId="{3EC868C7-B622-4A4D-814C-76100D5ABB4E}"/>
          </ac:spMkLst>
        </pc:spChg>
        <pc:spChg chg="add del mod">
          <ac:chgData name="Niccolò Didoni" userId="9df63ffa-78eb-4a13-b585-22a784eff894" providerId="ADAL" clId="{81D11BCE-858F-0045-8766-FD935079414B}" dt="2022-01-15T21:30:04.381" v="9001" actId="478"/>
          <ac:spMkLst>
            <pc:docMk/>
            <pc:sldMk cId="1793892370" sldId="272"/>
            <ac:spMk id="5" creationId="{23D47038-CEB6-E044-A175-A6F5529EAE19}"/>
          </ac:spMkLst>
        </pc:spChg>
        <pc:spChg chg="add mod">
          <ac:chgData name="Niccolò Didoni" userId="9df63ffa-78eb-4a13-b585-22a784eff894" providerId="ADAL" clId="{81D11BCE-858F-0045-8766-FD935079414B}" dt="2022-01-15T21:35:37.357" v="9150" actId="20577"/>
          <ac:spMkLst>
            <pc:docMk/>
            <pc:sldMk cId="1793892370" sldId="272"/>
            <ac:spMk id="6" creationId="{626F0E51-0059-4146-94A8-840B9B9B600B}"/>
          </ac:spMkLst>
        </pc:spChg>
        <pc:spChg chg="add mod">
          <ac:chgData name="Niccolò Didoni" userId="9df63ffa-78eb-4a13-b585-22a784eff894" providerId="ADAL" clId="{81D11BCE-858F-0045-8766-FD935079414B}" dt="2022-01-15T21:32:50.339" v="9036" actId="20577"/>
          <ac:spMkLst>
            <pc:docMk/>
            <pc:sldMk cId="1793892370" sldId="272"/>
            <ac:spMk id="7" creationId="{2EE73D92-1B0A-CA46-8BB4-D9992F94AC97}"/>
          </ac:spMkLst>
        </pc:spChg>
      </pc:sldChg>
      <pc:sldChg chg="addSp delSp modSp mod">
        <pc:chgData name="Niccolò Didoni" userId="9df63ffa-78eb-4a13-b585-22a784eff894" providerId="ADAL" clId="{81D11BCE-858F-0045-8766-FD935079414B}" dt="2022-01-15T21:45:41.753" v="9976" actId="20577"/>
        <pc:sldMkLst>
          <pc:docMk/>
          <pc:sldMk cId="4268472157" sldId="273"/>
        </pc:sldMkLst>
        <pc:spChg chg="mod">
          <ac:chgData name="Niccolò Didoni" userId="9df63ffa-78eb-4a13-b585-22a784eff894" providerId="ADAL" clId="{81D11BCE-858F-0045-8766-FD935079414B}" dt="2022-01-15T21:41:31.639" v="9700" actId="20577"/>
          <ac:spMkLst>
            <pc:docMk/>
            <pc:sldMk cId="4268472157" sldId="273"/>
            <ac:spMk id="2" creationId="{269FC633-C084-9346-B82D-697BEB3C2936}"/>
          </ac:spMkLst>
        </pc:spChg>
        <pc:spChg chg="del">
          <ac:chgData name="Niccolò Didoni" userId="9df63ffa-78eb-4a13-b585-22a784eff894" providerId="ADAL" clId="{81D11BCE-858F-0045-8766-FD935079414B}" dt="2022-01-15T21:33:27.992" v="9037" actId="478"/>
          <ac:spMkLst>
            <pc:docMk/>
            <pc:sldMk cId="4268472157" sldId="273"/>
            <ac:spMk id="3" creationId="{E05FACB3-CA58-2F49-B976-781100255EB2}"/>
          </ac:spMkLst>
        </pc:spChg>
        <pc:spChg chg="add del mod">
          <ac:chgData name="Niccolò Didoni" userId="9df63ffa-78eb-4a13-b585-22a784eff894" providerId="ADAL" clId="{81D11BCE-858F-0045-8766-FD935079414B}" dt="2022-01-15T21:33:30.292" v="9039" actId="478"/>
          <ac:spMkLst>
            <pc:docMk/>
            <pc:sldMk cId="4268472157" sldId="273"/>
            <ac:spMk id="5" creationId="{FC072B02-33E9-9547-A986-C19800714707}"/>
          </ac:spMkLst>
        </pc:spChg>
        <pc:spChg chg="add mod">
          <ac:chgData name="Niccolò Didoni" userId="9df63ffa-78eb-4a13-b585-22a784eff894" providerId="ADAL" clId="{81D11BCE-858F-0045-8766-FD935079414B}" dt="2022-01-15T21:45:41.753" v="9976" actId="20577"/>
          <ac:spMkLst>
            <pc:docMk/>
            <pc:sldMk cId="4268472157" sldId="273"/>
            <ac:spMk id="6" creationId="{C03B2CB7-BA97-5241-A8C7-C473C13C6D3F}"/>
          </ac:spMkLst>
        </pc:spChg>
        <pc:spChg chg="add mod">
          <ac:chgData name="Niccolò Didoni" userId="9df63ffa-78eb-4a13-b585-22a784eff894" providerId="ADAL" clId="{81D11BCE-858F-0045-8766-FD935079414B}" dt="2022-01-15T21:44:27.662" v="9918" actId="20577"/>
          <ac:spMkLst>
            <pc:docMk/>
            <pc:sldMk cId="4268472157" sldId="273"/>
            <ac:spMk id="7" creationId="{592524A9-AF92-7841-8891-EE9125F4432E}"/>
          </ac:spMkLst>
        </pc:spChg>
      </pc:sldChg>
      <pc:sldChg chg="addSp delSp modSp mod">
        <pc:chgData name="Niccolò Didoni" userId="9df63ffa-78eb-4a13-b585-22a784eff894" providerId="ADAL" clId="{81D11BCE-858F-0045-8766-FD935079414B}" dt="2022-01-15T22:00:23.484" v="10658" actId="20577"/>
        <pc:sldMkLst>
          <pc:docMk/>
          <pc:sldMk cId="2306227790" sldId="274"/>
        </pc:sldMkLst>
        <pc:spChg chg="del">
          <ac:chgData name="Niccolò Didoni" userId="9df63ffa-78eb-4a13-b585-22a784eff894" providerId="ADAL" clId="{81D11BCE-858F-0045-8766-FD935079414B}" dt="2022-01-15T21:44:45.781" v="9919" actId="478"/>
          <ac:spMkLst>
            <pc:docMk/>
            <pc:sldMk cId="2306227790" sldId="274"/>
            <ac:spMk id="3" creationId="{1B3F6338-97A1-6443-9314-ED56F2B3098E}"/>
          </ac:spMkLst>
        </pc:spChg>
        <pc:spChg chg="add del mod">
          <ac:chgData name="Niccolò Didoni" userId="9df63ffa-78eb-4a13-b585-22a784eff894" providerId="ADAL" clId="{81D11BCE-858F-0045-8766-FD935079414B}" dt="2022-01-15T21:44:47.650" v="9921" actId="478"/>
          <ac:spMkLst>
            <pc:docMk/>
            <pc:sldMk cId="2306227790" sldId="274"/>
            <ac:spMk id="5" creationId="{6D9040D9-58A0-1B44-BB56-B5C372445FF0}"/>
          </ac:spMkLst>
        </pc:spChg>
        <pc:spChg chg="add mod">
          <ac:chgData name="Niccolò Didoni" userId="9df63ffa-78eb-4a13-b585-22a784eff894" providerId="ADAL" clId="{81D11BCE-858F-0045-8766-FD935079414B}" dt="2022-01-15T21:46:28.662" v="10047" actId="6549"/>
          <ac:spMkLst>
            <pc:docMk/>
            <pc:sldMk cId="2306227790" sldId="274"/>
            <ac:spMk id="6" creationId="{EE64B711-26B1-C64B-B09D-FB7401289081}"/>
          </ac:spMkLst>
        </pc:spChg>
        <pc:spChg chg="add mod">
          <ac:chgData name="Niccolò Didoni" userId="9df63ffa-78eb-4a13-b585-22a784eff894" providerId="ADAL" clId="{81D11BCE-858F-0045-8766-FD935079414B}" dt="2022-01-15T22:00:23.484" v="10658" actId="20577"/>
          <ac:spMkLst>
            <pc:docMk/>
            <pc:sldMk cId="2306227790" sldId="274"/>
            <ac:spMk id="7" creationId="{8BD6DF87-E95F-744C-A438-6893C7B25E94}"/>
          </ac:spMkLst>
        </pc:spChg>
      </pc:sldChg>
      <pc:sldChg chg="addSp delSp modSp mod">
        <pc:chgData name="Niccolò Didoni" userId="9df63ffa-78eb-4a13-b585-22a784eff894" providerId="ADAL" clId="{81D11BCE-858F-0045-8766-FD935079414B}" dt="2022-01-15T22:02:54.662" v="10905" actId="20577"/>
        <pc:sldMkLst>
          <pc:docMk/>
          <pc:sldMk cId="883329208" sldId="275"/>
        </pc:sldMkLst>
        <pc:spChg chg="mod">
          <ac:chgData name="Niccolò Didoni" userId="9df63ffa-78eb-4a13-b585-22a784eff894" providerId="ADAL" clId="{81D11BCE-858F-0045-8766-FD935079414B}" dt="2022-01-15T21:53:24.746" v="10198" actId="20577"/>
          <ac:spMkLst>
            <pc:docMk/>
            <pc:sldMk cId="883329208" sldId="275"/>
            <ac:spMk id="2" creationId="{1949D58C-EAE2-F34A-9441-A0FC73C39F27}"/>
          </ac:spMkLst>
        </pc:spChg>
        <pc:spChg chg="del">
          <ac:chgData name="Niccolò Didoni" userId="9df63ffa-78eb-4a13-b585-22a784eff894" providerId="ADAL" clId="{81D11BCE-858F-0045-8766-FD935079414B}" dt="2022-01-15T21:53:00.244" v="10163" actId="478"/>
          <ac:spMkLst>
            <pc:docMk/>
            <pc:sldMk cId="883329208" sldId="275"/>
            <ac:spMk id="3" creationId="{A96A0CC1-451C-C94D-92B9-9605B5FEF012}"/>
          </ac:spMkLst>
        </pc:spChg>
        <pc:spChg chg="add del mod">
          <ac:chgData name="Niccolò Didoni" userId="9df63ffa-78eb-4a13-b585-22a784eff894" providerId="ADAL" clId="{81D11BCE-858F-0045-8766-FD935079414B}" dt="2022-01-15T21:53:01.097" v="10164" actId="478"/>
          <ac:spMkLst>
            <pc:docMk/>
            <pc:sldMk cId="883329208" sldId="275"/>
            <ac:spMk id="5" creationId="{4D74ECA4-4D20-E24F-B855-46E71ACBF2A7}"/>
          </ac:spMkLst>
        </pc:spChg>
        <pc:spChg chg="add mod">
          <ac:chgData name="Niccolò Didoni" userId="9df63ffa-78eb-4a13-b585-22a784eff894" providerId="ADAL" clId="{81D11BCE-858F-0045-8766-FD935079414B}" dt="2022-01-15T21:53:19.849" v="10187" actId="20577"/>
          <ac:spMkLst>
            <pc:docMk/>
            <pc:sldMk cId="883329208" sldId="275"/>
            <ac:spMk id="6" creationId="{4189FCC8-2DAF-994F-8697-37F780B4AAEB}"/>
          </ac:spMkLst>
        </pc:spChg>
        <pc:spChg chg="add mod">
          <ac:chgData name="Niccolò Didoni" userId="9df63ffa-78eb-4a13-b585-22a784eff894" providerId="ADAL" clId="{81D11BCE-858F-0045-8766-FD935079414B}" dt="2022-01-15T22:02:54.662" v="10905" actId="20577"/>
          <ac:spMkLst>
            <pc:docMk/>
            <pc:sldMk cId="883329208" sldId="275"/>
            <ac:spMk id="7" creationId="{42EBFA46-8182-9846-BF5F-D92DF4E2984F}"/>
          </ac:spMkLst>
        </pc:spChg>
      </pc:sldChg>
      <pc:sldChg chg="addSp delSp modSp del mod">
        <pc:chgData name="Niccolò Didoni" userId="9df63ffa-78eb-4a13-b585-22a784eff894" providerId="ADAL" clId="{81D11BCE-858F-0045-8766-FD935079414B}" dt="2022-01-19T12:00:14.712" v="14858" actId="2696"/>
        <pc:sldMkLst>
          <pc:docMk/>
          <pc:sldMk cId="1940991740" sldId="276"/>
        </pc:sldMkLst>
        <pc:spChg chg="del">
          <ac:chgData name="Niccolò Didoni" userId="9df63ffa-78eb-4a13-b585-22a784eff894" providerId="ADAL" clId="{81D11BCE-858F-0045-8766-FD935079414B}" dt="2022-01-15T21:58:30.849" v="10548" actId="478"/>
          <ac:spMkLst>
            <pc:docMk/>
            <pc:sldMk cId="1940991740" sldId="276"/>
            <ac:spMk id="3" creationId="{BD260F34-E220-994D-8449-5A8F41468551}"/>
          </ac:spMkLst>
        </pc:spChg>
        <pc:spChg chg="add del mod">
          <ac:chgData name="Niccolò Didoni" userId="9df63ffa-78eb-4a13-b585-22a784eff894" providerId="ADAL" clId="{81D11BCE-858F-0045-8766-FD935079414B}" dt="2022-01-15T21:58:31.951" v="10549" actId="478"/>
          <ac:spMkLst>
            <pc:docMk/>
            <pc:sldMk cId="1940991740" sldId="276"/>
            <ac:spMk id="5" creationId="{905D126E-7412-D548-86E4-4834FB392F6E}"/>
          </ac:spMkLst>
        </pc:spChg>
        <pc:spChg chg="add mod">
          <ac:chgData name="Niccolò Didoni" userId="9df63ffa-78eb-4a13-b585-22a784eff894" providerId="ADAL" clId="{81D11BCE-858F-0045-8766-FD935079414B}" dt="2022-01-15T21:59:09.305" v="10577" actId="113"/>
          <ac:spMkLst>
            <pc:docMk/>
            <pc:sldMk cId="1940991740" sldId="276"/>
            <ac:spMk id="6" creationId="{60DF98A3-F510-9346-B339-06CFDA1766E0}"/>
          </ac:spMkLst>
        </pc:spChg>
        <pc:spChg chg="add mod">
          <ac:chgData name="Niccolò Didoni" userId="9df63ffa-78eb-4a13-b585-22a784eff894" providerId="ADAL" clId="{81D11BCE-858F-0045-8766-FD935079414B}" dt="2022-01-15T21:58:58.189" v="10569" actId="20577"/>
          <ac:spMkLst>
            <pc:docMk/>
            <pc:sldMk cId="1940991740" sldId="276"/>
            <ac:spMk id="7" creationId="{36F97768-3809-9C43-A89B-204E6580E3E5}"/>
          </ac:spMkLst>
        </pc:spChg>
      </pc:sldChg>
      <pc:sldChg chg="addSp delSp modSp mod">
        <pc:chgData name="Niccolò Didoni" userId="9df63ffa-78eb-4a13-b585-22a784eff894" providerId="ADAL" clId="{81D11BCE-858F-0045-8766-FD935079414B}" dt="2022-01-15T22:02:49.914" v="10895" actId="20577"/>
        <pc:sldMkLst>
          <pc:docMk/>
          <pc:sldMk cId="2259403744" sldId="277"/>
        </pc:sldMkLst>
        <pc:spChg chg="del">
          <ac:chgData name="Niccolò Didoni" userId="9df63ffa-78eb-4a13-b585-22a784eff894" providerId="ADAL" clId="{81D11BCE-858F-0045-8766-FD935079414B}" dt="2022-01-15T21:59:38.768" v="10578" actId="478"/>
          <ac:spMkLst>
            <pc:docMk/>
            <pc:sldMk cId="2259403744" sldId="277"/>
            <ac:spMk id="3" creationId="{8CA11B19-D646-BF43-8772-C38F5872E445}"/>
          </ac:spMkLst>
        </pc:spChg>
        <pc:spChg chg="add del mod">
          <ac:chgData name="Niccolò Didoni" userId="9df63ffa-78eb-4a13-b585-22a784eff894" providerId="ADAL" clId="{81D11BCE-858F-0045-8766-FD935079414B}" dt="2022-01-15T21:59:40.987" v="10580" actId="478"/>
          <ac:spMkLst>
            <pc:docMk/>
            <pc:sldMk cId="2259403744" sldId="277"/>
            <ac:spMk id="5" creationId="{588E3EAE-4D81-7D47-A043-D34F212B8B3B}"/>
          </ac:spMkLst>
        </pc:spChg>
        <pc:spChg chg="add mod">
          <ac:chgData name="Niccolò Didoni" userId="9df63ffa-78eb-4a13-b585-22a784eff894" providerId="ADAL" clId="{81D11BCE-858F-0045-8766-FD935079414B}" dt="2022-01-15T21:59:51.443" v="10602" actId="20577"/>
          <ac:spMkLst>
            <pc:docMk/>
            <pc:sldMk cId="2259403744" sldId="277"/>
            <ac:spMk id="6" creationId="{E5378494-358E-2047-9364-E11C3A12BDDC}"/>
          </ac:spMkLst>
        </pc:spChg>
        <pc:spChg chg="add mod">
          <ac:chgData name="Niccolò Didoni" userId="9df63ffa-78eb-4a13-b585-22a784eff894" providerId="ADAL" clId="{81D11BCE-858F-0045-8766-FD935079414B}" dt="2022-01-15T22:02:49.914" v="10895" actId="20577"/>
          <ac:spMkLst>
            <pc:docMk/>
            <pc:sldMk cId="2259403744" sldId="277"/>
            <ac:spMk id="7" creationId="{8A830DFA-6CB2-6647-8BDD-731D5F61A68A}"/>
          </ac:spMkLst>
        </pc:spChg>
      </pc:sldChg>
      <pc:sldChg chg="modSp mod">
        <pc:chgData name="Niccolò Didoni" userId="9df63ffa-78eb-4a13-b585-22a784eff894" providerId="ADAL" clId="{81D11BCE-858F-0045-8766-FD935079414B}" dt="2022-01-18T20:34:31.378" v="11603" actId="20577"/>
        <pc:sldMkLst>
          <pc:docMk/>
          <pc:sldMk cId="3200556951" sldId="278"/>
        </pc:sldMkLst>
        <pc:spChg chg="mod">
          <ac:chgData name="Niccolò Didoni" userId="9df63ffa-78eb-4a13-b585-22a784eff894" providerId="ADAL" clId="{81D11BCE-858F-0045-8766-FD935079414B}" dt="2022-01-18T20:34:31.378" v="11603" actId="20577"/>
          <ac:spMkLst>
            <pc:docMk/>
            <pc:sldMk cId="3200556951" sldId="278"/>
            <ac:spMk id="5" creationId="{478DB304-8F8F-C24F-A836-369A88C138B0}"/>
          </ac:spMkLst>
        </pc:spChg>
        <pc:spChg chg="mod">
          <ac:chgData name="Niccolò Didoni" userId="9df63ffa-78eb-4a13-b585-22a784eff894" providerId="ADAL" clId="{81D11BCE-858F-0045-8766-FD935079414B}" dt="2022-01-18T20:34:20.187" v="11599" actId="27636"/>
          <ac:spMkLst>
            <pc:docMk/>
            <pc:sldMk cId="3200556951" sldId="278"/>
            <ac:spMk id="6" creationId="{EA339B92-6E5B-754E-8F2E-1C9AB258BD09}"/>
          </ac:spMkLst>
        </pc:spChg>
        <pc:spChg chg="mod">
          <ac:chgData name="Niccolò Didoni" userId="9df63ffa-78eb-4a13-b585-22a784eff894" providerId="ADAL" clId="{81D11BCE-858F-0045-8766-FD935079414B}" dt="2022-01-18T20:31:24.889" v="11518" actId="20577"/>
          <ac:spMkLst>
            <pc:docMk/>
            <pc:sldMk cId="3200556951" sldId="278"/>
            <ac:spMk id="7" creationId="{90DA36B5-6F07-2644-BECF-DC7BC5C4AB45}"/>
          </ac:spMkLst>
        </pc:spChg>
        <pc:spChg chg="mod">
          <ac:chgData name="Niccolò Didoni" userId="9df63ffa-78eb-4a13-b585-22a784eff894" providerId="ADAL" clId="{81D11BCE-858F-0045-8766-FD935079414B}" dt="2022-01-18T20:31:29.243" v="11520" actId="20577"/>
          <ac:spMkLst>
            <pc:docMk/>
            <pc:sldMk cId="3200556951" sldId="278"/>
            <ac:spMk id="8" creationId="{F22D16D5-EB99-0646-B4BA-2EF559F2A28E}"/>
          </ac:spMkLst>
        </pc:spChg>
      </pc:sldChg>
      <pc:sldChg chg="modSp mod">
        <pc:chgData name="Niccolò Didoni" userId="9df63ffa-78eb-4a13-b585-22a784eff894" providerId="ADAL" clId="{81D11BCE-858F-0045-8766-FD935079414B}" dt="2022-01-18T20:34:59.546" v="11608" actId="27636"/>
        <pc:sldMkLst>
          <pc:docMk/>
          <pc:sldMk cId="591794017" sldId="279"/>
        </pc:sldMkLst>
        <pc:spChg chg="mod">
          <ac:chgData name="Niccolò Didoni" userId="9df63ffa-78eb-4a13-b585-22a784eff894" providerId="ADAL" clId="{81D11BCE-858F-0045-8766-FD935079414B}" dt="2022-01-18T20:34:59.546" v="11608" actId="27636"/>
          <ac:spMkLst>
            <pc:docMk/>
            <pc:sldMk cId="591794017" sldId="279"/>
            <ac:spMk id="5" creationId="{478DB304-8F8F-C24F-A836-369A88C138B0}"/>
          </ac:spMkLst>
        </pc:spChg>
        <pc:spChg chg="mod">
          <ac:chgData name="Niccolò Didoni" userId="9df63ffa-78eb-4a13-b585-22a784eff894" providerId="ADAL" clId="{81D11BCE-858F-0045-8766-FD935079414B}" dt="2022-01-18T20:34:59.534" v="11607" actId="27636"/>
          <ac:spMkLst>
            <pc:docMk/>
            <pc:sldMk cId="591794017" sldId="279"/>
            <ac:spMk id="6" creationId="{EA339B92-6E5B-754E-8F2E-1C9AB258BD09}"/>
          </ac:spMkLst>
        </pc:spChg>
      </pc:sldChg>
      <pc:sldChg chg="modSp mod">
        <pc:chgData name="Niccolò Didoni" userId="9df63ffa-78eb-4a13-b585-22a784eff894" providerId="ADAL" clId="{81D11BCE-858F-0045-8766-FD935079414B}" dt="2022-01-15T22:05:26.024" v="10914" actId="27636"/>
        <pc:sldMkLst>
          <pc:docMk/>
          <pc:sldMk cId="615638387" sldId="280"/>
        </pc:sldMkLst>
        <pc:spChg chg="mod">
          <ac:chgData name="Niccolò Didoni" userId="9df63ffa-78eb-4a13-b585-22a784eff894" providerId="ADAL" clId="{81D11BCE-858F-0045-8766-FD935079414B}" dt="2022-01-15T22:05:26.024" v="10914" actId="27636"/>
          <ac:spMkLst>
            <pc:docMk/>
            <pc:sldMk cId="615638387" sldId="280"/>
            <ac:spMk id="3" creationId="{EACBD965-6A7F-D64D-B8D1-0D3023B213B4}"/>
          </ac:spMkLst>
        </pc:spChg>
      </pc:sldChg>
      <pc:sldChg chg="modSp mod">
        <pc:chgData name="Niccolò Didoni" userId="9df63ffa-78eb-4a13-b585-22a784eff894" providerId="ADAL" clId="{81D11BCE-858F-0045-8766-FD935079414B}" dt="2022-01-20T08:32:46.650" v="15972" actId="20577"/>
        <pc:sldMkLst>
          <pc:docMk/>
          <pc:sldMk cId="3185242001" sldId="281"/>
        </pc:sldMkLst>
        <pc:spChg chg="mod">
          <ac:chgData name="Niccolò Didoni" userId="9df63ffa-78eb-4a13-b585-22a784eff894" providerId="ADAL" clId="{81D11BCE-858F-0045-8766-FD935079414B}" dt="2022-01-20T08:32:46.650" v="15972" actId="20577"/>
          <ac:spMkLst>
            <pc:docMk/>
            <pc:sldMk cId="3185242001" sldId="281"/>
            <ac:spMk id="3" creationId="{EACBD965-6A7F-D64D-B8D1-0D3023B213B4}"/>
          </ac:spMkLst>
        </pc:spChg>
      </pc:sldChg>
      <pc:sldChg chg="modSp mod">
        <pc:chgData name="Niccolò Didoni" userId="9df63ffa-78eb-4a13-b585-22a784eff894" providerId="ADAL" clId="{81D11BCE-858F-0045-8766-FD935079414B}" dt="2022-01-20T08:34:07.854" v="15980" actId="20577"/>
        <pc:sldMkLst>
          <pc:docMk/>
          <pc:sldMk cId="2531030918" sldId="282"/>
        </pc:sldMkLst>
        <pc:spChg chg="mod">
          <ac:chgData name="Niccolò Didoni" userId="9df63ffa-78eb-4a13-b585-22a784eff894" providerId="ADAL" clId="{81D11BCE-858F-0045-8766-FD935079414B}" dt="2022-01-20T08:34:07.854" v="15980" actId="20577"/>
          <ac:spMkLst>
            <pc:docMk/>
            <pc:sldMk cId="2531030918" sldId="282"/>
            <ac:spMk id="3" creationId="{EACBD965-6A7F-D64D-B8D1-0D3023B213B4}"/>
          </ac:spMkLst>
        </pc:spChg>
      </pc:sldChg>
      <pc:sldChg chg="modSp mod">
        <pc:chgData name="Niccolò Didoni" userId="9df63ffa-78eb-4a13-b585-22a784eff894" providerId="ADAL" clId="{81D11BCE-858F-0045-8766-FD935079414B}" dt="2022-01-15T22:10:59.013" v="11033" actId="27636"/>
        <pc:sldMkLst>
          <pc:docMk/>
          <pc:sldMk cId="4023115116" sldId="283"/>
        </pc:sldMkLst>
        <pc:spChg chg="mod">
          <ac:chgData name="Niccolò Didoni" userId="9df63ffa-78eb-4a13-b585-22a784eff894" providerId="ADAL" clId="{81D11BCE-858F-0045-8766-FD935079414B}" dt="2022-01-15T22:10:59.013" v="11033" actId="27636"/>
          <ac:spMkLst>
            <pc:docMk/>
            <pc:sldMk cId="4023115116" sldId="283"/>
            <ac:spMk id="3" creationId="{EACBD965-6A7F-D64D-B8D1-0D3023B213B4}"/>
          </ac:spMkLst>
        </pc:spChg>
      </pc:sldChg>
      <pc:sldChg chg="modSp mod">
        <pc:chgData name="Niccolò Didoni" userId="9df63ffa-78eb-4a13-b585-22a784eff894" providerId="ADAL" clId="{81D11BCE-858F-0045-8766-FD935079414B}" dt="2022-01-20T08:35:30.837" v="16004" actId="20577"/>
        <pc:sldMkLst>
          <pc:docMk/>
          <pc:sldMk cId="1045824776" sldId="284"/>
        </pc:sldMkLst>
        <pc:spChg chg="mod">
          <ac:chgData name="Niccolò Didoni" userId="9df63ffa-78eb-4a13-b585-22a784eff894" providerId="ADAL" clId="{81D11BCE-858F-0045-8766-FD935079414B}" dt="2022-01-20T08:35:30.837" v="16004" actId="20577"/>
          <ac:spMkLst>
            <pc:docMk/>
            <pc:sldMk cId="1045824776" sldId="284"/>
            <ac:spMk id="3" creationId="{EACBD965-6A7F-D64D-B8D1-0D3023B213B4}"/>
          </ac:spMkLst>
        </pc:spChg>
      </pc:sldChg>
      <pc:sldChg chg="modSp mod">
        <pc:chgData name="Niccolò Didoni" userId="9df63ffa-78eb-4a13-b585-22a784eff894" providerId="ADAL" clId="{81D11BCE-858F-0045-8766-FD935079414B}" dt="2022-01-15T22:13:24.330" v="11052" actId="27636"/>
        <pc:sldMkLst>
          <pc:docMk/>
          <pc:sldMk cId="1531281992" sldId="285"/>
        </pc:sldMkLst>
        <pc:spChg chg="mod">
          <ac:chgData name="Niccolò Didoni" userId="9df63ffa-78eb-4a13-b585-22a784eff894" providerId="ADAL" clId="{81D11BCE-858F-0045-8766-FD935079414B}" dt="2022-01-15T22:13:24.330" v="11052" actId="27636"/>
          <ac:spMkLst>
            <pc:docMk/>
            <pc:sldMk cId="1531281992" sldId="285"/>
            <ac:spMk id="3" creationId="{EACBD965-6A7F-D64D-B8D1-0D3023B213B4}"/>
          </ac:spMkLst>
        </pc:spChg>
      </pc:sldChg>
      <pc:sldChg chg="modSp mod">
        <pc:chgData name="Niccolò Didoni" userId="9df63ffa-78eb-4a13-b585-22a784eff894" providerId="ADAL" clId="{81D11BCE-858F-0045-8766-FD935079414B}" dt="2022-01-15T22:13:55.144" v="11062" actId="27636"/>
        <pc:sldMkLst>
          <pc:docMk/>
          <pc:sldMk cId="1548068163" sldId="286"/>
        </pc:sldMkLst>
        <pc:spChg chg="mod">
          <ac:chgData name="Niccolò Didoni" userId="9df63ffa-78eb-4a13-b585-22a784eff894" providerId="ADAL" clId="{81D11BCE-858F-0045-8766-FD935079414B}" dt="2022-01-15T22:13:55.144" v="11062" actId="27636"/>
          <ac:spMkLst>
            <pc:docMk/>
            <pc:sldMk cId="1548068163" sldId="286"/>
            <ac:spMk id="3" creationId="{EACBD965-6A7F-D64D-B8D1-0D3023B213B4}"/>
          </ac:spMkLst>
        </pc:spChg>
      </pc:sldChg>
      <pc:sldChg chg="modSp mod">
        <pc:chgData name="Niccolò Didoni" userId="9df63ffa-78eb-4a13-b585-22a784eff894" providerId="ADAL" clId="{81D11BCE-858F-0045-8766-FD935079414B}" dt="2022-01-20T08:37:27.776" v="16058" actId="255"/>
        <pc:sldMkLst>
          <pc:docMk/>
          <pc:sldMk cId="2933478100" sldId="287"/>
        </pc:sldMkLst>
        <pc:spChg chg="mod">
          <ac:chgData name="Niccolò Didoni" userId="9df63ffa-78eb-4a13-b585-22a784eff894" providerId="ADAL" clId="{81D11BCE-858F-0045-8766-FD935079414B}" dt="2022-01-20T08:37:27.776" v="16058" actId="255"/>
          <ac:spMkLst>
            <pc:docMk/>
            <pc:sldMk cId="2933478100" sldId="287"/>
            <ac:spMk id="3" creationId="{EACBD965-6A7F-D64D-B8D1-0D3023B213B4}"/>
          </ac:spMkLst>
        </pc:spChg>
      </pc:sldChg>
      <pc:sldChg chg="modSp mod">
        <pc:chgData name="Niccolò Didoni" userId="9df63ffa-78eb-4a13-b585-22a784eff894" providerId="ADAL" clId="{81D11BCE-858F-0045-8766-FD935079414B}" dt="2022-01-20T08:41:11.746" v="16114" actId="255"/>
        <pc:sldMkLst>
          <pc:docMk/>
          <pc:sldMk cId="528099141" sldId="288"/>
        </pc:sldMkLst>
        <pc:spChg chg="mod">
          <ac:chgData name="Niccolò Didoni" userId="9df63ffa-78eb-4a13-b585-22a784eff894" providerId="ADAL" clId="{81D11BCE-858F-0045-8766-FD935079414B}" dt="2022-01-20T08:41:11.746" v="16114" actId="255"/>
          <ac:spMkLst>
            <pc:docMk/>
            <pc:sldMk cId="528099141" sldId="288"/>
            <ac:spMk id="3" creationId="{EACBD965-6A7F-D64D-B8D1-0D3023B213B4}"/>
          </ac:spMkLst>
        </pc:spChg>
      </pc:sldChg>
      <pc:sldChg chg="modSp mod">
        <pc:chgData name="Niccolò Didoni" userId="9df63ffa-78eb-4a13-b585-22a784eff894" providerId="ADAL" clId="{81D11BCE-858F-0045-8766-FD935079414B}" dt="2022-01-20T09:19:59.934" v="16213" actId="20577"/>
        <pc:sldMkLst>
          <pc:docMk/>
          <pc:sldMk cId="4024117242" sldId="289"/>
        </pc:sldMkLst>
        <pc:spChg chg="mod">
          <ac:chgData name="Niccolò Didoni" userId="9df63ffa-78eb-4a13-b585-22a784eff894" providerId="ADAL" clId="{81D11BCE-858F-0045-8766-FD935079414B}" dt="2022-01-20T09:19:59.934" v="16213" actId="20577"/>
          <ac:spMkLst>
            <pc:docMk/>
            <pc:sldMk cId="4024117242" sldId="289"/>
            <ac:spMk id="3" creationId="{EACBD965-6A7F-D64D-B8D1-0D3023B213B4}"/>
          </ac:spMkLst>
        </pc:spChg>
      </pc:sldChg>
      <pc:sldChg chg="addSp delSp modSp mod">
        <pc:chgData name="Niccolò Didoni" userId="9df63ffa-78eb-4a13-b585-22a784eff894" providerId="ADAL" clId="{81D11BCE-858F-0045-8766-FD935079414B}" dt="2022-01-18T20:06:00.244" v="11103" actId="1035"/>
        <pc:sldMkLst>
          <pc:docMk/>
          <pc:sldMk cId="3593416567" sldId="290"/>
        </pc:sldMkLst>
        <pc:picChg chg="add mod">
          <ac:chgData name="Niccolò Didoni" userId="9df63ffa-78eb-4a13-b585-22a784eff894" providerId="ADAL" clId="{81D11BCE-858F-0045-8766-FD935079414B}" dt="2022-01-18T20:06:00.244" v="11103" actId="1035"/>
          <ac:picMkLst>
            <pc:docMk/>
            <pc:sldMk cId="3593416567" sldId="290"/>
            <ac:picMk id="4" creationId="{AF714B6B-A30F-BE41-8826-0DEE1D0196A2}"/>
          </ac:picMkLst>
        </pc:picChg>
        <pc:picChg chg="del">
          <ac:chgData name="Niccolò Didoni" userId="9df63ffa-78eb-4a13-b585-22a784eff894" providerId="ADAL" clId="{81D11BCE-858F-0045-8766-FD935079414B}" dt="2022-01-18T20:05:32.165" v="11098" actId="478"/>
          <ac:picMkLst>
            <pc:docMk/>
            <pc:sldMk cId="3593416567" sldId="290"/>
            <ac:picMk id="7" creationId="{9A15A876-319B-A946-97FE-D93E893E49F0}"/>
          </ac:picMkLst>
        </pc:picChg>
      </pc:sldChg>
      <pc:sldChg chg="addSp delSp modSp add mod modClrScheme chgLayout">
        <pc:chgData name="Niccolò Didoni" userId="9df63ffa-78eb-4a13-b585-22a784eff894" providerId="ADAL" clId="{81D11BCE-858F-0045-8766-FD935079414B}" dt="2022-01-19T11:08:20.200" v="14068" actId="20577"/>
        <pc:sldMkLst>
          <pc:docMk/>
          <pc:sldMk cId="146435109" sldId="293"/>
        </pc:sldMkLst>
        <pc:spChg chg="add del mod ord">
          <ac:chgData name="Niccolò Didoni" userId="9df63ffa-78eb-4a13-b585-22a784eff894" providerId="ADAL" clId="{81D11BCE-858F-0045-8766-FD935079414B}" dt="2022-01-15T20:27:49.587" v="7637" actId="700"/>
          <ac:spMkLst>
            <pc:docMk/>
            <pc:sldMk cId="146435109" sldId="293"/>
            <ac:spMk id="2" creationId="{438AED3C-ADB6-4044-B23F-8D282B87BFDF}"/>
          </ac:spMkLst>
        </pc:spChg>
        <pc:spChg chg="add del mod ord">
          <ac:chgData name="Niccolò Didoni" userId="9df63ffa-78eb-4a13-b585-22a784eff894" providerId="ADAL" clId="{81D11BCE-858F-0045-8766-FD935079414B}" dt="2022-01-15T20:27:49.587" v="7637" actId="700"/>
          <ac:spMkLst>
            <pc:docMk/>
            <pc:sldMk cId="146435109" sldId="293"/>
            <ac:spMk id="3" creationId="{5CE168CF-20BF-F342-A568-01076F31B3DC}"/>
          </ac:spMkLst>
        </pc:spChg>
        <pc:spChg chg="del mod">
          <ac:chgData name="Niccolò Didoni" userId="9df63ffa-78eb-4a13-b585-22a784eff894" providerId="ADAL" clId="{81D11BCE-858F-0045-8766-FD935079414B}" dt="2022-01-15T20:27:41.797" v="7636" actId="478"/>
          <ac:spMkLst>
            <pc:docMk/>
            <pc:sldMk cId="146435109" sldId="293"/>
            <ac:spMk id="5" creationId="{41E4859B-2890-9549-9E97-1FEC3D48D0CD}"/>
          </ac:spMkLst>
        </pc:spChg>
        <pc:spChg chg="del mod">
          <ac:chgData name="Niccolò Didoni" userId="9df63ffa-78eb-4a13-b585-22a784eff894" providerId="ADAL" clId="{81D11BCE-858F-0045-8766-FD935079414B}" dt="2022-01-15T20:28:17.045" v="7668" actId="478"/>
          <ac:spMkLst>
            <pc:docMk/>
            <pc:sldMk cId="146435109" sldId="293"/>
            <ac:spMk id="6" creationId="{F1D0872F-D0D8-9D4A-93D1-5A10159F4EAA}"/>
          </ac:spMkLst>
        </pc:spChg>
        <pc:spChg chg="add del mod">
          <ac:chgData name="Niccolò Didoni" userId="9df63ffa-78eb-4a13-b585-22a784eff894" providerId="ADAL" clId="{81D11BCE-858F-0045-8766-FD935079414B}" dt="2022-01-15T20:27:12.546" v="7621" actId="478"/>
          <ac:spMkLst>
            <pc:docMk/>
            <pc:sldMk cId="146435109" sldId="293"/>
            <ac:spMk id="8" creationId="{79F0BC1E-E1C5-4844-A4BB-058A85818B4F}"/>
          </ac:spMkLst>
        </pc:spChg>
        <pc:spChg chg="add mod ord">
          <ac:chgData name="Niccolò Didoni" userId="9df63ffa-78eb-4a13-b585-22a784eff894" providerId="ADAL" clId="{81D11BCE-858F-0045-8766-FD935079414B}" dt="2022-01-15T20:27:58.525" v="7662" actId="20577"/>
          <ac:spMkLst>
            <pc:docMk/>
            <pc:sldMk cId="146435109" sldId="293"/>
            <ac:spMk id="10" creationId="{2A448B2D-7D20-7C46-A9F0-F82BEC8B6769}"/>
          </ac:spMkLst>
        </pc:spChg>
        <pc:spChg chg="add mod ord">
          <ac:chgData name="Niccolò Didoni" userId="9df63ffa-78eb-4a13-b585-22a784eff894" providerId="ADAL" clId="{81D11BCE-858F-0045-8766-FD935079414B}" dt="2022-01-19T11:08:20.200" v="14068" actId="20577"/>
          <ac:spMkLst>
            <pc:docMk/>
            <pc:sldMk cId="146435109" sldId="293"/>
            <ac:spMk id="15" creationId="{613B310C-B189-594F-9A00-DD38821F16EA}"/>
          </ac:spMkLst>
        </pc:spChg>
        <pc:spChg chg="mod">
          <ac:chgData name="Niccolò Didoni" userId="9df63ffa-78eb-4a13-b585-22a784eff894" providerId="ADAL" clId="{81D11BCE-858F-0045-8766-FD935079414B}" dt="2022-01-15T20:13:36.036" v="6766" actId="20577"/>
          <ac:spMkLst>
            <pc:docMk/>
            <pc:sldMk cId="146435109" sldId="293"/>
            <ac:spMk id="20" creationId="{2ED1EFFF-013A-1248-A320-99C95984DEC3}"/>
          </ac:spMkLst>
        </pc:spChg>
        <pc:spChg chg="del mod">
          <ac:chgData name="Niccolò Didoni" userId="9df63ffa-78eb-4a13-b585-22a784eff894" providerId="ADAL" clId="{81D11BCE-858F-0045-8766-FD935079414B}" dt="2022-01-15T20:13:32.690" v="6764" actId="478"/>
          <ac:spMkLst>
            <pc:docMk/>
            <pc:sldMk cId="146435109" sldId="293"/>
            <ac:spMk id="29" creationId="{247D1155-CFBA-FE41-BED0-B6C74BB41E54}"/>
          </ac:spMkLst>
        </pc:spChg>
        <pc:grpChg chg="del">
          <ac:chgData name="Niccolò Didoni" userId="9df63ffa-78eb-4a13-b585-22a784eff894" providerId="ADAL" clId="{81D11BCE-858F-0045-8766-FD935079414B}" dt="2022-01-15T20:13:29.047" v="6760" actId="478"/>
          <ac:grpSpMkLst>
            <pc:docMk/>
            <pc:sldMk cId="146435109" sldId="293"/>
            <ac:grpSpMk id="13" creationId="{57A4F6DD-C21D-5C4A-B9A2-F53846D6CAA7}"/>
          </ac:grpSpMkLst>
        </pc:grpChg>
        <pc:grpChg chg="del">
          <ac:chgData name="Niccolò Didoni" userId="9df63ffa-78eb-4a13-b585-22a784eff894" providerId="ADAL" clId="{81D11BCE-858F-0045-8766-FD935079414B}" dt="2022-01-15T20:13:29.047" v="6760" actId="478"/>
          <ac:grpSpMkLst>
            <pc:docMk/>
            <pc:sldMk cId="146435109" sldId="293"/>
            <ac:grpSpMk id="14" creationId="{150FF985-26AB-7D44-94C4-AB928807574D}"/>
          </ac:grpSpMkLst>
        </pc:grpChg>
        <pc:grpChg chg="del">
          <ac:chgData name="Niccolò Didoni" userId="9df63ffa-78eb-4a13-b585-22a784eff894" providerId="ADAL" clId="{81D11BCE-858F-0045-8766-FD935079414B}" dt="2022-01-15T20:13:40.245" v="6767" actId="478"/>
          <ac:grpSpMkLst>
            <pc:docMk/>
            <pc:sldMk cId="146435109" sldId="293"/>
            <ac:grpSpMk id="18" creationId="{0EAFAEB0-F7F7-D94E-85BF-C438E167CE20}"/>
          </ac:grpSpMkLst>
        </pc:grpChg>
        <pc:grpChg chg="del">
          <ac:chgData name="Niccolò Didoni" userId="9df63ffa-78eb-4a13-b585-22a784eff894" providerId="ADAL" clId="{81D11BCE-858F-0045-8766-FD935079414B}" dt="2022-01-15T20:13:34.974" v="6765" actId="478"/>
          <ac:grpSpMkLst>
            <pc:docMk/>
            <pc:sldMk cId="146435109" sldId="293"/>
            <ac:grpSpMk id="23" creationId="{F6F837A2-4656-AF4B-8772-EBFA1967D445}"/>
          </ac:grpSpMkLst>
        </pc:grpChg>
        <pc:grpChg chg="del">
          <ac:chgData name="Niccolò Didoni" userId="9df63ffa-78eb-4a13-b585-22a784eff894" providerId="ADAL" clId="{81D11BCE-858F-0045-8766-FD935079414B}" dt="2022-01-15T20:13:29.047" v="6760" actId="478"/>
          <ac:grpSpMkLst>
            <pc:docMk/>
            <pc:sldMk cId="146435109" sldId="293"/>
            <ac:grpSpMk id="33" creationId="{C6FC4749-7D41-0445-B400-7F38E75A2784}"/>
          </ac:grpSpMkLst>
        </pc:grpChg>
        <pc:cxnChg chg="del mod">
          <ac:chgData name="Niccolò Didoni" userId="9df63ffa-78eb-4a13-b585-22a784eff894" providerId="ADAL" clId="{81D11BCE-858F-0045-8766-FD935079414B}" dt="2022-01-15T20:13:29.047" v="6760" actId="478"/>
          <ac:cxnSpMkLst>
            <pc:docMk/>
            <pc:sldMk cId="146435109" sldId="293"/>
            <ac:cxnSpMk id="16" creationId="{A53437D1-E85E-0648-9C57-92EA79006C90}"/>
          </ac:cxnSpMkLst>
        </pc:cxnChg>
        <pc:cxnChg chg="del mod">
          <ac:chgData name="Niccolò Didoni" userId="9df63ffa-78eb-4a13-b585-22a784eff894" providerId="ADAL" clId="{81D11BCE-858F-0045-8766-FD935079414B}" dt="2022-01-15T20:13:41.596" v="6768" actId="478"/>
          <ac:cxnSpMkLst>
            <pc:docMk/>
            <pc:sldMk cId="146435109" sldId="293"/>
            <ac:cxnSpMk id="22" creationId="{61B9C4F4-B936-A143-9BC5-0687F6BD7FE6}"/>
          </ac:cxnSpMkLst>
        </pc:cxnChg>
        <pc:cxnChg chg="del mod">
          <ac:chgData name="Niccolò Didoni" userId="9df63ffa-78eb-4a13-b585-22a784eff894" providerId="ADAL" clId="{81D11BCE-858F-0045-8766-FD935079414B}" dt="2022-01-15T20:13:29.047" v="6760" actId="478"/>
          <ac:cxnSpMkLst>
            <pc:docMk/>
            <pc:sldMk cId="146435109" sldId="293"/>
            <ac:cxnSpMk id="26" creationId="{4FF41E56-C39C-6641-959F-9B181AE61DEE}"/>
          </ac:cxnSpMkLst>
        </pc:cxnChg>
        <pc:cxnChg chg="del mod">
          <ac:chgData name="Niccolò Didoni" userId="9df63ffa-78eb-4a13-b585-22a784eff894" providerId="ADAL" clId="{81D11BCE-858F-0045-8766-FD935079414B}" dt="2022-01-15T20:13:29.047" v="6760" actId="478"/>
          <ac:cxnSpMkLst>
            <pc:docMk/>
            <pc:sldMk cId="146435109" sldId="293"/>
            <ac:cxnSpMk id="30" creationId="{77B0AE28-B5F4-5E46-BBD3-AD5EDBC0854E}"/>
          </ac:cxnSpMkLst>
        </pc:cxnChg>
        <pc:cxnChg chg="del mod">
          <ac:chgData name="Niccolò Didoni" userId="9df63ffa-78eb-4a13-b585-22a784eff894" providerId="ADAL" clId="{81D11BCE-858F-0045-8766-FD935079414B}" dt="2022-01-15T20:13:29.047" v="6760" actId="478"/>
          <ac:cxnSpMkLst>
            <pc:docMk/>
            <pc:sldMk cId="146435109" sldId="293"/>
            <ac:cxnSpMk id="36" creationId="{DC8709D8-14F0-1049-AE98-2D119EC56E60}"/>
          </ac:cxnSpMkLst>
        </pc:cxnChg>
        <pc:cxnChg chg="del mod">
          <ac:chgData name="Niccolò Didoni" userId="9df63ffa-78eb-4a13-b585-22a784eff894" providerId="ADAL" clId="{81D11BCE-858F-0045-8766-FD935079414B}" dt="2022-01-15T20:13:29.047" v="6760" actId="478"/>
          <ac:cxnSpMkLst>
            <pc:docMk/>
            <pc:sldMk cId="146435109" sldId="293"/>
            <ac:cxnSpMk id="39" creationId="{AC30373D-C981-564C-A7C4-BC7458BAADF6}"/>
          </ac:cxnSpMkLst>
        </pc:cxnChg>
      </pc:sldChg>
      <pc:sldChg chg="modSp add mod">
        <pc:chgData name="Niccolò Didoni" userId="9df63ffa-78eb-4a13-b585-22a784eff894" providerId="ADAL" clId="{81D11BCE-858F-0045-8766-FD935079414B}" dt="2022-01-18T20:48:43.748" v="11734" actId="20577"/>
        <pc:sldMkLst>
          <pc:docMk/>
          <pc:sldMk cId="3841165783" sldId="294"/>
        </pc:sldMkLst>
        <pc:spChg chg="mod">
          <ac:chgData name="Niccolò Didoni" userId="9df63ffa-78eb-4a13-b585-22a784eff894" providerId="ADAL" clId="{81D11BCE-858F-0045-8766-FD935079414B}" dt="2022-01-15T18:51:23.643" v="2903" actId="21"/>
          <ac:spMkLst>
            <pc:docMk/>
            <pc:sldMk cId="3841165783" sldId="294"/>
            <ac:spMk id="2" creationId="{25B476F3-135E-7545-B075-FA2EF2E5B847}"/>
          </ac:spMkLst>
        </pc:spChg>
        <pc:spChg chg="mod">
          <ac:chgData name="Niccolò Didoni" userId="9df63ffa-78eb-4a13-b585-22a784eff894" providerId="ADAL" clId="{81D11BCE-858F-0045-8766-FD935079414B}" dt="2022-01-18T20:48:43.748" v="11734" actId="20577"/>
          <ac:spMkLst>
            <pc:docMk/>
            <pc:sldMk cId="3841165783" sldId="294"/>
            <ac:spMk id="3" creationId="{D2CCA5B7-92D4-604E-B9DF-E76DA04EB34B}"/>
          </ac:spMkLst>
        </pc:spChg>
      </pc:sldChg>
      <pc:sldChg chg="modSp add mod ord">
        <pc:chgData name="Niccolò Didoni" userId="9df63ffa-78eb-4a13-b585-22a784eff894" providerId="ADAL" clId="{81D11BCE-858F-0045-8766-FD935079414B}" dt="2022-01-15T20:34:51.426" v="7720" actId="20577"/>
        <pc:sldMkLst>
          <pc:docMk/>
          <pc:sldMk cId="3167570951" sldId="295"/>
        </pc:sldMkLst>
        <pc:spChg chg="mod">
          <ac:chgData name="Niccolò Didoni" userId="9df63ffa-78eb-4a13-b585-22a784eff894" providerId="ADAL" clId="{81D11BCE-858F-0045-8766-FD935079414B}" dt="2022-01-15T18:51:28.999" v="2904"/>
          <ac:spMkLst>
            <pc:docMk/>
            <pc:sldMk cId="3167570951" sldId="295"/>
            <ac:spMk id="2" creationId="{25B476F3-135E-7545-B075-FA2EF2E5B847}"/>
          </ac:spMkLst>
        </pc:spChg>
        <pc:spChg chg="mod">
          <ac:chgData name="Niccolò Didoni" userId="9df63ffa-78eb-4a13-b585-22a784eff894" providerId="ADAL" clId="{81D11BCE-858F-0045-8766-FD935079414B}" dt="2022-01-15T20:34:51.426" v="7720" actId="20577"/>
          <ac:spMkLst>
            <pc:docMk/>
            <pc:sldMk cId="3167570951" sldId="295"/>
            <ac:spMk id="3" creationId="{D2CCA5B7-92D4-604E-B9DF-E76DA04EB34B}"/>
          </ac:spMkLst>
        </pc:spChg>
      </pc:sldChg>
      <pc:sldChg chg="add del">
        <pc:chgData name="Niccolò Didoni" userId="9df63ffa-78eb-4a13-b585-22a784eff894" providerId="ADAL" clId="{81D11BCE-858F-0045-8766-FD935079414B}" dt="2022-01-15T18:43:33.398" v="2671" actId="2696"/>
        <pc:sldMkLst>
          <pc:docMk/>
          <pc:sldMk cId="3377119889" sldId="295"/>
        </pc:sldMkLst>
      </pc:sldChg>
      <pc:sldChg chg="add del">
        <pc:chgData name="Niccolò Didoni" userId="9df63ffa-78eb-4a13-b585-22a784eff894" providerId="ADAL" clId="{81D11BCE-858F-0045-8766-FD935079414B}" dt="2022-01-15T18:43:32.392" v="2670" actId="2696"/>
        <pc:sldMkLst>
          <pc:docMk/>
          <pc:sldMk cId="575540733" sldId="296"/>
        </pc:sldMkLst>
      </pc:sldChg>
      <pc:sldChg chg="modSp add mod">
        <pc:chgData name="Niccolò Didoni" userId="9df63ffa-78eb-4a13-b585-22a784eff894" providerId="ADAL" clId="{81D11BCE-858F-0045-8766-FD935079414B}" dt="2022-01-15T20:35:13.168" v="7733" actId="6549"/>
        <pc:sldMkLst>
          <pc:docMk/>
          <pc:sldMk cId="1110539108" sldId="296"/>
        </pc:sldMkLst>
        <pc:spChg chg="mod">
          <ac:chgData name="Niccolò Didoni" userId="9df63ffa-78eb-4a13-b585-22a784eff894" providerId="ADAL" clId="{81D11BCE-858F-0045-8766-FD935079414B}" dt="2022-01-15T18:45:01.088" v="2721" actId="20577"/>
          <ac:spMkLst>
            <pc:docMk/>
            <pc:sldMk cId="1110539108" sldId="296"/>
            <ac:spMk id="2" creationId="{25B476F3-135E-7545-B075-FA2EF2E5B847}"/>
          </ac:spMkLst>
        </pc:spChg>
        <pc:spChg chg="mod">
          <ac:chgData name="Niccolò Didoni" userId="9df63ffa-78eb-4a13-b585-22a784eff894" providerId="ADAL" clId="{81D11BCE-858F-0045-8766-FD935079414B}" dt="2022-01-15T20:35:13.168" v="7733" actId="6549"/>
          <ac:spMkLst>
            <pc:docMk/>
            <pc:sldMk cId="1110539108" sldId="296"/>
            <ac:spMk id="3" creationId="{D2CCA5B7-92D4-604E-B9DF-E76DA04EB34B}"/>
          </ac:spMkLst>
        </pc:spChg>
      </pc:sldChg>
      <pc:sldChg chg="modSp add mod">
        <pc:chgData name="Niccolò Didoni" userId="9df63ffa-78eb-4a13-b585-22a784eff894" providerId="ADAL" clId="{81D11BCE-858F-0045-8766-FD935079414B}" dt="2022-01-15T20:35:48.676" v="7737" actId="20577"/>
        <pc:sldMkLst>
          <pc:docMk/>
          <pc:sldMk cId="1217188609" sldId="297"/>
        </pc:sldMkLst>
        <pc:spChg chg="mod">
          <ac:chgData name="Niccolò Didoni" userId="9df63ffa-78eb-4a13-b585-22a784eff894" providerId="ADAL" clId="{81D11BCE-858F-0045-8766-FD935079414B}" dt="2022-01-15T18:45:23.278" v="2726" actId="27636"/>
          <ac:spMkLst>
            <pc:docMk/>
            <pc:sldMk cId="1217188609" sldId="297"/>
            <ac:spMk id="2" creationId="{25B476F3-135E-7545-B075-FA2EF2E5B847}"/>
          </ac:spMkLst>
        </pc:spChg>
        <pc:spChg chg="mod">
          <ac:chgData name="Niccolò Didoni" userId="9df63ffa-78eb-4a13-b585-22a784eff894" providerId="ADAL" clId="{81D11BCE-858F-0045-8766-FD935079414B}" dt="2022-01-15T20:35:48.676" v="7737" actId="20577"/>
          <ac:spMkLst>
            <pc:docMk/>
            <pc:sldMk cId="1217188609" sldId="297"/>
            <ac:spMk id="3" creationId="{D2CCA5B7-92D4-604E-B9DF-E76DA04EB34B}"/>
          </ac:spMkLst>
        </pc:spChg>
      </pc:sldChg>
      <pc:sldChg chg="add del">
        <pc:chgData name="Niccolò Didoni" userId="9df63ffa-78eb-4a13-b585-22a784eff894" providerId="ADAL" clId="{81D11BCE-858F-0045-8766-FD935079414B}" dt="2022-01-15T18:43:31.222" v="2669" actId="2696"/>
        <pc:sldMkLst>
          <pc:docMk/>
          <pc:sldMk cId="3110414696" sldId="297"/>
        </pc:sldMkLst>
      </pc:sldChg>
      <pc:sldChg chg="modSp add mod">
        <pc:chgData name="Niccolò Didoni" userId="9df63ffa-78eb-4a13-b585-22a784eff894" providerId="ADAL" clId="{81D11BCE-858F-0045-8766-FD935079414B}" dt="2022-01-15T19:42:03.185" v="4256" actId="2711"/>
        <pc:sldMkLst>
          <pc:docMk/>
          <pc:sldMk cId="3803160412" sldId="298"/>
        </pc:sldMkLst>
        <pc:spChg chg="mod">
          <ac:chgData name="Niccolò Didoni" userId="9df63ffa-78eb-4a13-b585-22a784eff894" providerId="ADAL" clId="{81D11BCE-858F-0045-8766-FD935079414B}" dt="2022-01-15T18:45:37.963" v="2730" actId="27636"/>
          <ac:spMkLst>
            <pc:docMk/>
            <pc:sldMk cId="3803160412" sldId="298"/>
            <ac:spMk id="2" creationId="{25B476F3-135E-7545-B075-FA2EF2E5B847}"/>
          </ac:spMkLst>
        </pc:spChg>
        <pc:spChg chg="mod">
          <ac:chgData name="Niccolò Didoni" userId="9df63ffa-78eb-4a13-b585-22a784eff894" providerId="ADAL" clId="{81D11BCE-858F-0045-8766-FD935079414B}" dt="2022-01-15T19:42:03.185" v="4256" actId="2711"/>
          <ac:spMkLst>
            <pc:docMk/>
            <pc:sldMk cId="3803160412" sldId="298"/>
            <ac:spMk id="3" creationId="{D2CCA5B7-92D4-604E-B9DF-E76DA04EB34B}"/>
          </ac:spMkLst>
        </pc:spChg>
      </pc:sldChg>
      <pc:sldChg chg="modSp add mod">
        <pc:chgData name="Niccolò Didoni" userId="9df63ffa-78eb-4a13-b585-22a784eff894" providerId="ADAL" clId="{81D11BCE-858F-0045-8766-FD935079414B}" dt="2022-01-15T19:44:13.882" v="4371" actId="20577"/>
        <pc:sldMkLst>
          <pc:docMk/>
          <pc:sldMk cId="1032839894" sldId="299"/>
        </pc:sldMkLst>
        <pc:spChg chg="mod">
          <ac:chgData name="Niccolò Didoni" userId="9df63ffa-78eb-4a13-b585-22a784eff894" providerId="ADAL" clId="{81D11BCE-858F-0045-8766-FD935079414B}" dt="2022-01-15T18:45:48.927" v="2734" actId="27636"/>
          <ac:spMkLst>
            <pc:docMk/>
            <pc:sldMk cId="1032839894" sldId="299"/>
            <ac:spMk id="2" creationId="{25B476F3-135E-7545-B075-FA2EF2E5B847}"/>
          </ac:spMkLst>
        </pc:spChg>
        <pc:spChg chg="mod">
          <ac:chgData name="Niccolò Didoni" userId="9df63ffa-78eb-4a13-b585-22a784eff894" providerId="ADAL" clId="{81D11BCE-858F-0045-8766-FD935079414B}" dt="2022-01-15T19:44:13.882" v="4371" actId="20577"/>
          <ac:spMkLst>
            <pc:docMk/>
            <pc:sldMk cId="1032839894" sldId="299"/>
            <ac:spMk id="3" creationId="{D2CCA5B7-92D4-604E-B9DF-E76DA04EB34B}"/>
          </ac:spMkLst>
        </pc:spChg>
      </pc:sldChg>
      <pc:sldChg chg="modSp add mod">
        <pc:chgData name="Niccolò Didoni" userId="9df63ffa-78eb-4a13-b585-22a784eff894" providerId="ADAL" clId="{81D11BCE-858F-0045-8766-FD935079414B}" dt="2022-01-15T19:54:33.359" v="5458" actId="20577"/>
        <pc:sldMkLst>
          <pc:docMk/>
          <pc:sldMk cId="1744544940" sldId="300"/>
        </pc:sldMkLst>
        <pc:spChg chg="mod">
          <ac:chgData name="Niccolò Didoni" userId="9df63ffa-78eb-4a13-b585-22a784eff894" providerId="ADAL" clId="{81D11BCE-858F-0045-8766-FD935079414B}" dt="2022-01-15T18:46:02.228" v="2738" actId="27636"/>
          <ac:spMkLst>
            <pc:docMk/>
            <pc:sldMk cId="1744544940" sldId="300"/>
            <ac:spMk id="2" creationId="{25B476F3-135E-7545-B075-FA2EF2E5B847}"/>
          </ac:spMkLst>
        </pc:spChg>
        <pc:spChg chg="mod">
          <ac:chgData name="Niccolò Didoni" userId="9df63ffa-78eb-4a13-b585-22a784eff894" providerId="ADAL" clId="{81D11BCE-858F-0045-8766-FD935079414B}" dt="2022-01-15T19:54:33.359" v="5458" actId="20577"/>
          <ac:spMkLst>
            <pc:docMk/>
            <pc:sldMk cId="1744544940" sldId="300"/>
            <ac:spMk id="3" creationId="{D2CCA5B7-92D4-604E-B9DF-E76DA04EB34B}"/>
          </ac:spMkLst>
        </pc:spChg>
      </pc:sldChg>
      <pc:sldChg chg="modSp add mod">
        <pc:chgData name="Niccolò Didoni" userId="9df63ffa-78eb-4a13-b585-22a784eff894" providerId="ADAL" clId="{81D11BCE-858F-0045-8766-FD935079414B}" dt="2022-01-15T20:36:07.401" v="7739" actId="20577"/>
        <pc:sldMkLst>
          <pc:docMk/>
          <pc:sldMk cId="1568718027" sldId="301"/>
        </pc:sldMkLst>
        <pc:spChg chg="mod">
          <ac:chgData name="Niccolò Didoni" userId="9df63ffa-78eb-4a13-b585-22a784eff894" providerId="ADAL" clId="{81D11BCE-858F-0045-8766-FD935079414B}" dt="2022-01-15T18:46:13.087" v="2742" actId="27636"/>
          <ac:spMkLst>
            <pc:docMk/>
            <pc:sldMk cId="1568718027" sldId="301"/>
            <ac:spMk id="2" creationId="{25B476F3-135E-7545-B075-FA2EF2E5B847}"/>
          </ac:spMkLst>
        </pc:spChg>
        <pc:spChg chg="mod">
          <ac:chgData name="Niccolò Didoni" userId="9df63ffa-78eb-4a13-b585-22a784eff894" providerId="ADAL" clId="{81D11BCE-858F-0045-8766-FD935079414B}" dt="2022-01-15T20:36:07.401" v="7739" actId="20577"/>
          <ac:spMkLst>
            <pc:docMk/>
            <pc:sldMk cId="1568718027" sldId="301"/>
            <ac:spMk id="3" creationId="{D2CCA5B7-92D4-604E-B9DF-E76DA04EB34B}"/>
          </ac:spMkLst>
        </pc:spChg>
      </pc:sldChg>
      <pc:sldChg chg="modSp add mod">
        <pc:chgData name="Niccolò Didoni" userId="9df63ffa-78eb-4a13-b585-22a784eff894" providerId="ADAL" clId="{81D11BCE-858F-0045-8766-FD935079414B}" dt="2022-01-15T19:55:59.646" v="5520" actId="20577"/>
        <pc:sldMkLst>
          <pc:docMk/>
          <pc:sldMk cId="3187855970" sldId="302"/>
        </pc:sldMkLst>
        <pc:spChg chg="mod">
          <ac:chgData name="Niccolò Didoni" userId="9df63ffa-78eb-4a13-b585-22a784eff894" providerId="ADAL" clId="{81D11BCE-858F-0045-8766-FD935079414B}" dt="2022-01-15T18:46:24.915" v="2746" actId="27636"/>
          <ac:spMkLst>
            <pc:docMk/>
            <pc:sldMk cId="3187855970" sldId="302"/>
            <ac:spMk id="2" creationId="{25B476F3-135E-7545-B075-FA2EF2E5B847}"/>
          </ac:spMkLst>
        </pc:spChg>
        <pc:spChg chg="mod">
          <ac:chgData name="Niccolò Didoni" userId="9df63ffa-78eb-4a13-b585-22a784eff894" providerId="ADAL" clId="{81D11BCE-858F-0045-8766-FD935079414B}" dt="2022-01-15T19:55:59.646" v="5520" actId="20577"/>
          <ac:spMkLst>
            <pc:docMk/>
            <pc:sldMk cId="3187855970" sldId="302"/>
            <ac:spMk id="3" creationId="{D2CCA5B7-92D4-604E-B9DF-E76DA04EB34B}"/>
          </ac:spMkLst>
        </pc:spChg>
      </pc:sldChg>
      <pc:sldChg chg="modSp add mod">
        <pc:chgData name="Niccolò Didoni" userId="9df63ffa-78eb-4a13-b585-22a784eff894" providerId="ADAL" clId="{81D11BCE-858F-0045-8766-FD935079414B}" dt="2022-01-15T19:59:10.500" v="5755" actId="27636"/>
        <pc:sldMkLst>
          <pc:docMk/>
          <pc:sldMk cId="632299681" sldId="303"/>
        </pc:sldMkLst>
        <pc:spChg chg="mod">
          <ac:chgData name="Niccolò Didoni" userId="9df63ffa-78eb-4a13-b585-22a784eff894" providerId="ADAL" clId="{81D11BCE-858F-0045-8766-FD935079414B}" dt="2022-01-15T18:46:34.288" v="2750" actId="27636"/>
          <ac:spMkLst>
            <pc:docMk/>
            <pc:sldMk cId="632299681" sldId="303"/>
            <ac:spMk id="2" creationId="{25B476F3-135E-7545-B075-FA2EF2E5B847}"/>
          </ac:spMkLst>
        </pc:spChg>
        <pc:spChg chg="mod">
          <ac:chgData name="Niccolò Didoni" userId="9df63ffa-78eb-4a13-b585-22a784eff894" providerId="ADAL" clId="{81D11BCE-858F-0045-8766-FD935079414B}" dt="2022-01-15T19:59:10.500" v="5755" actId="27636"/>
          <ac:spMkLst>
            <pc:docMk/>
            <pc:sldMk cId="632299681" sldId="303"/>
            <ac:spMk id="3" creationId="{D2CCA5B7-92D4-604E-B9DF-E76DA04EB34B}"/>
          </ac:spMkLst>
        </pc:spChg>
      </pc:sldChg>
      <pc:sldChg chg="modSp add mod">
        <pc:chgData name="Niccolò Didoni" userId="9df63ffa-78eb-4a13-b585-22a784eff894" providerId="ADAL" clId="{81D11BCE-858F-0045-8766-FD935079414B}" dt="2022-01-15T20:04:40.735" v="6121" actId="20577"/>
        <pc:sldMkLst>
          <pc:docMk/>
          <pc:sldMk cId="3605334996" sldId="304"/>
        </pc:sldMkLst>
        <pc:spChg chg="mod">
          <ac:chgData name="Niccolò Didoni" userId="9df63ffa-78eb-4a13-b585-22a784eff894" providerId="ADAL" clId="{81D11BCE-858F-0045-8766-FD935079414B}" dt="2022-01-15T18:46:45.022" v="2754" actId="27636"/>
          <ac:spMkLst>
            <pc:docMk/>
            <pc:sldMk cId="3605334996" sldId="304"/>
            <ac:spMk id="2" creationId="{25B476F3-135E-7545-B075-FA2EF2E5B847}"/>
          </ac:spMkLst>
        </pc:spChg>
        <pc:spChg chg="mod">
          <ac:chgData name="Niccolò Didoni" userId="9df63ffa-78eb-4a13-b585-22a784eff894" providerId="ADAL" clId="{81D11BCE-858F-0045-8766-FD935079414B}" dt="2022-01-15T20:04:40.735" v="6121" actId="20577"/>
          <ac:spMkLst>
            <pc:docMk/>
            <pc:sldMk cId="3605334996" sldId="304"/>
            <ac:spMk id="3" creationId="{D2CCA5B7-92D4-604E-B9DF-E76DA04EB34B}"/>
          </ac:spMkLst>
        </pc:spChg>
      </pc:sldChg>
      <pc:sldChg chg="modSp add mod">
        <pc:chgData name="Niccolò Didoni" userId="9df63ffa-78eb-4a13-b585-22a784eff894" providerId="ADAL" clId="{81D11BCE-858F-0045-8766-FD935079414B}" dt="2022-01-15T20:07:35.414" v="6348" actId="27636"/>
        <pc:sldMkLst>
          <pc:docMk/>
          <pc:sldMk cId="489125215" sldId="305"/>
        </pc:sldMkLst>
        <pc:spChg chg="mod">
          <ac:chgData name="Niccolò Didoni" userId="9df63ffa-78eb-4a13-b585-22a784eff894" providerId="ADAL" clId="{81D11BCE-858F-0045-8766-FD935079414B}" dt="2022-01-15T18:46:53.652" v="2758" actId="20577"/>
          <ac:spMkLst>
            <pc:docMk/>
            <pc:sldMk cId="489125215" sldId="305"/>
            <ac:spMk id="2" creationId="{25B476F3-135E-7545-B075-FA2EF2E5B847}"/>
          </ac:spMkLst>
        </pc:spChg>
        <pc:spChg chg="mod">
          <ac:chgData name="Niccolò Didoni" userId="9df63ffa-78eb-4a13-b585-22a784eff894" providerId="ADAL" clId="{81D11BCE-858F-0045-8766-FD935079414B}" dt="2022-01-15T20:07:35.414" v="6348" actId="27636"/>
          <ac:spMkLst>
            <pc:docMk/>
            <pc:sldMk cId="489125215" sldId="305"/>
            <ac:spMk id="3" creationId="{D2CCA5B7-92D4-604E-B9DF-E76DA04EB34B}"/>
          </ac:spMkLst>
        </pc:spChg>
      </pc:sldChg>
      <pc:sldChg chg="modSp add mod">
        <pc:chgData name="Niccolò Didoni" userId="9df63ffa-78eb-4a13-b585-22a784eff894" providerId="ADAL" clId="{81D11BCE-858F-0045-8766-FD935079414B}" dt="2022-01-15T20:11:47.922" v="6735" actId="20577"/>
        <pc:sldMkLst>
          <pc:docMk/>
          <pc:sldMk cId="108399157" sldId="306"/>
        </pc:sldMkLst>
        <pc:spChg chg="mod">
          <ac:chgData name="Niccolò Didoni" userId="9df63ffa-78eb-4a13-b585-22a784eff894" providerId="ADAL" clId="{81D11BCE-858F-0045-8766-FD935079414B}" dt="2022-01-15T18:46:59.112" v="2762" actId="20577"/>
          <ac:spMkLst>
            <pc:docMk/>
            <pc:sldMk cId="108399157" sldId="306"/>
            <ac:spMk id="2" creationId="{25B476F3-135E-7545-B075-FA2EF2E5B847}"/>
          </ac:spMkLst>
        </pc:spChg>
        <pc:spChg chg="mod">
          <ac:chgData name="Niccolò Didoni" userId="9df63ffa-78eb-4a13-b585-22a784eff894" providerId="ADAL" clId="{81D11BCE-858F-0045-8766-FD935079414B}" dt="2022-01-15T20:11:47.922" v="6735" actId="20577"/>
          <ac:spMkLst>
            <pc:docMk/>
            <pc:sldMk cId="108399157" sldId="306"/>
            <ac:spMk id="3" creationId="{D2CCA5B7-92D4-604E-B9DF-E76DA04EB34B}"/>
          </ac:spMkLst>
        </pc:spChg>
      </pc:sldChg>
      <pc:sldChg chg="delSp modSp new del mod">
        <pc:chgData name="Niccolò Didoni" userId="9df63ffa-78eb-4a13-b585-22a784eff894" providerId="ADAL" clId="{81D11BCE-858F-0045-8766-FD935079414B}" dt="2022-01-15T19:28:18.612" v="3697" actId="2696"/>
        <pc:sldMkLst>
          <pc:docMk/>
          <pc:sldMk cId="770882473" sldId="307"/>
        </pc:sldMkLst>
        <pc:spChg chg="del">
          <ac:chgData name="Niccolò Didoni" userId="9df63ffa-78eb-4a13-b585-22a784eff894" providerId="ADAL" clId="{81D11BCE-858F-0045-8766-FD935079414B}" dt="2022-01-15T19:27:23.199" v="3686" actId="478"/>
          <ac:spMkLst>
            <pc:docMk/>
            <pc:sldMk cId="770882473" sldId="307"/>
            <ac:spMk id="2" creationId="{89384C5F-7AB1-7C41-8312-9D5E4168D458}"/>
          </ac:spMkLst>
        </pc:spChg>
        <pc:spChg chg="mod">
          <ac:chgData name="Niccolò Didoni" userId="9df63ffa-78eb-4a13-b585-22a784eff894" providerId="ADAL" clId="{81D11BCE-858F-0045-8766-FD935079414B}" dt="2022-01-15T19:28:13.914" v="3696" actId="27636"/>
          <ac:spMkLst>
            <pc:docMk/>
            <pc:sldMk cId="770882473" sldId="307"/>
            <ac:spMk id="3" creationId="{18A85045-712E-D84E-AB13-37365B41EFD3}"/>
          </ac:spMkLst>
        </pc:spChg>
      </pc:sldChg>
      <pc:sldChg chg="modSp add mod">
        <pc:chgData name="Niccolò Didoni" userId="9df63ffa-78eb-4a13-b585-22a784eff894" providerId="ADAL" clId="{81D11BCE-858F-0045-8766-FD935079414B}" dt="2022-01-18T20:47:13.681" v="11716" actId="2711"/>
        <pc:sldMkLst>
          <pc:docMk/>
          <pc:sldMk cId="3088586940" sldId="308"/>
        </pc:sldMkLst>
        <pc:spChg chg="mod">
          <ac:chgData name="Niccolò Didoni" userId="9df63ffa-78eb-4a13-b585-22a784eff894" providerId="ADAL" clId="{81D11BCE-858F-0045-8766-FD935079414B}" dt="2022-01-18T20:47:13.681" v="11716" actId="2711"/>
          <ac:spMkLst>
            <pc:docMk/>
            <pc:sldMk cId="3088586940" sldId="308"/>
            <ac:spMk id="3" creationId="{18A85045-712E-D84E-AB13-37365B41EFD3}"/>
          </ac:spMkLst>
        </pc:spChg>
      </pc:sldChg>
      <pc:sldChg chg="addSp delSp modSp add del mod ord modClrScheme chgLayout">
        <pc:chgData name="Niccolò Didoni" userId="9df63ffa-78eb-4a13-b585-22a784eff894" providerId="ADAL" clId="{81D11BCE-858F-0045-8766-FD935079414B}" dt="2022-01-19T10:48:24.566" v="13491" actId="20578"/>
        <pc:sldMkLst>
          <pc:docMk/>
          <pc:sldMk cId="2427308060" sldId="309"/>
        </pc:sldMkLst>
        <pc:spChg chg="add del mod ord">
          <ac:chgData name="Niccolò Didoni" userId="9df63ffa-78eb-4a13-b585-22a784eff894" providerId="ADAL" clId="{81D11BCE-858F-0045-8766-FD935079414B}" dt="2022-01-15T20:15:14.473" v="6883" actId="700"/>
          <ac:spMkLst>
            <pc:docMk/>
            <pc:sldMk cId="2427308060" sldId="309"/>
            <ac:spMk id="2" creationId="{500957AC-435F-0C4C-ABE1-9FBC0866C250}"/>
          </ac:spMkLst>
        </pc:spChg>
        <pc:spChg chg="add del mod ord">
          <ac:chgData name="Niccolò Didoni" userId="9df63ffa-78eb-4a13-b585-22a784eff894" providerId="ADAL" clId="{81D11BCE-858F-0045-8766-FD935079414B}" dt="2022-01-15T20:15:14.473" v="6883" actId="700"/>
          <ac:spMkLst>
            <pc:docMk/>
            <pc:sldMk cId="2427308060" sldId="309"/>
            <ac:spMk id="3" creationId="{29BDA618-D09A-CA4C-B401-BFDF359B4361}"/>
          </ac:spMkLst>
        </pc:spChg>
        <pc:spChg chg="add mod">
          <ac:chgData name="Niccolò Didoni" userId="9df63ffa-78eb-4a13-b585-22a784eff894" providerId="ADAL" clId="{81D11BCE-858F-0045-8766-FD935079414B}" dt="2022-01-15T20:15:35.412" v="6906" actId="20577"/>
          <ac:spMkLst>
            <pc:docMk/>
            <pc:sldMk cId="2427308060" sldId="309"/>
            <ac:spMk id="4" creationId="{CFE87FBF-8C78-7346-9684-3492474C0133}"/>
          </ac:spMkLst>
        </pc:spChg>
        <pc:spChg chg="del">
          <ac:chgData name="Niccolò Didoni" userId="9df63ffa-78eb-4a13-b585-22a784eff894" providerId="ADAL" clId="{81D11BCE-858F-0045-8766-FD935079414B}" dt="2022-01-15T20:15:27.172" v="6886" actId="478"/>
          <ac:spMkLst>
            <pc:docMk/>
            <pc:sldMk cId="2427308060" sldId="309"/>
            <ac:spMk id="5" creationId="{41E4859B-2890-9549-9E97-1FEC3D48D0CD}"/>
          </ac:spMkLst>
        </pc:spChg>
        <pc:spChg chg="del">
          <ac:chgData name="Niccolò Didoni" userId="9df63ffa-78eb-4a13-b585-22a784eff894" providerId="ADAL" clId="{81D11BCE-858F-0045-8766-FD935079414B}" dt="2022-01-15T20:15:27.172" v="6886" actId="478"/>
          <ac:spMkLst>
            <pc:docMk/>
            <pc:sldMk cId="2427308060" sldId="309"/>
            <ac:spMk id="6" creationId="{F1D0872F-D0D8-9D4A-93D1-5A10159F4EAA}"/>
          </ac:spMkLst>
        </pc:spChg>
        <pc:spChg chg="add mod">
          <ac:chgData name="Niccolò Didoni" userId="9df63ffa-78eb-4a13-b585-22a784eff894" providerId="ADAL" clId="{81D11BCE-858F-0045-8766-FD935079414B}" dt="2022-01-15T20:26:30.670" v="7597" actId="20577"/>
          <ac:spMkLst>
            <pc:docMk/>
            <pc:sldMk cId="2427308060" sldId="309"/>
            <ac:spMk id="7" creationId="{43F5681D-C5FF-6B4B-A731-1536A7DE8B1F}"/>
          </ac:spMkLst>
        </pc:spChg>
      </pc:sldChg>
      <pc:sldChg chg="addSp delSp modSp add mod">
        <pc:chgData name="Niccolò Didoni" userId="9df63ffa-78eb-4a13-b585-22a784eff894" providerId="ADAL" clId="{81D11BCE-858F-0045-8766-FD935079414B}" dt="2022-01-15T20:40:52.068" v="7774" actId="1076"/>
        <pc:sldMkLst>
          <pc:docMk/>
          <pc:sldMk cId="3114042217" sldId="310"/>
        </pc:sldMkLst>
        <pc:spChg chg="mod">
          <ac:chgData name="Niccolò Didoni" userId="9df63ffa-78eb-4a13-b585-22a784eff894" providerId="ADAL" clId="{81D11BCE-858F-0045-8766-FD935079414B}" dt="2022-01-15T20:39:24.287" v="7745" actId="20577"/>
          <ac:spMkLst>
            <pc:docMk/>
            <pc:sldMk cId="3114042217" sldId="310"/>
            <ac:spMk id="2" creationId="{6EB8C22F-5A02-9140-AB27-D495674CE86B}"/>
          </ac:spMkLst>
        </pc:spChg>
        <pc:picChg chg="add mod modCrop">
          <ac:chgData name="Niccolò Didoni" userId="9df63ffa-78eb-4a13-b585-22a784eff894" providerId="ADAL" clId="{81D11BCE-858F-0045-8766-FD935079414B}" dt="2022-01-15T20:40:52.068" v="7774" actId="1076"/>
          <ac:picMkLst>
            <pc:docMk/>
            <pc:sldMk cId="3114042217" sldId="310"/>
            <ac:picMk id="4" creationId="{015F0B0E-A188-1447-8A20-C902E890346D}"/>
          </ac:picMkLst>
        </pc:picChg>
        <pc:picChg chg="del">
          <ac:chgData name="Niccolò Didoni" userId="9df63ffa-78eb-4a13-b585-22a784eff894" providerId="ADAL" clId="{81D11BCE-858F-0045-8766-FD935079414B}" dt="2022-01-15T20:39:26.749" v="7746" actId="478"/>
          <ac:picMkLst>
            <pc:docMk/>
            <pc:sldMk cId="3114042217" sldId="310"/>
            <ac:picMk id="7" creationId="{9A15A876-319B-A946-97FE-D93E893E49F0}"/>
          </ac:picMkLst>
        </pc:picChg>
      </pc:sldChg>
      <pc:sldChg chg="addSp delSp modSp add mod">
        <pc:chgData name="Niccolò Didoni" userId="9df63ffa-78eb-4a13-b585-22a784eff894" providerId="ADAL" clId="{81D11BCE-858F-0045-8766-FD935079414B}" dt="2022-01-15T20:42:35.770" v="7791" actId="1076"/>
        <pc:sldMkLst>
          <pc:docMk/>
          <pc:sldMk cId="308751136" sldId="311"/>
        </pc:sldMkLst>
        <pc:spChg chg="mod">
          <ac:chgData name="Niccolò Didoni" userId="9df63ffa-78eb-4a13-b585-22a784eff894" providerId="ADAL" clId="{81D11BCE-858F-0045-8766-FD935079414B}" dt="2022-01-15T20:41:22.338" v="7783" actId="20577"/>
          <ac:spMkLst>
            <pc:docMk/>
            <pc:sldMk cId="308751136" sldId="311"/>
            <ac:spMk id="2" creationId="{6EB8C22F-5A02-9140-AB27-D495674CE86B}"/>
          </ac:spMkLst>
        </pc:spChg>
        <pc:picChg chg="add mod modCrop">
          <ac:chgData name="Niccolò Didoni" userId="9df63ffa-78eb-4a13-b585-22a784eff894" providerId="ADAL" clId="{81D11BCE-858F-0045-8766-FD935079414B}" dt="2022-01-15T20:42:35.770" v="7791" actId="1076"/>
          <ac:picMkLst>
            <pc:docMk/>
            <pc:sldMk cId="308751136" sldId="311"/>
            <ac:picMk id="4" creationId="{E4CD76D3-9A07-3A4F-9384-CBB7AA76A519}"/>
          </ac:picMkLst>
        </pc:picChg>
        <pc:picChg chg="del">
          <ac:chgData name="Niccolò Didoni" userId="9df63ffa-78eb-4a13-b585-22a784eff894" providerId="ADAL" clId="{81D11BCE-858F-0045-8766-FD935079414B}" dt="2022-01-15T20:41:24.535" v="7784" actId="478"/>
          <ac:picMkLst>
            <pc:docMk/>
            <pc:sldMk cId="308751136" sldId="311"/>
            <ac:picMk id="7" creationId="{9A15A876-319B-A946-97FE-D93E893E49F0}"/>
          </ac:picMkLst>
        </pc:picChg>
      </pc:sldChg>
      <pc:sldChg chg="addSp delSp modSp add mod ord">
        <pc:chgData name="Niccolò Didoni" userId="9df63ffa-78eb-4a13-b585-22a784eff894" providerId="ADAL" clId="{81D11BCE-858F-0045-8766-FD935079414B}" dt="2022-01-18T20:37:58.930" v="11645" actId="113"/>
        <pc:sldMkLst>
          <pc:docMk/>
          <pc:sldMk cId="3656803579" sldId="312"/>
        </pc:sldMkLst>
        <pc:spChg chg="add del mod">
          <ac:chgData name="Niccolò Didoni" userId="9df63ffa-78eb-4a13-b585-22a784eff894" providerId="ADAL" clId="{81D11BCE-858F-0045-8766-FD935079414B}" dt="2022-01-18T20:14:15.745" v="11230" actId="478"/>
          <ac:spMkLst>
            <pc:docMk/>
            <pc:sldMk cId="3656803579" sldId="312"/>
            <ac:spMk id="3" creationId="{EE98A9CC-6055-1942-8E24-674189F94670}"/>
          </ac:spMkLst>
        </pc:spChg>
        <pc:spChg chg="mod">
          <ac:chgData name="Niccolò Didoni" userId="9df63ffa-78eb-4a13-b585-22a784eff894" providerId="ADAL" clId="{81D11BCE-858F-0045-8766-FD935079414B}" dt="2022-01-18T20:13:51.986" v="11224" actId="20577"/>
          <ac:spMkLst>
            <pc:docMk/>
            <pc:sldMk cId="3656803579" sldId="312"/>
            <ac:spMk id="4" creationId="{3A3746DE-FA2E-884C-B97A-1D2087CCD3EC}"/>
          </ac:spMkLst>
        </pc:spChg>
        <pc:spChg chg="add del mod">
          <ac:chgData name="Niccolò Didoni" userId="9df63ffa-78eb-4a13-b585-22a784eff894" providerId="ADAL" clId="{81D11BCE-858F-0045-8766-FD935079414B}" dt="2022-01-18T20:37:40.678" v="11620" actId="113"/>
          <ac:spMkLst>
            <pc:docMk/>
            <pc:sldMk cId="3656803579" sldId="312"/>
            <ac:spMk id="5" creationId="{478DB304-8F8F-C24F-A836-369A88C138B0}"/>
          </ac:spMkLst>
        </pc:spChg>
        <pc:spChg chg="mod">
          <ac:chgData name="Niccolò Didoni" userId="9df63ffa-78eb-4a13-b585-22a784eff894" providerId="ADAL" clId="{81D11BCE-858F-0045-8766-FD935079414B}" dt="2022-01-18T20:37:58.930" v="11645" actId="113"/>
          <ac:spMkLst>
            <pc:docMk/>
            <pc:sldMk cId="3656803579" sldId="312"/>
            <ac:spMk id="6" creationId="{EA339B92-6E5B-754E-8F2E-1C9AB258BD09}"/>
          </ac:spMkLst>
        </pc:spChg>
        <pc:spChg chg="add del mod">
          <ac:chgData name="Niccolò Didoni" userId="9df63ffa-78eb-4a13-b585-22a784eff894" providerId="ADAL" clId="{81D11BCE-858F-0045-8766-FD935079414B}" dt="2022-01-18T20:14:22.923" v="11242" actId="20577"/>
          <ac:spMkLst>
            <pc:docMk/>
            <pc:sldMk cId="3656803579" sldId="312"/>
            <ac:spMk id="7" creationId="{90DA36B5-6F07-2644-BECF-DC7BC5C4AB45}"/>
          </ac:spMkLst>
        </pc:spChg>
        <pc:spChg chg="add del mod">
          <ac:chgData name="Niccolò Didoni" userId="9df63ffa-78eb-4a13-b585-22a784eff894" providerId="ADAL" clId="{81D11BCE-858F-0045-8766-FD935079414B}" dt="2022-01-18T20:14:12.758" v="11228" actId="478"/>
          <ac:spMkLst>
            <pc:docMk/>
            <pc:sldMk cId="3656803579" sldId="312"/>
            <ac:spMk id="10" creationId="{3737ACB1-484B-A04A-98BD-B2B728C79BBE}"/>
          </ac:spMkLst>
        </pc:spChg>
      </pc:sldChg>
      <pc:sldChg chg="modSp add mod">
        <pc:chgData name="Niccolò Didoni" userId="9df63ffa-78eb-4a13-b585-22a784eff894" providerId="ADAL" clId="{81D11BCE-858F-0045-8766-FD935079414B}" dt="2022-01-18T20:38:27.008" v="11683" actId="113"/>
        <pc:sldMkLst>
          <pc:docMk/>
          <pc:sldMk cId="1829665595" sldId="313"/>
        </pc:sldMkLst>
        <pc:spChg chg="mod">
          <ac:chgData name="Niccolò Didoni" userId="9df63ffa-78eb-4a13-b585-22a784eff894" providerId="ADAL" clId="{81D11BCE-858F-0045-8766-FD935079414B}" dt="2022-01-18T20:38:13.332" v="11661" actId="113"/>
          <ac:spMkLst>
            <pc:docMk/>
            <pc:sldMk cId="1829665595" sldId="313"/>
            <ac:spMk id="5" creationId="{478DB304-8F8F-C24F-A836-369A88C138B0}"/>
          </ac:spMkLst>
        </pc:spChg>
        <pc:spChg chg="mod">
          <ac:chgData name="Niccolò Didoni" userId="9df63ffa-78eb-4a13-b585-22a784eff894" providerId="ADAL" clId="{81D11BCE-858F-0045-8766-FD935079414B}" dt="2022-01-18T20:38:27.008" v="11683" actId="113"/>
          <ac:spMkLst>
            <pc:docMk/>
            <pc:sldMk cId="1829665595" sldId="313"/>
            <ac:spMk id="6" creationId="{EA339B92-6E5B-754E-8F2E-1C9AB258BD09}"/>
          </ac:spMkLst>
        </pc:spChg>
      </pc:sldChg>
      <pc:sldChg chg="modSp add mod ord">
        <pc:chgData name="Niccolò Didoni" userId="9df63ffa-78eb-4a13-b585-22a784eff894" providerId="ADAL" clId="{81D11BCE-858F-0045-8766-FD935079414B}" dt="2022-01-20T09:34:37.518" v="16216" actId="27636"/>
        <pc:sldMkLst>
          <pc:docMk/>
          <pc:sldMk cId="1641680995" sldId="314"/>
        </pc:sldMkLst>
        <pc:spChg chg="mod">
          <ac:chgData name="Niccolò Didoni" userId="9df63ffa-78eb-4a13-b585-22a784eff894" providerId="ADAL" clId="{81D11BCE-858F-0045-8766-FD935079414B}" dt="2022-01-18T20:53:29.855" v="11888" actId="20577"/>
          <ac:spMkLst>
            <pc:docMk/>
            <pc:sldMk cId="1641680995" sldId="314"/>
            <ac:spMk id="10" creationId="{2A448B2D-7D20-7C46-A9F0-F82BEC8B6769}"/>
          </ac:spMkLst>
        </pc:spChg>
        <pc:spChg chg="mod">
          <ac:chgData name="Niccolò Didoni" userId="9df63ffa-78eb-4a13-b585-22a784eff894" providerId="ADAL" clId="{81D11BCE-858F-0045-8766-FD935079414B}" dt="2022-01-20T09:34:37.518" v="16216" actId="27636"/>
          <ac:spMkLst>
            <pc:docMk/>
            <pc:sldMk cId="1641680995" sldId="314"/>
            <ac:spMk id="15" creationId="{613B310C-B189-594F-9A00-DD38821F16EA}"/>
          </ac:spMkLst>
        </pc:spChg>
      </pc:sldChg>
      <pc:sldChg chg="modSp add mod ord">
        <pc:chgData name="Niccolò Didoni" userId="9df63ffa-78eb-4a13-b585-22a784eff894" providerId="ADAL" clId="{81D11BCE-858F-0045-8766-FD935079414B}" dt="2022-01-18T20:55:12.813" v="11940" actId="27636"/>
        <pc:sldMkLst>
          <pc:docMk/>
          <pc:sldMk cId="3428829438" sldId="315"/>
        </pc:sldMkLst>
        <pc:spChg chg="mod">
          <ac:chgData name="Niccolò Didoni" userId="9df63ffa-78eb-4a13-b585-22a784eff894" providerId="ADAL" clId="{81D11BCE-858F-0045-8766-FD935079414B}" dt="2022-01-18T20:51:06.588" v="11778" actId="20577"/>
          <ac:spMkLst>
            <pc:docMk/>
            <pc:sldMk cId="3428829438" sldId="315"/>
            <ac:spMk id="2" creationId="{AA17CC0F-EBC7-4149-9FBF-AECBB0887BBD}"/>
          </ac:spMkLst>
        </pc:spChg>
        <pc:spChg chg="mod">
          <ac:chgData name="Niccolò Didoni" userId="9df63ffa-78eb-4a13-b585-22a784eff894" providerId="ADAL" clId="{81D11BCE-858F-0045-8766-FD935079414B}" dt="2022-01-18T20:55:12.813" v="11940" actId="27636"/>
          <ac:spMkLst>
            <pc:docMk/>
            <pc:sldMk cId="3428829438" sldId="315"/>
            <ac:spMk id="3" creationId="{A7998C91-FB19-984C-B866-044FEBD1D861}"/>
          </ac:spMkLst>
        </pc:spChg>
      </pc:sldChg>
      <pc:sldChg chg="modSp add del mod">
        <pc:chgData name="Niccolò Didoni" userId="9df63ffa-78eb-4a13-b585-22a784eff894" providerId="ADAL" clId="{81D11BCE-858F-0045-8766-FD935079414B}" dt="2022-01-20T09:33:57.821" v="16214" actId="2696"/>
        <pc:sldMkLst>
          <pc:docMk/>
          <pc:sldMk cId="1915156349" sldId="316"/>
        </pc:sldMkLst>
        <pc:spChg chg="mod">
          <ac:chgData name="Niccolò Didoni" userId="9df63ffa-78eb-4a13-b585-22a784eff894" providerId="ADAL" clId="{81D11BCE-858F-0045-8766-FD935079414B}" dt="2022-01-18T20:51:02.918" v="11774" actId="20577"/>
          <ac:spMkLst>
            <pc:docMk/>
            <pc:sldMk cId="1915156349" sldId="316"/>
            <ac:spMk id="2" creationId="{AA17CC0F-EBC7-4149-9FBF-AECBB0887BBD}"/>
          </ac:spMkLst>
        </pc:spChg>
        <pc:spChg chg="mod">
          <ac:chgData name="Niccolò Didoni" userId="9df63ffa-78eb-4a13-b585-22a784eff894" providerId="ADAL" clId="{81D11BCE-858F-0045-8766-FD935079414B}" dt="2022-01-18T21:26:48.681" v="12736" actId="20577"/>
          <ac:spMkLst>
            <pc:docMk/>
            <pc:sldMk cId="1915156349" sldId="316"/>
            <ac:spMk id="3" creationId="{A7998C91-FB19-984C-B866-044FEBD1D861}"/>
          </ac:spMkLst>
        </pc:spChg>
      </pc:sldChg>
      <pc:sldChg chg="modSp add mod ord">
        <pc:chgData name="Niccolò Didoni" userId="9df63ffa-78eb-4a13-b585-22a784eff894" providerId="ADAL" clId="{81D11BCE-858F-0045-8766-FD935079414B}" dt="2022-01-18T21:34:15.402" v="12933" actId="20577"/>
        <pc:sldMkLst>
          <pc:docMk/>
          <pc:sldMk cId="1648141068" sldId="317"/>
        </pc:sldMkLst>
        <pc:spChg chg="mod">
          <ac:chgData name="Niccolò Didoni" userId="9df63ffa-78eb-4a13-b585-22a784eff894" providerId="ADAL" clId="{81D11BCE-858F-0045-8766-FD935079414B}" dt="2022-01-18T21:34:15.402" v="12933" actId="20577"/>
          <ac:spMkLst>
            <pc:docMk/>
            <pc:sldMk cId="1648141068" sldId="317"/>
            <ac:spMk id="3" creationId="{A7998C91-FB19-984C-B866-044FEBD1D861}"/>
          </ac:spMkLst>
        </pc:spChg>
      </pc:sldChg>
      <pc:sldChg chg="modSp add mod ord">
        <pc:chgData name="Niccolò Didoni" userId="9df63ffa-78eb-4a13-b585-22a784eff894" providerId="ADAL" clId="{81D11BCE-858F-0045-8766-FD935079414B}" dt="2022-01-19T11:05:16.660" v="14060" actId="20577"/>
        <pc:sldMkLst>
          <pc:docMk/>
          <pc:sldMk cId="3979392411" sldId="318"/>
        </pc:sldMkLst>
        <pc:spChg chg="mod">
          <ac:chgData name="Niccolò Didoni" userId="9df63ffa-78eb-4a13-b585-22a784eff894" providerId="ADAL" clId="{81D11BCE-858F-0045-8766-FD935079414B}" dt="2022-01-18T21:39:42.522" v="13127" actId="20577"/>
          <ac:spMkLst>
            <pc:docMk/>
            <pc:sldMk cId="3979392411" sldId="318"/>
            <ac:spMk id="2" creationId="{CCF618C2-5C13-A44A-B6C7-4FE083ADBC89}"/>
          </ac:spMkLst>
        </pc:spChg>
        <pc:spChg chg="mod">
          <ac:chgData name="Niccolò Didoni" userId="9df63ffa-78eb-4a13-b585-22a784eff894" providerId="ADAL" clId="{81D11BCE-858F-0045-8766-FD935079414B}" dt="2022-01-19T11:05:16.660" v="14060" actId="20577"/>
          <ac:spMkLst>
            <pc:docMk/>
            <pc:sldMk cId="3979392411" sldId="318"/>
            <ac:spMk id="4" creationId="{B60B3590-3DDB-BB4B-9D09-4CE55D59F5E8}"/>
          </ac:spMkLst>
        </pc:spChg>
      </pc:sldChg>
      <pc:sldChg chg="addSp delSp modSp add mod ord">
        <pc:chgData name="Niccolò Didoni" userId="9df63ffa-78eb-4a13-b585-22a784eff894" providerId="ADAL" clId="{81D11BCE-858F-0045-8766-FD935079414B}" dt="2022-01-20T08:25:27.665" v="15905" actId="22"/>
        <pc:sldMkLst>
          <pc:docMk/>
          <pc:sldMk cId="101712738" sldId="319"/>
        </pc:sldMkLst>
        <pc:spChg chg="mod">
          <ac:chgData name="Niccolò Didoni" userId="9df63ffa-78eb-4a13-b585-22a784eff894" providerId="ADAL" clId="{81D11BCE-858F-0045-8766-FD935079414B}" dt="2022-01-19T10:52:39.433" v="13871" actId="20577"/>
          <ac:spMkLst>
            <pc:docMk/>
            <pc:sldMk cId="101712738" sldId="319"/>
            <ac:spMk id="2" creationId="{25B476F3-135E-7545-B075-FA2EF2E5B847}"/>
          </ac:spMkLst>
        </pc:spChg>
        <pc:spChg chg="mod">
          <ac:chgData name="Niccolò Didoni" userId="9df63ffa-78eb-4a13-b585-22a784eff894" providerId="ADAL" clId="{81D11BCE-858F-0045-8766-FD935079414B}" dt="2022-01-20T08:25:13.466" v="15903" actId="255"/>
          <ac:spMkLst>
            <pc:docMk/>
            <pc:sldMk cId="101712738" sldId="319"/>
            <ac:spMk id="3" creationId="{D2CCA5B7-92D4-604E-B9DF-E76DA04EB34B}"/>
          </ac:spMkLst>
        </pc:spChg>
        <pc:spChg chg="add del">
          <ac:chgData name="Niccolò Didoni" userId="9df63ffa-78eb-4a13-b585-22a784eff894" providerId="ADAL" clId="{81D11BCE-858F-0045-8766-FD935079414B}" dt="2022-01-20T08:25:27.665" v="15905" actId="22"/>
          <ac:spMkLst>
            <pc:docMk/>
            <pc:sldMk cId="101712738" sldId="319"/>
            <ac:spMk id="5" creationId="{6B232F80-2131-5C43-AA0D-6965BA9457ED}"/>
          </ac:spMkLst>
        </pc:spChg>
      </pc:sldChg>
      <pc:sldChg chg="modSp add mod ord">
        <pc:chgData name="Niccolò Didoni" userId="9df63ffa-78eb-4a13-b585-22a784eff894" providerId="ADAL" clId="{81D11BCE-858F-0045-8766-FD935079414B}" dt="2022-01-19T10:49:47.529" v="13622" actId="20578"/>
        <pc:sldMkLst>
          <pc:docMk/>
          <pc:sldMk cId="3737560564" sldId="320"/>
        </pc:sldMkLst>
        <pc:spChg chg="mod">
          <ac:chgData name="Niccolò Didoni" userId="9df63ffa-78eb-4a13-b585-22a784eff894" providerId="ADAL" clId="{81D11BCE-858F-0045-8766-FD935079414B}" dt="2022-01-19T10:48:58.093" v="13514" actId="20577"/>
          <ac:spMkLst>
            <pc:docMk/>
            <pc:sldMk cId="3737560564" sldId="320"/>
            <ac:spMk id="10" creationId="{2A448B2D-7D20-7C46-A9F0-F82BEC8B6769}"/>
          </ac:spMkLst>
        </pc:spChg>
        <pc:spChg chg="mod">
          <ac:chgData name="Niccolò Didoni" userId="9df63ffa-78eb-4a13-b585-22a784eff894" providerId="ADAL" clId="{81D11BCE-858F-0045-8766-FD935079414B}" dt="2022-01-19T10:49:29.998" v="13621" actId="20577"/>
          <ac:spMkLst>
            <pc:docMk/>
            <pc:sldMk cId="3737560564" sldId="320"/>
            <ac:spMk id="15" creationId="{613B310C-B189-594F-9A00-DD38821F16EA}"/>
          </ac:spMkLst>
        </pc:spChg>
      </pc:sldChg>
      <pc:sldChg chg="modSp add mod">
        <pc:chgData name="Niccolò Didoni" userId="9df63ffa-78eb-4a13-b585-22a784eff894" providerId="ADAL" clId="{81D11BCE-858F-0045-8766-FD935079414B}" dt="2022-01-20T08:26:01.646" v="15906" actId="255"/>
        <pc:sldMkLst>
          <pc:docMk/>
          <pc:sldMk cId="3934569" sldId="321"/>
        </pc:sldMkLst>
        <pc:spChg chg="mod">
          <ac:chgData name="Niccolò Didoni" userId="9df63ffa-78eb-4a13-b585-22a784eff894" providerId="ADAL" clId="{81D11BCE-858F-0045-8766-FD935079414B}" dt="2022-01-19T10:55:52.454" v="14043" actId="20577"/>
          <ac:spMkLst>
            <pc:docMk/>
            <pc:sldMk cId="3934569" sldId="321"/>
            <ac:spMk id="2" creationId="{25B476F3-135E-7545-B075-FA2EF2E5B847}"/>
          </ac:spMkLst>
        </pc:spChg>
        <pc:spChg chg="mod">
          <ac:chgData name="Niccolò Didoni" userId="9df63ffa-78eb-4a13-b585-22a784eff894" providerId="ADAL" clId="{81D11BCE-858F-0045-8766-FD935079414B}" dt="2022-01-20T08:26:01.646" v="15906" actId="255"/>
          <ac:spMkLst>
            <pc:docMk/>
            <pc:sldMk cId="3934569" sldId="321"/>
            <ac:spMk id="3" creationId="{D2CCA5B7-92D4-604E-B9DF-E76DA04EB34B}"/>
          </ac:spMkLst>
        </pc:spChg>
      </pc:sldChg>
      <pc:sldChg chg="modSp add mod">
        <pc:chgData name="Niccolò Didoni" userId="9df63ffa-78eb-4a13-b585-22a784eff894" providerId="ADAL" clId="{81D11BCE-858F-0045-8766-FD935079414B}" dt="2022-01-20T08:38:57.428" v="16062" actId="2711"/>
        <pc:sldMkLst>
          <pc:docMk/>
          <pc:sldMk cId="307630828" sldId="322"/>
        </pc:sldMkLst>
        <pc:spChg chg="mod">
          <ac:chgData name="Niccolò Didoni" userId="9df63ffa-78eb-4a13-b585-22a784eff894" providerId="ADAL" clId="{81D11BCE-858F-0045-8766-FD935079414B}" dt="2022-01-19T11:16:36.107" v="14092" actId="20577"/>
          <ac:spMkLst>
            <pc:docMk/>
            <pc:sldMk cId="307630828" sldId="322"/>
            <ac:spMk id="2" creationId="{9F93B6FE-84BF-B44C-8B1E-905614F2C5A7}"/>
          </ac:spMkLst>
        </pc:spChg>
        <pc:spChg chg="mod">
          <ac:chgData name="Niccolò Didoni" userId="9df63ffa-78eb-4a13-b585-22a784eff894" providerId="ADAL" clId="{81D11BCE-858F-0045-8766-FD935079414B}" dt="2022-01-20T08:38:57.428" v="16062" actId="2711"/>
          <ac:spMkLst>
            <pc:docMk/>
            <pc:sldMk cId="307630828" sldId="322"/>
            <ac:spMk id="3" creationId="{EACBD965-6A7F-D64D-B8D1-0D3023B213B4}"/>
          </ac:spMkLst>
        </pc:spChg>
      </pc:sldChg>
      <pc:sldChg chg="add del">
        <pc:chgData name="Niccolò Didoni" userId="9df63ffa-78eb-4a13-b585-22a784eff894" providerId="ADAL" clId="{81D11BCE-858F-0045-8766-FD935079414B}" dt="2022-01-20T08:37:51.494" v="16059" actId="2696"/>
        <pc:sldMkLst>
          <pc:docMk/>
          <pc:sldMk cId="2697224970" sldId="323"/>
        </pc:sldMkLst>
      </pc:sldChg>
      <pc:sldChg chg="modSp add mod">
        <pc:chgData name="Niccolò Didoni" userId="9df63ffa-78eb-4a13-b585-22a784eff894" providerId="ADAL" clId="{81D11BCE-858F-0045-8766-FD935079414B}" dt="2022-01-19T11:22:59.567" v="14769" actId="20577"/>
        <pc:sldMkLst>
          <pc:docMk/>
          <pc:sldMk cId="292038249" sldId="324"/>
        </pc:sldMkLst>
        <pc:spChg chg="mod">
          <ac:chgData name="Niccolò Didoni" userId="9df63ffa-78eb-4a13-b585-22a784eff894" providerId="ADAL" clId="{81D11BCE-858F-0045-8766-FD935079414B}" dt="2022-01-19T11:18:14.221" v="14111" actId="20577"/>
          <ac:spMkLst>
            <pc:docMk/>
            <pc:sldMk cId="292038249" sldId="324"/>
            <ac:spMk id="2" creationId="{BD5DD1D7-5FE8-F948-BD09-E0CFB8E8DB7D}"/>
          </ac:spMkLst>
        </pc:spChg>
        <pc:spChg chg="mod">
          <ac:chgData name="Niccolò Didoni" userId="9df63ffa-78eb-4a13-b585-22a784eff894" providerId="ADAL" clId="{81D11BCE-858F-0045-8766-FD935079414B}" dt="2022-01-19T11:18:34.622" v="14141" actId="20577"/>
          <ac:spMkLst>
            <pc:docMk/>
            <pc:sldMk cId="292038249" sldId="324"/>
            <ac:spMk id="6" creationId="{60DF98A3-F510-9346-B339-06CFDA1766E0}"/>
          </ac:spMkLst>
        </pc:spChg>
        <pc:spChg chg="mod">
          <ac:chgData name="Niccolò Didoni" userId="9df63ffa-78eb-4a13-b585-22a784eff894" providerId="ADAL" clId="{81D11BCE-858F-0045-8766-FD935079414B}" dt="2022-01-19T11:22:59.567" v="14769" actId="20577"/>
          <ac:spMkLst>
            <pc:docMk/>
            <pc:sldMk cId="292038249" sldId="324"/>
            <ac:spMk id="7" creationId="{36F97768-3809-9C43-A89B-204E6580E3E5}"/>
          </ac:spMkLst>
        </pc:spChg>
      </pc:sldChg>
      <pc:sldChg chg="modSp add mod">
        <pc:chgData name="Niccolò Didoni" userId="9df63ffa-78eb-4a13-b585-22a784eff894" providerId="ADAL" clId="{81D11BCE-858F-0045-8766-FD935079414B}" dt="2022-01-19T11:23:56.489" v="14857" actId="20577"/>
        <pc:sldMkLst>
          <pc:docMk/>
          <pc:sldMk cId="2529626037" sldId="325"/>
        </pc:sldMkLst>
        <pc:spChg chg="mod">
          <ac:chgData name="Niccolò Didoni" userId="9df63ffa-78eb-4a13-b585-22a784eff894" providerId="ADAL" clId="{81D11BCE-858F-0045-8766-FD935079414B}" dt="2022-01-19T11:22:42.008" v="14743" actId="20577"/>
          <ac:spMkLst>
            <pc:docMk/>
            <pc:sldMk cId="2529626037" sldId="325"/>
            <ac:spMk id="2" creationId="{BD5DD1D7-5FE8-F948-BD09-E0CFB8E8DB7D}"/>
          </ac:spMkLst>
        </pc:spChg>
        <pc:spChg chg="mod">
          <ac:chgData name="Niccolò Didoni" userId="9df63ffa-78eb-4a13-b585-22a784eff894" providerId="ADAL" clId="{81D11BCE-858F-0045-8766-FD935079414B}" dt="2022-01-19T11:23:56.489" v="14857" actId="20577"/>
          <ac:spMkLst>
            <pc:docMk/>
            <pc:sldMk cId="2529626037" sldId="325"/>
            <ac:spMk id="7" creationId="{36F97768-3809-9C43-A89B-204E6580E3E5}"/>
          </ac:spMkLst>
        </pc:spChg>
      </pc:sldChg>
      <pc:sldChg chg="modSp add mod">
        <pc:chgData name="Niccolò Didoni" userId="9df63ffa-78eb-4a13-b585-22a784eff894" providerId="ADAL" clId="{81D11BCE-858F-0045-8766-FD935079414B}" dt="2022-01-20T08:30:50.011" v="15957" actId="20577"/>
        <pc:sldMkLst>
          <pc:docMk/>
          <pc:sldMk cId="3574793740" sldId="326"/>
        </pc:sldMkLst>
        <pc:spChg chg="mod">
          <ac:chgData name="Niccolò Didoni" userId="9df63ffa-78eb-4a13-b585-22a784eff894" providerId="ADAL" clId="{81D11BCE-858F-0045-8766-FD935079414B}" dt="2022-01-19T12:00:39.303" v="14875" actId="20577"/>
          <ac:spMkLst>
            <pc:docMk/>
            <pc:sldMk cId="3574793740" sldId="326"/>
            <ac:spMk id="2" creationId="{BD5DD1D7-5FE8-F948-BD09-E0CFB8E8DB7D}"/>
          </ac:spMkLst>
        </pc:spChg>
        <pc:spChg chg="mod">
          <ac:chgData name="Niccolò Didoni" userId="9df63ffa-78eb-4a13-b585-22a784eff894" providerId="ADAL" clId="{81D11BCE-858F-0045-8766-FD935079414B}" dt="2022-01-20T08:30:50.011" v="15957" actId="20577"/>
          <ac:spMkLst>
            <pc:docMk/>
            <pc:sldMk cId="3574793740" sldId="326"/>
            <ac:spMk id="6" creationId="{60DF98A3-F510-9346-B339-06CFDA1766E0}"/>
          </ac:spMkLst>
        </pc:spChg>
        <pc:spChg chg="mod">
          <ac:chgData name="Niccolò Didoni" userId="9df63ffa-78eb-4a13-b585-22a784eff894" providerId="ADAL" clId="{81D11BCE-858F-0045-8766-FD935079414B}" dt="2022-01-19T12:05:52.788" v="15249" actId="20577"/>
          <ac:spMkLst>
            <pc:docMk/>
            <pc:sldMk cId="3574793740" sldId="326"/>
            <ac:spMk id="7" creationId="{36F97768-3809-9C43-A89B-204E6580E3E5}"/>
          </ac:spMkLst>
        </pc:spChg>
      </pc:sldChg>
      <pc:sldChg chg="modSp add mod">
        <pc:chgData name="Niccolò Didoni" userId="9df63ffa-78eb-4a13-b585-22a784eff894" providerId="ADAL" clId="{81D11BCE-858F-0045-8766-FD935079414B}" dt="2022-01-19T12:05:21.122" v="15248" actId="20577"/>
        <pc:sldMkLst>
          <pc:docMk/>
          <pc:sldMk cId="413418723" sldId="327"/>
        </pc:sldMkLst>
        <pc:spChg chg="mod">
          <ac:chgData name="Niccolò Didoni" userId="9df63ffa-78eb-4a13-b585-22a784eff894" providerId="ADAL" clId="{81D11BCE-858F-0045-8766-FD935079414B}" dt="2022-01-19T12:03:14.379" v="15047" actId="20577"/>
          <ac:spMkLst>
            <pc:docMk/>
            <pc:sldMk cId="413418723" sldId="327"/>
            <ac:spMk id="2" creationId="{BD5DD1D7-5FE8-F948-BD09-E0CFB8E8DB7D}"/>
          </ac:spMkLst>
        </pc:spChg>
        <pc:spChg chg="mod">
          <ac:chgData name="Niccolò Didoni" userId="9df63ffa-78eb-4a13-b585-22a784eff894" providerId="ADAL" clId="{81D11BCE-858F-0045-8766-FD935079414B}" dt="2022-01-19T12:03:18.832" v="15055" actId="20577"/>
          <ac:spMkLst>
            <pc:docMk/>
            <pc:sldMk cId="413418723" sldId="327"/>
            <ac:spMk id="6" creationId="{60DF98A3-F510-9346-B339-06CFDA1766E0}"/>
          </ac:spMkLst>
        </pc:spChg>
        <pc:spChg chg="mod">
          <ac:chgData name="Niccolò Didoni" userId="9df63ffa-78eb-4a13-b585-22a784eff894" providerId="ADAL" clId="{81D11BCE-858F-0045-8766-FD935079414B}" dt="2022-01-19T12:05:21.122" v="15248" actId="20577"/>
          <ac:spMkLst>
            <pc:docMk/>
            <pc:sldMk cId="413418723" sldId="327"/>
            <ac:spMk id="7" creationId="{36F97768-3809-9C43-A89B-204E6580E3E5}"/>
          </ac:spMkLst>
        </pc:spChg>
      </pc:sldChg>
      <pc:sldChg chg="delSp modSp add mod">
        <pc:chgData name="Niccolò Didoni" userId="9df63ffa-78eb-4a13-b585-22a784eff894" providerId="ADAL" clId="{81D11BCE-858F-0045-8766-FD935079414B}" dt="2022-01-19T21:57:16.294" v="15645" actId="1076"/>
        <pc:sldMkLst>
          <pc:docMk/>
          <pc:sldMk cId="544717692" sldId="328"/>
        </pc:sldMkLst>
        <pc:spChg chg="del mod">
          <ac:chgData name="Niccolò Didoni" userId="9df63ffa-78eb-4a13-b585-22a784eff894" providerId="ADAL" clId="{81D11BCE-858F-0045-8766-FD935079414B}" dt="2022-01-19T21:15:29.966" v="15264" actId="478"/>
          <ac:spMkLst>
            <pc:docMk/>
            <pc:sldMk cId="544717692" sldId="328"/>
            <ac:spMk id="2" creationId="{75965224-8E51-3840-A34A-1A628C5532F0}"/>
          </ac:spMkLst>
        </pc:spChg>
        <pc:spChg chg="mod">
          <ac:chgData name="Niccolò Didoni" userId="9df63ffa-78eb-4a13-b585-22a784eff894" providerId="ADAL" clId="{81D11BCE-858F-0045-8766-FD935079414B}" dt="2022-01-19T21:57:16.294" v="15645" actId="1076"/>
          <ac:spMkLst>
            <pc:docMk/>
            <pc:sldMk cId="544717692" sldId="328"/>
            <ac:spMk id="3" creationId="{FD2DD57B-F48F-F349-8C51-791C5F4260D0}"/>
          </ac:spMkLst>
        </pc:spChg>
      </pc:sldChg>
      <pc:sldChg chg="add del">
        <pc:chgData name="Niccolò Didoni" userId="9df63ffa-78eb-4a13-b585-22a784eff894" providerId="ADAL" clId="{81D11BCE-858F-0045-8766-FD935079414B}" dt="2022-01-19T21:14:21.687" v="15252" actId="2696"/>
        <pc:sldMkLst>
          <pc:docMk/>
          <pc:sldMk cId="359626711" sldId="329"/>
        </pc:sldMkLst>
      </pc:sldChg>
      <pc:sldChg chg="modSp add mod">
        <pc:chgData name="Niccolò Didoni" userId="9df63ffa-78eb-4a13-b585-22a784eff894" providerId="ADAL" clId="{81D11BCE-858F-0045-8766-FD935079414B}" dt="2022-01-20T08:42:19.462" v="16184" actId="20577"/>
        <pc:sldMkLst>
          <pc:docMk/>
          <pc:sldMk cId="3193805090" sldId="329"/>
        </pc:sldMkLst>
        <pc:spChg chg="mod">
          <ac:chgData name="Niccolò Didoni" userId="9df63ffa-78eb-4a13-b585-22a784eff894" providerId="ADAL" clId="{81D11BCE-858F-0045-8766-FD935079414B}" dt="2022-01-20T08:41:24.564" v="16130" actId="20577"/>
          <ac:spMkLst>
            <pc:docMk/>
            <pc:sldMk cId="3193805090" sldId="329"/>
            <ac:spMk id="2" creationId="{9F93B6FE-84BF-B44C-8B1E-905614F2C5A7}"/>
          </ac:spMkLst>
        </pc:spChg>
        <pc:spChg chg="mod">
          <ac:chgData name="Niccolò Didoni" userId="9df63ffa-78eb-4a13-b585-22a784eff894" providerId="ADAL" clId="{81D11BCE-858F-0045-8766-FD935079414B}" dt="2022-01-20T08:42:19.462" v="16184" actId="20577"/>
          <ac:spMkLst>
            <pc:docMk/>
            <pc:sldMk cId="3193805090" sldId="329"/>
            <ac:spMk id="3" creationId="{EACBD965-6A7F-D64D-B8D1-0D3023B213B4}"/>
          </ac:spMkLst>
        </pc:spChg>
      </pc:sldChg>
    </pc:docChg>
  </pc:docChgLst>
  <pc:docChgLst>
    <pc:chgData name="Marco D'Amico" userId="ec7c76b9-414a-4322-9c81-ef94ce5524b2" providerId="ADAL" clId="{8E15838C-F50B-4555-AC95-4AACC5E811FA}"/>
    <pc:docChg chg="undo custSel modSld">
      <pc:chgData name="Marco D'Amico" userId="ec7c76b9-414a-4322-9c81-ef94ce5524b2" providerId="ADAL" clId="{8E15838C-F50B-4555-AC95-4AACC5E811FA}" dt="2022-01-20T09:47:28.612" v="1444" actId="6549"/>
      <pc:docMkLst>
        <pc:docMk/>
      </pc:docMkLst>
      <pc:sldChg chg="modSp mod">
        <pc:chgData name="Marco D'Amico" userId="ec7c76b9-414a-4322-9c81-ef94ce5524b2" providerId="ADAL" clId="{8E15838C-F50B-4555-AC95-4AACC5E811FA}" dt="2022-01-18T14:55:13.397" v="183" actId="20577"/>
        <pc:sldMkLst>
          <pc:docMk/>
          <pc:sldMk cId="2881927455" sldId="258"/>
        </pc:sldMkLst>
        <pc:spChg chg="mod">
          <ac:chgData name="Marco D'Amico" userId="ec7c76b9-414a-4322-9c81-ef94ce5524b2" providerId="ADAL" clId="{8E15838C-F50B-4555-AC95-4AACC5E811FA}" dt="2022-01-18T14:55:13.397" v="183" actId="20577"/>
          <ac:spMkLst>
            <pc:docMk/>
            <pc:sldMk cId="2881927455" sldId="258"/>
            <ac:spMk id="4" creationId="{B60B3590-3DDB-BB4B-9D09-4CE55D59F5E8}"/>
          </ac:spMkLst>
        </pc:spChg>
      </pc:sldChg>
      <pc:sldChg chg="delSp modSp mod">
        <pc:chgData name="Marco D'Amico" userId="ec7c76b9-414a-4322-9c81-ef94ce5524b2" providerId="ADAL" clId="{8E15838C-F50B-4555-AC95-4AACC5E811FA}" dt="2022-01-18T15:05:49.927" v="306" actId="1076"/>
        <pc:sldMkLst>
          <pc:docMk/>
          <pc:sldMk cId="3384234637" sldId="263"/>
        </pc:sldMkLst>
        <pc:spChg chg="mod">
          <ac:chgData name="Marco D'Amico" userId="ec7c76b9-414a-4322-9c81-ef94ce5524b2" providerId="ADAL" clId="{8E15838C-F50B-4555-AC95-4AACC5E811FA}" dt="2022-01-18T15:04:56.656" v="295" actId="20577"/>
          <ac:spMkLst>
            <pc:docMk/>
            <pc:sldMk cId="3384234637" sldId="263"/>
            <ac:spMk id="10" creationId="{AE06D400-2647-5747-BBAC-27D312A43A23}"/>
          </ac:spMkLst>
        </pc:spChg>
        <pc:spChg chg="mod">
          <ac:chgData name="Marco D'Amico" userId="ec7c76b9-414a-4322-9c81-ef94ce5524b2" providerId="ADAL" clId="{8E15838C-F50B-4555-AC95-4AACC5E811FA}" dt="2022-01-18T14:52:17.277" v="10" actId="790"/>
          <ac:spMkLst>
            <pc:docMk/>
            <pc:sldMk cId="3384234637" sldId="263"/>
            <ac:spMk id="20" creationId="{2ED1EFFF-013A-1248-A320-99C95984DEC3}"/>
          </ac:spMkLst>
        </pc:spChg>
        <pc:grpChg chg="mod">
          <ac:chgData name="Marco D'Amico" userId="ec7c76b9-414a-4322-9c81-ef94ce5524b2" providerId="ADAL" clId="{8E15838C-F50B-4555-AC95-4AACC5E811FA}" dt="2022-01-18T15:02:33.068" v="202" actId="1076"/>
          <ac:grpSpMkLst>
            <pc:docMk/>
            <pc:sldMk cId="3384234637" sldId="263"/>
            <ac:grpSpMk id="14" creationId="{150FF985-26AB-7D44-94C4-AB928807574D}"/>
          </ac:grpSpMkLst>
        </pc:grpChg>
        <pc:grpChg chg="mod">
          <ac:chgData name="Marco D'Amico" userId="ec7c76b9-414a-4322-9c81-ef94ce5524b2" providerId="ADAL" clId="{8E15838C-F50B-4555-AC95-4AACC5E811FA}" dt="2022-01-18T15:05:30.632" v="302" actId="1076"/>
          <ac:grpSpMkLst>
            <pc:docMk/>
            <pc:sldMk cId="3384234637" sldId="263"/>
            <ac:grpSpMk id="18" creationId="{0EAFAEB0-F7F7-D94E-85BF-C438E167CE20}"/>
          </ac:grpSpMkLst>
        </pc:grpChg>
        <pc:grpChg chg="mod">
          <ac:chgData name="Marco D'Amico" userId="ec7c76b9-414a-4322-9c81-ef94ce5524b2" providerId="ADAL" clId="{8E15838C-F50B-4555-AC95-4AACC5E811FA}" dt="2022-01-18T15:05:49.927" v="306" actId="1076"/>
          <ac:grpSpMkLst>
            <pc:docMk/>
            <pc:sldMk cId="3384234637" sldId="263"/>
            <ac:grpSpMk id="33" creationId="{C6FC4749-7D41-0445-B400-7F38E75A2784}"/>
          </ac:grpSpMkLst>
        </pc:grpChg>
        <pc:cxnChg chg="mod">
          <ac:chgData name="Marco D'Amico" userId="ec7c76b9-414a-4322-9c81-ef94ce5524b2" providerId="ADAL" clId="{8E15838C-F50B-4555-AC95-4AACC5E811FA}" dt="2022-01-18T15:05:49.927" v="306" actId="1076"/>
          <ac:cxnSpMkLst>
            <pc:docMk/>
            <pc:sldMk cId="3384234637" sldId="263"/>
            <ac:cxnSpMk id="16" creationId="{A53437D1-E85E-0648-9C57-92EA79006C90}"/>
          </ac:cxnSpMkLst>
        </pc:cxnChg>
        <pc:cxnChg chg="del mod">
          <ac:chgData name="Marco D'Amico" userId="ec7c76b9-414a-4322-9c81-ef94ce5524b2" providerId="ADAL" clId="{8E15838C-F50B-4555-AC95-4AACC5E811FA}" dt="2022-01-18T15:03:02.101" v="203" actId="478"/>
          <ac:cxnSpMkLst>
            <pc:docMk/>
            <pc:sldMk cId="3384234637" sldId="263"/>
            <ac:cxnSpMk id="22" creationId="{61B9C4F4-B936-A143-9BC5-0687F6BD7FE6}"/>
          </ac:cxnSpMkLst>
        </pc:cxnChg>
        <pc:cxnChg chg="mod">
          <ac:chgData name="Marco D'Amico" userId="ec7c76b9-414a-4322-9c81-ef94ce5524b2" providerId="ADAL" clId="{8E15838C-F50B-4555-AC95-4AACC5E811FA}" dt="2022-01-18T15:02:33.068" v="202" actId="1076"/>
          <ac:cxnSpMkLst>
            <pc:docMk/>
            <pc:sldMk cId="3384234637" sldId="263"/>
            <ac:cxnSpMk id="26" creationId="{4FF41E56-C39C-6641-959F-9B181AE61DEE}"/>
          </ac:cxnSpMkLst>
        </pc:cxnChg>
        <pc:cxnChg chg="mod">
          <ac:chgData name="Marco D'Amico" userId="ec7c76b9-414a-4322-9c81-ef94ce5524b2" providerId="ADAL" clId="{8E15838C-F50B-4555-AC95-4AACC5E811FA}" dt="2022-01-18T15:02:33.068" v="202" actId="1076"/>
          <ac:cxnSpMkLst>
            <pc:docMk/>
            <pc:sldMk cId="3384234637" sldId="263"/>
            <ac:cxnSpMk id="36" creationId="{DC8709D8-14F0-1049-AE98-2D119EC56E60}"/>
          </ac:cxnSpMkLst>
        </pc:cxnChg>
        <pc:cxnChg chg="mod">
          <ac:chgData name="Marco D'Amico" userId="ec7c76b9-414a-4322-9c81-ef94ce5524b2" providerId="ADAL" clId="{8E15838C-F50B-4555-AC95-4AACC5E811FA}" dt="2022-01-18T15:05:49.927" v="306" actId="1076"/>
          <ac:cxnSpMkLst>
            <pc:docMk/>
            <pc:sldMk cId="3384234637" sldId="263"/>
            <ac:cxnSpMk id="39" creationId="{AC30373D-C981-564C-A7C4-BC7458BAADF6}"/>
          </ac:cxnSpMkLst>
        </pc:cxnChg>
      </pc:sldChg>
      <pc:sldChg chg="modSp mod">
        <pc:chgData name="Marco D'Amico" userId="ec7c76b9-414a-4322-9c81-ef94ce5524b2" providerId="ADAL" clId="{8E15838C-F50B-4555-AC95-4AACC5E811FA}" dt="2022-01-18T15:07:41.434" v="439"/>
        <pc:sldMkLst>
          <pc:docMk/>
          <pc:sldMk cId="1885216724" sldId="266"/>
        </pc:sldMkLst>
        <pc:spChg chg="mod">
          <ac:chgData name="Marco D'Amico" userId="ec7c76b9-414a-4322-9c81-ef94ce5524b2" providerId="ADAL" clId="{8E15838C-F50B-4555-AC95-4AACC5E811FA}" dt="2022-01-18T15:07:41.434" v="439"/>
          <ac:spMkLst>
            <pc:docMk/>
            <pc:sldMk cId="1885216724" sldId="266"/>
            <ac:spMk id="3" creationId="{93383466-79D8-E241-ACC6-A66BD538C215}"/>
          </ac:spMkLst>
        </pc:spChg>
      </pc:sldChg>
      <pc:sldChg chg="modSp mod">
        <pc:chgData name="Marco D'Amico" userId="ec7c76b9-414a-4322-9c81-ef94ce5524b2" providerId="ADAL" clId="{8E15838C-F50B-4555-AC95-4AACC5E811FA}" dt="2022-01-18T15:21:01.899" v="756" actId="20577"/>
        <pc:sldMkLst>
          <pc:docMk/>
          <pc:sldMk cId="983037716" sldId="269"/>
        </pc:sldMkLst>
        <pc:spChg chg="mod">
          <ac:chgData name="Marco D'Amico" userId="ec7c76b9-414a-4322-9c81-ef94ce5524b2" providerId="ADAL" clId="{8E15838C-F50B-4555-AC95-4AACC5E811FA}" dt="2022-01-18T15:21:01.899" v="756" actId="20577"/>
          <ac:spMkLst>
            <pc:docMk/>
            <pc:sldMk cId="983037716" sldId="269"/>
            <ac:spMk id="3" creationId="{E74129A1-A377-FD47-9B90-CF9D2B98D0DF}"/>
          </ac:spMkLst>
        </pc:spChg>
      </pc:sldChg>
      <pc:sldChg chg="modSp mod">
        <pc:chgData name="Marco D'Amico" userId="ec7c76b9-414a-4322-9c81-ef94ce5524b2" providerId="ADAL" clId="{8E15838C-F50B-4555-AC95-4AACC5E811FA}" dt="2022-01-18T15:29:19.211" v="884" actId="20577"/>
        <pc:sldMkLst>
          <pc:docMk/>
          <pc:sldMk cId="1891197590" sldId="270"/>
        </pc:sldMkLst>
        <pc:spChg chg="mod">
          <ac:chgData name="Marco D'Amico" userId="ec7c76b9-414a-4322-9c81-ef94ce5524b2" providerId="ADAL" clId="{8E15838C-F50B-4555-AC95-4AACC5E811FA}" dt="2022-01-18T15:29:19.211" v="884" actId="20577"/>
          <ac:spMkLst>
            <pc:docMk/>
            <pc:sldMk cId="1891197590" sldId="270"/>
            <ac:spMk id="21" creationId="{05DB42C9-EDAE-BA42-ADE7-253D1FC6F482}"/>
          </ac:spMkLst>
        </pc:spChg>
      </pc:sldChg>
      <pc:sldChg chg="modSp mod">
        <pc:chgData name="Marco D'Amico" userId="ec7c76b9-414a-4322-9c81-ef94ce5524b2" providerId="ADAL" clId="{8E15838C-F50B-4555-AC95-4AACC5E811FA}" dt="2022-01-18T15:30:52.637" v="940" actId="20577"/>
        <pc:sldMkLst>
          <pc:docMk/>
          <pc:sldMk cId="2309313822" sldId="271"/>
        </pc:sldMkLst>
        <pc:spChg chg="mod">
          <ac:chgData name="Marco D'Amico" userId="ec7c76b9-414a-4322-9c81-ef94ce5524b2" providerId="ADAL" clId="{8E15838C-F50B-4555-AC95-4AACC5E811FA}" dt="2022-01-18T15:30:52.637" v="940" actId="20577"/>
          <ac:spMkLst>
            <pc:docMk/>
            <pc:sldMk cId="2309313822" sldId="271"/>
            <ac:spMk id="14" creationId="{EE18DA6F-EE42-F046-9E57-1BD0ECB5FBE2}"/>
          </ac:spMkLst>
        </pc:spChg>
      </pc:sldChg>
      <pc:sldChg chg="modSp mod">
        <pc:chgData name="Marco D'Amico" userId="ec7c76b9-414a-4322-9c81-ef94ce5524b2" providerId="ADAL" clId="{8E15838C-F50B-4555-AC95-4AACC5E811FA}" dt="2022-01-18T15:35:06.050" v="1056" actId="20577"/>
        <pc:sldMkLst>
          <pc:docMk/>
          <pc:sldMk cId="4268472157" sldId="273"/>
        </pc:sldMkLst>
        <pc:spChg chg="mod">
          <ac:chgData name="Marco D'Amico" userId="ec7c76b9-414a-4322-9c81-ef94ce5524b2" providerId="ADAL" clId="{8E15838C-F50B-4555-AC95-4AACC5E811FA}" dt="2022-01-18T15:35:06.050" v="1056" actId="20577"/>
          <ac:spMkLst>
            <pc:docMk/>
            <pc:sldMk cId="4268472157" sldId="273"/>
            <ac:spMk id="6" creationId="{C03B2CB7-BA97-5241-A8C7-C473C13C6D3F}"/>
          </ac:spMkLst>
        </pc:spChg>
        <pc:spChg chg="mod">
          <ac:chgData name="Marco D'Amico" userId="ec7c76b9-414a-4322-9c81-ef94ce5524b2" providerId="ADAL" clId="{8E15838C-F50B-4555-AC95-4AACC5E811FA}" dt="2022-01-18T15:33:09.100" v="975" actId="20577"/>
          <ac:spMkLst>
            <pc:docMk/>
            <pc:sldMk cId="4268472157" sldId="273"/>
            <ac:spMk id="7" creationId="{592524A9-AF92-7841-8891-EE9125F4432E}"/>
          </ac:spMkLst>
        </pc:spChg>
      </pc:sldChg>
      <pc:sldChg chg="modSp mod">
        <pc:chgData name="Marco D'Amico" userId="ec7c76b9-414a-4322-9c81-ef94ce5524b2" providerId="ADAL" clId="{8E15838C-F50B-4555-AC95-4AACC5E811FA}" dt="2022-01-18T15:36:09.934" v="1095" actId="6549"/>
        <pc:sldMkLst>
          <pc:docMk/>
          <pc:sldMk cId="2306227790" sldId="274"/>
        </pc:sldMkLst>
        <pc:spChg chg="mod">
          <ac:chgData name="Marco D'Amico" userId="ec7c76b9-414a-4322-9c81-ef94ce5524b2" providerId="ADAL" clId="{8E15838C-F50B-4555-AC95-4AACC5E811FA}" dt="2022-01-18T15:36:09.934" v="1095" actId="6549"/>
          <ac:spMkLst>
            <pc:docMk/>
            <pc:sldMk cId="2306227790" sldId="274"/>
            <ac:spMk id="6" creationId="{EE64B711-26B1-C64B-B09D-FB7401289081}"/>
          </ac:spMkLst>
        </pc:spChg>
        <pc:spChg chg="mod">
          <ac:chgData name="Marco D'Amico" userId="ec7c76b9-414a-4322-9c81-ef94ce5524b2" providerId="ADAL" clId="{8E15838C-F50B-4555-AC95-4AACC5E811FA}" dt="2022-01-18T15:34:28.234" v="1036" actId="20577"/>
          <ac:spMkLst>
            <pc:docMk/>
            <pc:sldMk cId="2306227790" sldId="274"/>
            <ac:spMk id="7" creationId="{8BD6DF87-E95F-744C-A438-6893C7B25E94}"/>
          </ac:spMkLst>
        </pc:spChg>
      </pc:sldChg>
      <pc:sldChg chg="modSp mod">
        <pc:chgData name="Marco D'Amico" userId="ec7c76b9-414a-4322-9c81-ef94ce5524b2" providerId="ADAL" clId="{8E15838C-F50B-4555-AC95-4AACC5E811FA}" dt="2022-01-18T15:39:16.467" v="1136" actId="27636"/>
        <pc:sldMkLst>
          <pc:docMk/>
          <pc:sldMk cId="883329208" sldId="275"/>
        </pc:sldMkLst>
        <pc:spChg chg="mod">
          <ac:chgData name="Marco D'Amico" userId="ec7c76b9-414a-4322-9c81-ef94ce5524b2" providerId="ADAL" clId="{8E15838C-F50B-4555-AC95-4AACC5E811FA}" dt="2022-01-18T15:39:16.467" v="1136" actId="27636"/>
          <ac:spMkLst>
            <pc:docMk/>
            <pc:sldMk cId="883329208" sldId="275"/>
            <ac:spMk id="7" creationId="{42EBFA46-8182-9846-BF5F-D92DF4E2984F}"/>
          </ac:spMkLst>
        </pc:spChg>
      </pc:sldChg>
      <pc:sldChg chg="modSp mod">
        <pc:chgData name="Marco D'Amico" userId="ec7c76b9-414a-4322-9c81-ef94ce5524b2" providerId="ADAL" clId="{8E15838C-F50B-4555-AC95-4AACC5E811FA}" dt="2022-01-18T15:43:43.734" v="1315" actId="20577"/>
        <pc:sldMkLst>
          <pc:docMk/>
          <pc:sldMk cId="2259403744" sldId="277"/>
        </pc:sldMkLst>
        <pc:spChg chg="mod">
          <ac:chgData name="Marco D'Amico" userId="ec7c76b9-414a-4322-9c81-ef94ce5524b2" providerId="ADAL" clId="{8E15838C-F50B-4555-AC95-4AACC5E811FA}" dt="2022-01-18T15:40:00.479" v="1152" actId="20577"/>
          <ac:spMkLst>
            <pc:docMk/>
            <pc:sldMk cId="2259403744" sldId="277"/>
            <ac:spMk id="6" creationId="{E5378494-358E-2047-9364-E11C3A12BDDC}"/>
          </ac:spMkLst>
        </pc:spChg>
        <pc:spChg chg="mod">
          <ac:chgData name="Marco D'Amico" userId="ec7c76b9-414a-4322-9c81-ef94ce5524b2" providerId="ADAL" clId="{8E15838C-F50B-4555-AC95-4AACC5E811FA}" dt="2022-01-18T15:43:43.734" v="1315" actId="20577"/>
          <ac:spMkLst>
            <pc:docMk/>
            <pc:sldMk cId="2259403744" sldId="277"/>
            <ac:spMk id="7" creationId="{8A830DFA-6CB2-6647-8BDD-731D5F61A68A}"/>
          </ac:spMkLst>
        </pc:spChg>
      </pc:sldChg>
      <pc:sldChg chg="modSp mod">
        <pc:chgData name="Marco D'Amico" userId="ec7c76b9-414a-4322-9c81-ef94ce5524b2" providerId="ADAL" clId="{8E15838C-F50B-4555-AC95-4AACC5E811FA}" dt="2022-01-19T09:14:07.173" v="1318" actId="20577"/>
        <pc:sldMkLst>
          <pc:docMk/>
          <pc:sldMk cId="3200556951" sldId="278"/>
        </pc:sldMkLst>
        <pc:spChg chg="mod">
          <ac:chgData name="Marco D'Amico" userId="ec7c76b9-414a-4322-9c81-ef94ce5524b2" providerId="ADAL" clId="{8E15838C-F50B-4555-AC95-4AACC5E811FA}" dt="2022-01-19T09:14:07.173" v="1318" actId="20577"/>
          <ac:spMkLst>
            <pc:docMk/>
            <pc:sldMk cId="3200556951" sldId="278"/>
            <ac:spMk id="5" creationId="{478DB304-8F8F-C24F-A836-369A88C138B0}"/>
          </ac:spMkLst>
        </pc:spChg>
      </pc:sldChg>
      <pc:sldChg chg="modSp mod">
        <pc:chgData name="Marco D'Amico" userId="ec7c76b9-414a-4322-9c81-ef94ce5524b2" providerId="ADAL" clId="{8E15838C-F50B-4555-AC95-4AACC5E811FA}" dt="2022-01-20T09:45:23.750" v="1333" actId="20577"/>
        <pc:sldMkLst>
          <pc:docMk/>
          <pc:sldMk cId="3185242001" sldId="281"/>
        </pc:sldMkLst>
        <pc:spChg chg="mod">
          <ac:chgData name="Marco D'Amico" userId="ec7c76b9-414a-4322-9c81-ef94ce5524b2" providerId="ADAL" clId="{8E15838C-F50B-4555-AC95-4AACC5E811FA}" dt="2022-01-20T09:45:23.750" v="1333" actId="20577"/>
          <ac:spMkLst>
            <pc:docMk/>
            <pc:sldMk cId="3185242001" sldId="281"/>
            <ac:spMk id="3" creationId="{EACBD965-6A7F-D64D-B8D1-0D3023B213B4}"/>
          </ac:spMkLst>
        </pc:spChg>
      </pc:sldChg>
      <pc:sldChg chg="addSp delSp modSp mod">
        <pc:chgData name="Marco D'Amico" userId="ec7c76b9-414a-4322-9c81-ef94ce5524b2" providerId="ADAL" clId="{8E15838C-F50B-4555-AC95-4AACC5E811FA}" dt="2022-01-20T09:47:22.876" v="1442" actId="20577"/>
        <pc:sldMkLst>
          <pc:docMk/>
          <pc:sldMk cId="528099141" sldId="288"/>
        </pc:sldMkLst>
        <pc:spChg chg="mod">
          <ac:chgData name="Marco D'Amico" userId="ec7c76b9-414a-4322-9c81-ef94ce5524b2" providerId="ADAL" clId="{8E15838C-F50B-4555-AC95-4AACC5E811FA}" dt="2022-01-20T09:47:22.876" v="1442" actId="20577"/>
          <ac:spMkLst>
            <pc:docMk/>
            <pc:sldMk cId="528099141" sldId="288"/>
            <ac:spMk id="3" creationId="{EACBD965-6A7F-D64D-B8D1-0D3023B213B4}"/>
          </ac:spMkLst>
        </pc:spChg>
        <pc:spChg chg="add del">
          <ac:chgData name="Marco D'Amico" userId="ec7c76b9-414a-4322-9c81-ef94ce5524b2" providerId="ADAL" clId="{8E15838C-F50B-4555-AC95-4AACC5E811FA}" dt="2022-01-20T09:45:16.689" v="1330"/>
          <ac:spMkLst>
            <pc:docMk/>
            <pc:sldMk cId="528099141" sldId="288"/>
            <ac:spMk id="4" creationId="{C38D8618-CA40-4A42-87B9-0047EBEE5500}"/>
          </ac:spMkLst>
        </pc:spChg>
        <pc:spChg chg="add del">
          <ac:chgData name="Marco D'Amico" userId="ec7c76b9-414a-4322-9c81-ef94ce5524b2" providerId="ADAL" clId="{8E15838C-F50B-4555-AC95-4AACC5E811FA}" dt="2022-01-20T09:45:22.547" v="1332"/>
          <ac:spMkLst>
            <pc:docMk/>
            <pc:sldMk cId="528099141" sldId="288"/>
            <ac:spMk id="5" creationId="{B85A59C4-A59B-4A2E-BCDA-3CB0C8623B84}"/>
          </ac:spMkLst>
        </pc:spChg>
        <pc:spChg chg="add del">
          <ac:chgData name="Marco D'Amico" userId="ec7c76b9-414a-4322-9c81-ef94ce5524b2" providerId="ADAL" clId="{8E15838C-F50B-4555-AC95-4AACC5E811FA}" dt="2022-01-20T09:45:45.146" v="1335"/>
          <ac:spMkLst>
            <pc:docMk/>
            <pc:sldMk cId="528099141" sldId="288"/>
            <ac:spMk id="6" creationId="{16D33AC1-3BFB-417C-9E00-A4F240BDDDA9}"/>
          </ac:spMkLst>
        </pc:spChg>
      </pc:sldChg>
      <pc:sldChg chg="modSp mod">
        <pc:chgData name="Marco D'Amico" userId="ec7c76b9-414a-4322-9c81-ef94ce5524b2" providerId="ADAL" clId="{8E15838C-F50B-4555-AC95-4AACC5E811FA}" dt="2022-01-20T09:47:28.612" v="1444" actId="6549"/>
        <pc:sldMkLst>
          <pc:docMk/>
          <pc:sldMk cId="4024117242" sldId="289"/>
        </pc:sldMkLst>
        <pc:spChg chg="mod">
          <ac:chgData name="Marco D'Amico" userId="ec7c76b9-414a-4322-9c81-ef94ce5524b2" providerId="ADAL" clId="{8E15838C-F50B-4555-AC95-4AACC5E811FA}" dt="2022-01-20T09:47:28.612" v="1444" actId="6549"/>
          <ac:spMkLst>
            <pc:docMk/>
            <pc:sldMk cId="4024117242" sldId="289"/>
            <ac:spMk id="3" creationId="{EACBD965-6A7F-D64D-B8D1-0D3023B213B4}"/>
          </ac:spMkLst>
        </pc:spChg>
      </pc:sldChg>
      <pc:sldChg chg="modSp mod">
        <pc:chgData name="Marco D'Amico" userId="ec7c76b9-414a-4322-9c81-ef94ce5524b2" providerId="ADAL" clId="{8E15838C-F50B-4555-AC95-4AACC5E811FA}" dt="2022-01-18T15:50:04.750" v="1316" actId="1036"/>
        <pc:sldMkLst>
          <pc:docMk/>
          <pc:sldMk cId="3593416567" sldId="290"/>
        </pc:sldMkLst>
        <pc:picChg chg="mod">
          <ac:chgData name="Marco D'Amico" userId="ec7c76b9-414a-4322-9c81-ef94ce5524b2" providerId="ADAL" clId="{8E15838C-F50B-4555-AC95-4AACC5E811FA}" dt="2022-01-18T15:50:04.750" v="1316" actId="1036"/>
          <ac:picMkLst>
            <pc:docMk/>
            <pc:sldMk cId="3593416567" sldId="290"/>
            <ac:picMk id="7" creationId="{9A15A876-319B-A946-97FE-D93E893E49F0}"/>
          </ac:picMkLst>
        </pc:picChg>
      </pc:sldChg>
      <pc:sldChg chg="modSp mod">
        <pc:chgData name="Marco D'Amico" userId="ec7c76b9-414a-4322-9c81-ef94ce5524b2" providerId="ADAL" clId="{8E15838C-F50B-4555-AC95-4AACC5E811FA}" dt="2022-01-18T14:58:48.245" v="185" actId="27636"/>
        <pc:sldMkLst>
          <pc:docMk/>
          <pc:sldMk cId="3841165783" sldId="294"/>
        </pc:sldMkLst>
        <pc:spChg chg="mod">
          <ac:chgData name="Marco D'Amico" userId="ec7c76b9-414a-4322-9c81-ef94ce5524b2" providerId="ADAL" clId="{8E15838C-F50B-4555-AC95-4AACC5E811FA}" dt="2022-01-18T14:58:48.245" v="185" actId="27636"/>
          <ac:spMkLst>
            <pc:docMk/>
            <pc:sldMk cId="3841165783" sldId="294"/>
            <ac:spMk id="3" creationId="{D2CCA5B7-92D4-604E-B9DF-E76DA04EB34B}"/>
          </ac:spMkLst>
        </pc:spChg>
      </pc:sldChg>
      <pc:sldChg chg="modSp mod">
        <pc:chgData name="Marco D'Amico" userId="ec7c76b9-414a-4322-9c81-ef94ce5524b2" providerId="ADAL" clId="{8E15838C-F50B-4555-AC95-4AACC5E811FA}" dt="2022-01-18T15:11:37.141" v="542" actId="20577"/>
        <pc:sldMkLst>
          <pc:docMk/>
          <pc:sldMk cId="3167570951" sldId="295"/>
        </pc:sldMkLst>
        <pc:spChg chg="mod">
          <ac:chgData name="Marco D'Amico" userId="ec7c76b9-414a-4322-9c81-ef94ce5524b2" providerId="ADAL" clId="{8E15838C-F50B-4555-AC95-4AACC5E811FA}" dt="2022-01-18T15:11:37.141" v="542" actId="20577"/>
          <ac:spMkLst>
            <pc:docMk/>
            <pc:sldMk cId="3167570951" sldId="295"/>
            <ac:spMk id="3" creationId="{D2CCA5B7-92D4-604E-B9DF-E76DA04EB34B}"/>
          </ac:spMkLst>
        </pc:spChg>
      </pc:sldChg>
      <pc:sldChg chg="modSp mod">
        <pc:chgData name="Marco D'Amico" userId="ec7c76b9-414a-4322-9c81-ef94ce5524b2" providerId="ADAL" clId="{8E15838C-F50B-4555-AC95-4AACC5E811FA}" dt="2022-01-18T15:13:38.669" v="567" actId="20577"/>
        <pc:sldMkLst>
          <pc:docMk/>
          <pc:sldMk cId="1110539108" sldId="296"/>
        </pc:sldMkLst>
        <pc:spChg chg="mod">
          <ac:chgData name="Marco D'Amico" userId="ec7c76b9-414a-4322-9c81-ef94ce5524b2" providerId="ADAL" clId="{8E15838C-F50B-4555-AC95-4AACC5E811FA}" dt="2022-01-18T15:13:38.669" v="567" actId="20577"/>
          <ac:spMkLst>
            <pc:docMk/>
            <pc:sldMk cId="1110539108" sldId="296"/>
            <ac:spMk id="3" creationId="{D2CCA5B7-92D4-604E-B9DF-E76DA04EB34B}"/>
          </ac:spMkLst>
        </pc:spChg>
      </pc:sldChg>
      <pc:sldChg chg="modSp mod">
        <pc:chgData name="Marco D'Amico" userId="ec7c76b9-414a-4322-9c81-ef94ce5524b2" providerId="ADAL" clId="{8E15838C-F50B-4555-AC95-4AACC5E811FA}" dt="2022-01-18T15:14:34.821" v="575" actId="1036"/>
        <pc:sldMkLst>
          <pc:docMk/>
          <pc:sldMk cId="1032839894" sldId="299"/>
        </pc:sldMkLst>
        <pc:spChg chg="mod">
          <ac:chgData name="Marco D'Amico" userId="ec7c76b9-414a-4322-9c81-ef94ce5524b2" providerId="ADAL" clId="{8E15838C-F50B-4555-AC95-4AACC5E811FA}" dt="2022-01-18T15:14:34.821" v="575" actId="1036"/>
          <ac:spMkLst>
            <pc:docMk/>
            <pc:sldMk cId="1032839894" sldId="299"/>
            <ac:spMk id="3" creationId="{D2CCA5B7-92D4-604E-B9DF-E76DA04EB34B}"/>
          </ac:spMkLst>
        </pc:spChg>
      </pc:sldChg>
      <pc:sldChg chg="modSp mod">
        <pc:chgData name="Marco D'Amico" userId="ec7c76b9-414a-4322-9c81-ef94ce5524b2" providerId="ADAL" clId="{8E15838C-F50B-4555-AC95-4AACC5E811FA}" dt="2022-01-18T15:14:52.907" v="589" actId="20577"/>
        <pc:sldMkLst>
          <pc:docMk/>
          <pc:sldMk cId="1568718027" sldId="301"/>
        </pc:sldMkLst>
        <pc:spChg chg="mod">
          <ac:chgData name="Marco D'Amico" userId="ec7c76b9-414a-4322-9c81-ef94ce5524b2" providerId="ADAL" clId="{8E15838C-F50B-4555-AC95-4AACC5E811FA}" dt="2022-01-18T15:14:52.907" v="589" actId="20577"/>
          <ac:spMkLst>
            <pc:docMk/>
            <pc:sldMk cId="1568718027" sldId="301"/>
            <ac:spMk id="3" creationId="{D2CCA5B7-92D4-604E-B9DF-E76DA04EB34B}"/>
          </ac:spMkLst>
        </pc:spChg>
      </pc:sldChg>
      <pc:sldChg chg="modSp mod">
        <pc:chgData name="Marco D'Amico" userId="ec7c76b9-414a-4322-9c81-ef94ce5524b2" providerId="ADAL" clId="{8E15838C-F50B-4555-AC95-4AACC5E811FA}" dt="2022-01-18T15:15:03.906" v="595" actId="27636"/>
        <pc:sldMkLst>
          <pc:docMk/>
          <pc:sldMk cId="632299681" sldId="303"/>
        </pc:sldMkLst>
        <pc:spChg chg="mod">
          <ac:chgData name="Marco D'Amico" userId="ec7c76b9-414a-4322-9c81-ef94ce5524b2" providerId="ADAL" clId="{8E15838C-F50B-4555-AC95-4AACC5E811FA}" dt="2022-01-18T15:15:03.906" v="595" actId="27636"/>
          <ac:spMkLst>
            <pc:docMk/>
            <pc:sldMk cId="632299681" sldId="303"/>
            <ac:spMk id="3" creationId="{D2CCA5B7-92D4-604E-B9DF-E76DA04EB34B}"/>
          </ac:spMkLst>
        </pc:spChg>
      </pc:sldChg>
      <pc:sldChg chg="modSp mod">
        <pc:chgData name="Marco D'Amico" userId="ec7c76b9-414a-4322-9c81-ef94ce5524b2" providerId="ADAL" clId="{8E15838C-F50B-4555-AC95-4AACC5E811FA}" dt="2022-01-18T15:15:13.592" v="601" actId="27636"/>
        <pc:sldMkLst>
          <pc:docMk/>
          <pc:sldMk cId="489125215" sldId="305"/>
        </pc:sldMkLst>
        <pc:spChg chg="mod">
          <ac:chgData name="Marco D'Amico" userId="ec7c76b9-414a-4322-9c81-ef94ce5524b2" providerId="ADAL" clId="{8E15838C-F50B-4555-AC95-4AACC5E811FA}" dt="2022-01-18T15:15:13.592" v="601" actId="27636"/>
          <ac:spMkLst>
            <pc:docMk/>
            <pc:sldMk cId="489125215" sldId="305"/>
            <ac:spMk id="3" creationId="{D2CCA5B7-92D4-604E-B9DF-E76DA04EB34B}"/>
          </ac:spMkLst>
        </pc:spChg>
      </pc:sldChg>
      <pc:sldChg chg="modSp mod">
        <pc:chgData name="Marco D'Amico" userId="ec7c76b9-414a-4322-9c81-ef94ce5524b2" providerId="ADAL" clId="{8E15838C-F50B-4555-AC95-4AACC5E811FA}" dt="2022-01-18T15:09:02.097" v="440" actId="20577"/>
        <pc:sldMkLst>
          <pc:docMk/>
          <pc:sldMk cId="2427308060" sldId="309"/>
        </pc:sldMkLst>
        <pc:spChg chg="mod">
          <ac:chgData name="Marco D'Amico" userId="ec7c76b9-414a-4322-9c81-ef94ce5524b2" providerId="ADAL" clId="{8E15838C-F50B-4555-AC95-4AACC5E811FA}" dt="2022-01-18T15:09:02.097" v="440" actId="20577"/>
          <ac:spMkLst>
            <pc:docMk/>
            <pc:sldMk cId="2427308060" sldId="309"/>
            <ac:spMk id="7" creationId="{43F5681D-C5FF-6B4B-A731-1536A7DE8B1F}"/>
          </ac:spMkLst>
        </pc:spChg>
      </pc:sldChg>
    </pc:docChg>
  </pc:docChgLst>
  <pc:docChgLst>
    <pc:chgData name="Niccolò Didoni" userId="9df63ffa-78eb-4a13-b585-22a784eff894" providerId="ADAL" clId="{4442AE89-C182-854E-80E0-230CF9B07F09}"/>
    <pc:docChg chg="custSel modSld">
      <pc:chgData name="Niccolò Didoni" userId="9df63ffa-78eb-4a13-b585-22a784eff894" providerId="ADAL" clId="{4442AE89-C182-854E-80E0-230CF9B07F09}" dt="2022-01-18T22:44:01.340" v="1015" actId="20577"/>
      <pc:docMkLst>
        <pc:docMk/>
      </pc:docMkLst>
      <pc:sldChg chg="modSp">
        <pc:chgData name="Niccolò Didoni" userId="9df63ffa-78eb-4a13-b585-22a784eff894" providerId="ADAL" clId="{4442AE89-C182-854E-80E0-230CF9B07F09}" dt="2022-01-18T22:42:38.108" v="1012" actId="20577"/>
        <pc:sldMkLst>
          <pc:docMk/>
          <pc:sldMk cId="1641680995" sldId="314"/>
        </pc:sldMkLst>
        <pc:spChg chg="mod">
          <ac:chgData name="Niccolò Didoni" userId="9df63ffa-78eb-4a13-b585-22a784eff894" providerId="ADAL" clId="{4442AE89-C182-854E-80E0-230CF9B07F09}" dt="2022-01-18T22:42:38.108" v="1012" actId="20577"/>
          <ac:spMkLst>
            <pc:docMk/>
            <pc:sldMk cId="1641680995" sldId="314"/>
            <ac:spMk id="15" creationId="{613B310C-B189-594F-9A00-DD38821F16EA}"/>
          </ac:spMkLst>
        </pc:spChg>
      </pc:sldChg>
      <pc:sldChg chg="modSp">
        <pc:chgData name="Niccolò Didoni" userId="9df63ffa-78eb-4a13-b585-22a784eff894" providerId="ADAL" clId="{4442AE89-C182-854E-80E0-230CF9B07F09}" dt="2022-01-18T22:44:01.340" v="1015" actId="20577"/>
        <pc:sldMkLst>
          <pc:docMk/>
          <pc:sldMk cId="1648141068" sldId="317"/>
        </pc:sldMkLst>
        <pc:spChg chg="mod">
          <ac:chgData name="Niccolò Didoni" userId="9df63ffa-78eb-4a13-b585-22a784eff894" providerId="ADAL" clId="{4442AE89-C182-854E-80E0-230CF9B07F09}" dt="2022-01-18T22:44:01.340" v="1015" actId="20577"/>
          <ac:spMkLst>
            <pc:docMk/>
            <pc:sldMk cId="1648141068" sldId="317"/>
            <ac:spMk id="3" creationId="{A7998C91-FB19-984C-B866-044FEBD1D86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C5E9040-7A8C-3549-92E1-6326FE112C1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7BC72409-89F1-5942-A23B-DDE3C518B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52B1CD-19E6-3A43-AEDB-B8A904AF3739}" type="datetimeFigureOut">
              <a:rPr lang="en-IT" smtClean="0"/>
              <a:t>01/20/2022</a:t>
            </a:fld>
            <a:endParaRPr lang="en-IT"/>
          </a:p>
        </p:txBody>
      </p:sp>
      <p:sp>
        <p:nvSpPr>
          <p:cNvPr id="4" name="Footer Placeholder 3">
            <a:extLst>
              <a:ext uri="{FF2B5EF4-FFF2-40B4-BE49-F238E27FC236}">
                <a16:creationId xmlns:a16="http://schemas.microsoft.com/office/drawing/2014/main" id="{1DFDA119-E703-AC43-9DF5-F62C6859B2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7EC50DC8-8531-4C4D-98FC-F08E597D10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CDF255-69BC-1B4D-AB28-430FBB774D74}" type="slidenum">
              <a:rPr lang="en-IT" smtClean="0"/>
              <a:t>‹#›</a:t>
            </a:fld>
            <a:endParaRPr lang="en-IT"/>
          </a:p>
        </p:txBody>
      </p:sp>
    </p:spTree>
    <p:extLst>
      <p:ext uri="{BB962C8B-B14F-4D97-AF65-F5344CB8AC3E}">
        <p14:creationId xmlns:p14="http://schemas.microsoft.com/office/powerpoint/2010/main" val="60476643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DD2BD-20C1-C445-B8F2-802EEBEA5C7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T"/>
          </a:p>
        </p:txBody>
      </p:sp>
      <p:sp>
        <p:nvSpPr>
          <p:cNvPr id="3" name="Subtitle 2">
            <a:extLst>
              <a:ext uri="{FF2B5EF4-FFF2-40B4-BE49-F238E27FC236}">
                <a16:creationId xmlns:a16="http://schemas.microsoft.com/office/drawing/2014/main" id="{84A91C6D-6790-8547-9D9A-EFA154BCB2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T"/>
          </a:p>
        </p:txBody>
      </p:sp>
      <p:sp>
        <p:nvSpPr>
          <p:cNvPr id="4" name="Date Placeholder 3">
            <a:extLst>
              <a:ext uri="{FF2B5EF4-FFF2-40B4-BE49-F238E27FC236}">
                <a16:creationId xmlns:a16="http://schemas.microsoft.com/office/drawing/2014/main" id="{67D1BE1E-3F00-A64F-8F2D-F090F2539A3D}"/>
              </a:ext>
            </a:extLst>
          </p:cNvPr>
          <p:cNvSpPr>
            <a:spLocks noGrp="1"/>
          </p:cNvSpPr>
          <p:nvPr>
            <p:ph type="dt" sz="half" idx="10"/>
          </p:nvPr>
        </p:nvSpPr>
        <p:spPr/>
        <p:txBody>
          <a:bodyPr/>
          <a:lstStyle/>
          <a:p>
            <a:fld id="{1B89F024-FC78-A84D-B6A9-F5E82332D115}" type="datetimeFigureOut">
              <a:rPr lang="en-IT" smtClean="0"/>
              <a:t>01/20/2022</a:t>
            </a:fld>
            <a:endParaRPr lang="en-IT"/>
          </a:p>
        </p:txBody>
      </p:sp>
      <p:sp>
        <p:nvSpPr>
          <p:cNvPr id="5" name="Footer Placeholder 4">
            <a:extLst>
              <a:ext uri="{FF2B5EF4-FFF2-40B4-BE49-F238E27FC236}">
                <a16:creationId xmlns:a16="http://schemas.microsoft.com/office/drawing/2014/main" id="{77BA3664-3BEB-4342-803E-C01FBEAE8BA7}"/>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27D92CD4-7901-EB40-B9F2-2AEC70C28E2E}"/>
              </a:ext>
            </a:extLst>
          </p:cNvPr>
          <p:cNvSpPr>
            <a:spLocks noGrp="1"/>
          </p:cNvSpPr>
          <p:nvPr>
            <p:ph type="sldNum" sz="quarter" idx="12"/>
          </p:nvPr>
        </p:nvSpPr>
        <p:spPr/>
        <p:txBody>
          <a:bodyPr/>
          <a:lstStyle/>
          <a:p>
            <a:fld id="{A67DD375-B24D-C14D-95AF-DDB32ED56C9E}" type="slidenum">
              <a:rPr lang="en-IT" smtClean="0"/>
              <a:t>‹#›</a:t>
            </a:fld>
            <a:endParaRPr lang="en-IT"/>
          </a:p>
        </p:txBody>
      </p:sp>
    </p:spTree>
    <p:extLst>
      <p:ext uri="{BB962C8B-B14F-4D97-AF65-F5344CB8AC3E}">
        <p14:creationId xmlns:p14="http://schemas.microsoft.com/office/powerpoint/2010/main" val="3517058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15C6B-3A43-1A47-8E27-76B6F1168BEB}"/>
              </a:ext>
            </a:extLst>
          </p:cNvPr>
          <p:cNvSpPr>
            <a:spLocks noGrp="1"/>
          </p:cNvSpPr>
          <p:nvPr>
            <p:ph type="title"/>
          </p:nvPr>
        </p:nvSpPr>
        <p:spPr/>
        <p:txBody>
          <a:bodyPr/>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E4F53506-3C81-F24A-88A3-CA09B1F8AB3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640120E3-95E2-DD4E-A771-E8A85B575339}"/>
              </a:ext>
            </a:extLst>
          </p:cNvPr>
          <p:cNvSpPr>
            <a:spLocks noGrp="1"/>
          </p:cNvSpPr>
          <p:nvPr>
            <p:ph type="dt" sz="half" idx="10"/>
          </p:nvPr>
        </p:nvSpPr>
        <p:spPr/>
        <p:txBody>
          <a:bodyPr/>
          <a:lstStyle/>
          <a:p>
            <a:fld id="{1B89F024-FC78-A84D-B6A9-F5E82332D115}" type="datetimeFigureOut">
              <a:rPr lang="en-IT" smtClean="0"/>
              <a:t>01/20/2022</a:t>
            </a:fld>
            <a:endParaRPr lang="en-IT"/>
          </a:p>
        </p:txBody>
      </p:sp>
      <p:sp>
        <p:nvSpPr>
          <p:cNvPr id="5" name="Footer Placeholder 4">
            <a:extLst>
              <a:ext uri="{FF2B5EF4-FFF2-40B4-BE49-F238E27FC236}">
                <a16:creationId xmlns:a16="http://schemas.microsoft.com/office/drawing/2014/main" id="{5AE7B6DD-0978-C84C-920E-ECEB8525E8DA}"/>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0B86D597-CDA5-A640-A38C-401D9E5D5BB2}"/>
              </a:ext>
            </a:extLst>
          </p:cNvPr>
          <p:cNvSpPr>
            <a:spLocks noGrp="1"/>
          </p:cNvSpPr>
          <p:nvPr>
            <p:ph type="sldNum" sz="quarter" idx="12"/>
          </p:nvPr>
        </p:nvSpPr>
        <p:spPr/>
        <p:txBody>
          <a:bodyPr/>
          <a:lstStyle/>
          <a:p>
            <a:fld id="{A67DD375-B24D-C14D-95AF-DDB32ED56C9E}" type="slidenum">
              <a:rPr lang="en-IT" smtClean="0"/>
              <a:t>‹#›</a:t>
            </a:fld>
            <a:endParaRPr lang="en-IT"/>
          </a:p>
        </p:txBody>
      </p:sp>
    </p:spTree>
    <p:extLst>
      <p:ext uri="{BB962C8B-B14F-4D97-AF65-F5344CB8AC3E}">
        <p14:creationId xmlns:p14="http://schemas.microsoft.com/office/powerpoint/2010/main" val="3537704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1A4093-4CC0-5A44-8249-D6AEDFD369A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5247376E-3F07-9044-9C85-2DD1B62E7D3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77CCE876-91DC-DD4F-90CB-C5820453A1E4}"/>
              </a:ext>
            </a:extLst>
          </p:cNvPr>
          <p:cNvSpPr>
            <a:spLocks noGrp="1"/>
          </p:cNvSpPr>
          <p:nvPr>
            <p:ph type="dt" sz="half" idx="10"/>
          </p:nvPr>
        </p:nvSpPr>
        <p:spPr/>
        <p:txBody>
          <a:bodyPr/>
          <a:lstStyle/>
          <a:p>
            <a:fld id="{1B89F024-FC78-A84D-B6A9-F5E82332D115}" type="datetimeFigureOut">
              <a:rPr lang="en-IT" smtClean="0"/>
              <a:t>01/20/2022</a:t>
            </a:fld>
            <a:endParaRPr lang="en-IT"/>
          </a:p>
        </p:txBody>
      </p:sp>
      <p:sp>
        <p:nvSpPr>
          <p:cNvPr id="5" name="Footer Placeholder 4">
            <a:extLst>
              <a:ext uri="{FF2B5EF4-FFF2-40B4-BE49-F238E27FC236}">
                <a16:creationId xmlns:a16="http://schemas.microsoft.com/office/drawing/2014/main" id="{6475E289-CBB8-5D4E-97FC-DFC26DF8FD0A}"/>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E2CE5D7D-0605-B64F-83BA-6AE9B8FF8AF8}"/>
              </a:ext>
            </a:extLst>
          </p:cNvPr>
          <p:cNvSpPr>
            <a:spLocks noGrp="1"/>
          </p:cNvSpPr>
          <p:nvPr>
            <p:ph type="sldNum" sz="quarter" idx="12"/>
          </p:nvPr>
        </p:nvSpPr>
        <p:spPr/>
        <p:txBody>
          <a:bodyPr/>
          <a:lstStyle/>
          <a:p>
            <a:fld id="{A67DD375-B24D-C14D-95AF-DDB32ED56C9E}" type="slidenum">
              <a:rPr lang="en-IT" smtClean="0"/>
              <a:t>‹#›</a:t>
            </a:fld>
            <a:endParaRPr lang="en-IT"/>
          </a:p>
        </p:txBody>
      </p:sp>
    </p:spTree>
    <p:extLst>
      <p:ext uri="{BB962C8B-B14F-4D97-AF65-F5344CB8AC3E}">
        <p14:creationId xmlns:p14="http://schemas.microsoft.com/office/powerpoint/2010/main" val="818911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AF2B5-1412-FD42-A8EC-64648F369D72}"/>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D0E93B2E-6F74-B84E-85AA-9522E04BCCF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F7E3544B-F03D-CE4C-BF6A-4E101D75F6ED}"/>
              </a:ext>
            </a:extLst>
          </p:cNvPr>
          <p:cNvSpPr>
            <a:spLocks noGrp="1"/>
          </p:cNvSpPr>
          <p:nvPr>
            <p:ph type="dt" sz="half" idx="10"/>
          </p:nvPr>
        </p:nvSpPr>
        <p:spPr/>
        <p:txBody>
          <a:bodyPr/>
          <a:lstStyle/>
          <a:p>
            <a:fld id="{1B89F024-FC78-A84D-B6A9-F5E82332D115}" type="datetimeFigureOut">
              <a:rPr lang="en-IT" smtClean="0"/>
              <a:t>01/20/2022</a:t>
            </a:fld>
            <a:endParaRPr lang="en-IT"/>
          </a:p>
        </p:txBody>
      </p:sp>
      <p:sp>
        <p:nvSpPr>
          <p:cNvPr id="5" name="Footer Placeholder 4">
            <a:extLst>
              <a:ext uri="{FF2B5EF4-FFF2-40B4-BE49-F238E27FC236}">
                <a16:creationId xmlns:a16="http://schemas.microsoft.com/office/drawing/2014/main" id="{37962AE6-ACAE-404F-9535-265C93E4456F}"/>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21EF854B-DA57-7B41-8F37-A35383B05B56}"/>
              </a:ext>
            </a:extLst>
          </p:cNvPr>
          <p:cNvSpPr>
            <a:spLocks noGrp="1"/>
          </p:cNvSpPr>
          <p:nvPr>
            <p:ph type="sldNum" sz="quarter" idx="12"/>
          </p:nvPr>
        </p:nvSpPr>
        <p:spPr/>
        <p:txBody>
          <a:bodyPr/>
          <a:lstStyle/>
          <a:p>
            <a:fld id="{A67DD375-B24D-C14D-95AF-DDB32ED56C9E}" type="slidenum">
              <a:rPr lang="en-IT" smtClean="0"/>
              <a:t>‹#›</a:t>
            </a:fld>
            <a:endParaRPr lang="en-IT"/>
          </a:p>
        </p:txBody>
      </p:sp>
    </p:spTree>
    <p:extLst>
      <p:ext uri="{BB962C8B-B14F-4D97-AF65-F5344CB8AC3E}">
        <p14:creationId xmlns:p14="http://schemas.microsoft.com/office/powerpoint/2010/main" val="3756644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F5256-277D-9743-8DFB-4E1FBB023C6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T"/>
          </a:p>
        </p:txBody>
      </p:sp>
      <p:sp>
        <p:nvSpPr>
          <p:cNvPr id="3" name="Text Placeholder 2">
            <a:extLst>
              <a:ext uri="{FF2B5EF4-FFF2-40B4-BE49-F238E27FC236}">
                <a16:creationId xmlns:a16="http://schemas.microsoft.com/office/drawing/2014/main" id="{7235278C-3255-EA46-8D8C-55DF8B35E9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6E49D6A-7E10-B741-A9B0-565DFA723907}"/>
              </a:ext>
            </a:extLst>
          </p:cNvPr>
          <p:cNvSpPr>
            <a:spLocks noGrp="1"/>
          </p:cNvSpPr>
          <p:nvPr>
            <p:ph type="dt" sz="half" idx="10"/>
          </p:nvPr>
        </p:nvSpPr>
        <p:spPr/>
        <p:txBody>
          <a:bodyPr/>
          <a:lstStyle/>
          <a:p>
            <a:fld id="{1B89F024-FC78-A84D-B6A9-F5E82332D115}" type="datetimeFigureOut">
              <a:rPr lang="en-IT" smtClean="0"/>
              <a:t>01/20/2022</a:t>
            </a:fld>
            <a:endParaRPr lang="en-IT"/>
          </a:p>
        </p:txBody>
      </p:sp>
      <p:sp>
        <p:nvSpPr>
          <p:cNvPr id="5" name="Footer Placeholder 4">
            <a:extLst>
              <a:ext uri="{FF2B5EF4-FFF2-40B4-BE49-F238E27FC236}">
                <a16:creationId xmlns:a16="http://schemas.microsoft.com/office/drawing/2014/main" id="{7D102AA3-A66E-B244-A65C-40E272C8D5A1}"/>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9337A7CC-27FE-F84A-A1E8-B7C1AE24BF3D}"/>
              </a:ext>
            </a:extLst>
          </p:cNvPr>
          <p:cNvSpPr>
            <a:spLocks noGrp="1"/>
          </p:cNvSpPr>
          <p:nvPr>
            <p:ph type="sldNum" sz="quarter" idx="12"/>
          </p:nvPr>
        </p:nvSpPr>
        <p:spPr/>
        <p:txBody>
          <a:bodyPr/>
          <a:lstStyle/>
          <a:p>
            <a:fld id="{A67DD375-B24D-C14D-95AF-DDB32ED56C9E}" type="slidenum">
              <a:rPr lang="en-IT" smtClean="0"/>
              <a:t>‹#›</a:t>
            </a:fld>
            <a:endParaRPr lang="en-IT"/>
          </a:p>
        </p:txBody>
      </p:sp>
    </p:spTree>
    <p:extLst>
      <p:ext uri="{BB962C8B-B14F-4D97-AF65-F5344CB8AC3E}">
        <p14:creationId xmlns:p14="http://schemas.microsoft.com/office/powerpoint/2010/main" val="4122793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9DE68-B37B-E443-AB15-F17BE18E4F9B}"/>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3FC62B5C-2BB5-384C-B7DC-D59C1810585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Content Placeholder 3">
            <a:extLst>
              <a:ext uri="{FF2B5EF4-FFF2-40B4-BE49-F238E27FC236}">
                <a16:creationId xmlns:a16="http://schemas.microsoft.com/office/drawing/2014/main" id="{CA5520F4-0A52-D742-B206-2CD61BB3084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Date Placeholder 4">
            <a:extLst>
              <a:ext uri="{FF2B5EF4-FFF2-40B4-BE49-F238E27FC236}">
                <a16:creationId xmlns:a16="http://schemas.microsoft.com/office/drawing/2014/main" id="{0C5A803E-A9CC-CC4F-9280-A3C5A2730169}"/>
              </a:ext>
            </a:extLst>
          </p:cNvPr>
          <p:cNvSpPr>
            <a:spLocks noGrp="1"/>
          </p:cNvSpPr>
          <p:nvPr>
            <p:ph type="dt" sz="half" idx="10"/>
          </p:nvPr>
        </p:nvSpPr>
        <p:spPr/>
        <p:txBody>
          <a:bodyPr/>
          <a:lstStyle/>
          <a:p>
            <a:fld id="{1B89F024-FC78-A84D-B6A9-F5E82332D115}" type="datetimeFigureOut">
              <a:rPr lang="en-IT" smtClean="0"/>
              <a:t>01/20/2022</a:t>
            </a:fld>
            <a:endParaRPr lang="en-IT"/>
          </a:p>
        </p:txBody>
      </p:sp>
      <p:sp>
        <p:nvSpPr>
          <p:cNvPr id="6" name="Footer Placeholder 5">
            <a:extLst>
              <a:ext uri="{FF2B5EF4-FFF2-40B4-BE49-F238E27FC236}">
                <a16:creationId xmlns:a16="http://schemas.microsoft.com/office/drawing/2014/main" id="{849FC14C-CE51-6E4B-AD44-BB4CED39131C}"/>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FE40E671-BFDB-1641-BAF8-F2DB84FEEDF5}"/>
              </a:ext>
            </a:extLst>
          </p:cNvPr>
          <p:cNvSpPr>
            <a:spLocks noGrp="1"/>
          </p:cNvSpPr>
          <p:nvPr>
            <p:ph type="sldNum" sz="quarter" idx="12"/>
          </p:nvPr>
        </p:nvSpPr>
        <p:spPr/>
        <p:txBody>
          <a:bodyPr/>
          <a:lstStyle/>
          <a:p>
            <a:fld id="{A67DD375-B24D-C14D-95AF-DDB32ED56C9E}" type="slidenum">
              <a:rPr lang="en-IT" smtClean="0"/>
              <a:t>‹#›</a:t>
            </a:fld>
            <a:endParaRPr lang="en-IT"/>
          </a:p>
        </p:txBody>
      </p:sp>
    </p:spTree>
    <p:extLst>
      <p:ext uri="{BB962C8B-B14F-4D97-AF65-F5344CB8AC3E}">
        <p14:creationId xmlns:p14="http://schemas.microsoft.com/office/powerpoint/2010/main" val="1034035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23ED7-8893-064B-80B4-5BBD5998D624}"/>
              </a:ext>
            </a:extLst>
          </p:cNvPr>
          <p:cNvSpPr>
            <a:spLocks noGrp="1"/>
          </p:cNvSpPr>
          <p:nvPr>
            <p:ph type="title"/>
          </p:nvPr>
        </p:nvSpPr>
        <p:spPr>
          <a:xfrm>
            <a:off x="839788" y="365125"/>
            <a:ext cx="10515600" cy="1325563"/>
          </a:xfrm>
        </p:spPr>
        <p:txBody>
          <a:bodyPr/>
          <a:lstStyle/>
          <a:p>
            <a:r>
              <a:rPr lang="en-GB"/>
              <a:t>Click to edit Master title style</a:t>
            </a:r>
            <a:endParaRPr lang="en-IT"/>
          </a:p>
        </p:txBody>
      </p:sp>
      <p:sp>
        <p:nvSpPr>
          <p:cNvPr id="3" name="Text Placeholder 2">
            <a:extLst>
              <a:ext uri="{FF2B5EF4-FFF2-40B4-BE49-F238E27FC236}">
                <a16:creationId xmlns:a16="http://schemas.microsoft.com/office/drawing/2014/main" id="{00DDD6ED-A585-C945-8A33-9232CE2923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8342159-4242-6E42-AF78-6D78E8E707A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Text Placeholder 4">
            <a:extLst>
              <a:ext uri="{FF2B5EF4-FFF2-40B4-BE49-F238E27FC236}">
                <a16:creationId xmlns:a16="http://schemas.microsoft.com/office/drawing/2014/main" id="{CBF1F0B8-9CCC-7349-9540-54343CBE22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B2E6A85-7382-7942-BFDD-24CE8763721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7" name="Date Placeholder 6">
            <a:extLst>
              <a:ext uri="{FF2B5EF4-FFF2-40B4-BE49-F238E27FC236}">
                <a16:creationId xmlns:a16="http://schemas.microsoft.com/office/drawing/2014/main" id="{7A07B0BB-16C5-B545-A214-FA6359C259CB}"/>
              </a:ext>
            </a:extLst>
          </p:cNvPr>
          <p:cNvSpPr>
            <a:spLocks noGrp="1"/>
          </p:cNvSpPr>
          <p:nvPr>
            <p:ph type="dt" sz="half" idx="10"/>
          </p:nvPr>
        </p:nvSpPr>
        <p:spPr/>
        <p:txBody>
          <a:bodyPr/>
          <a:lstStyle/>
          <a:p>
            <a:fld id="{1B89F024-FC78-A84D-B6A9-F5E82332D115}" type="datetimeFigureOut">
              <a:rPr lang="en-IT" smtClean="0"/>
              <a:t>01/20/2022</a:t>
            </a:fld>
            <a:endParaRPr lang="en-IT"/>
          </a:p>
        </p:txBody>
      </p:sp>
      <p:sp>
        <p:nvSpPr>
          <p:cNvPr id="8" name="Footer Placeholder 7">
            <a:extLst>
              <a:ext uri="{FF2B5EF4-FFF2-40B4-BE49-F238E27FC236}">
                <a16:creationId xmlns:a16="http://schemas.microsoft.com/office/drawing/2014/main" id="{D4749FB1-5AD8-2A40-9162-E56E2BBDCDC9}"/>
              </a:ext>
            </a:extLst>
          </p:cNvPr>
          <p:cNvSpPr>
            <a:spLocks noGrp="1"/>
          </p:cNvSpPr>
          <p:nvPr>
            <p:ph type="ftr" sz="quarter" idx="11"/>
          </p:nvPr>
        </p:nvSpPr>
        <p:spPr/>
        <p:txBody>
          <a:bodyPr/>
          <a:lstStyle/>
          <a:p>
            <a:endParaRPr lang="en-IT"/>
          </a:p>
        </p:txBody>
      </p:sp>
      <p:sp>
        <p:nvSpPr>
          <p:cNvPr id="9" name="Slide Number Placeholder 8">
            <a:extLst>
              <a:ext uri="{FF2B5EF4-FFF2-40B4-BE49-F238E27FC236}">
                <a16:creationId xmlns:a16="http://schemas.microsoft.com/office/drawing/2014/main" id="{F619FF1D-6953-3F40-80F9-AC7A8B12B0F3}"/>
              </a:ext>
            </a:extLst>
          </p:cNvPr>
          <p:cNvSpPr>
            <a:spLocks noGrp="1"/>
          </p:cNvSpPr>
          <p:nvPr>
            <p:ph type="sldNum" sz="quarter" idx="12"/>
          </p:nvPr>
        </p:nvSpPr>
        <p:spPr/>
        <p:txBody>
          <a:bodyPr/>
          <a:lstStyle/>
          <a:p>
            <a:fld id="{A67DD375-B24D-C14D-95AF-DDB32ED56C9E}" type="slidenum">
              <a:rPr lang="en-IT" smtClean="0"/>
              <a:t>‹#›</a:t>
            </a:fld>
            <a:endParaRPr lang="en-IT"/>
          </a:p>
        </p:txBody>
      </p:sp>
    </p:spTree>
    <p:extLst>
      <p:ext uri="{BB962C8B-B14F-4D97-AF65-F5344CB8AC3E}">
        <p14:creationId xmlns:p14="http://schemas.microsoft.com/office/powerpoint/2010/main" val="4226037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E02AC-6504-324E-8242-3C57063F9E7E}"/>
              </a:ext>
            </a:extLst>
          </p:cNvPr>
          <p:cNvSpPr>
            <a:spLocks noGrp="1"/>
          </p:cNvSpPr>
          <p:nvPr>
            <p:ph type="title"/>
          </p:nvPr>
        </p:nvSpPr>
        <p:spPr/>
        <p:txBody>
          <a:bodyPr/>
          <a:lstStyle/>
          <a:p>
            <a:r>
              <a:rPr lang="en-GB"/>
              <a:t>Click to edit Master title style</a:t>
            </a:r>
            <a:endParaRPr lang="en-IT"/>
          </a:p>
        </p:txBody>
      </p:sp>
      <p:sp>
        <p:nvSpPr>
          <p:cNvPr id="3" name="Date Placeholder 2">
            <a:extLst>
              <a:ext uri="{FF2B5EF4-FFF2-40B4-BE49-F238E27FC236}">
                <a16:creationId xmlns:a16="http://schemas.microsoft.com/office/drawing/2014/main" id="{7F8BABD5-1FC7-5C4B-9E5D-B4DEB1FA567D}"/>
              </a:ext>
            </a:extLst>
          </p:cNvPr>
          <p:cNvSpPr>
            <a:spLocks noGrp="1"/>
          </p:cNvSpPr>
          <p:nvPr>
            <p:ph type="dt" sz="half" idx="10"/>
          </p:nvPr>
        </p:nvSpPr>
        <p:spPr/>
        <p:txBody>
          <a:bodyPr/>
          <a:lstStyle/>
          <a:p>
            <a:fld id="{1B89F024-FC78-A84D-B6A9-F5E82332D115}" type="datetimeFigureOut">
              <a:rPr lang="en-IT" smtClean="0"/>
              <a:t>01/20/2022</a:t>
            </a:fld>
            <a:endParaRPr lang="en-IT"/>
          </a:p>
        </p:txBody>
      </p:sp>
      <p:sp>
        <p:nvSpPr>
          <p:cNvPr id="4" name="Footer Placeholder 3">
            <a:extLst>
              <a:ext uri="{FF2B5EF4-FFF2-40B4-BE49-F238E27FC236}">
                <a16:creationId xmlns:a16="http://schemas.microsoft.com/office/drawing/2014/main" id="{D1E2B05C-AB36-2047-9720-C7B8CB129C41}"/>
              </a:ext>
            </a:extLst>
          </p:cNvPr>
          <p:cNvSpPr>
            <a:spLocks noGrp="1"/>
          </p:cNvSpPr>
          <p:nvPr>
            <p:ph type="ftr" sz="quarter" idx="11"/>
          </p:nvPr>
        </p:nvSpPr>
        <p:spPr/>
        <p:txBody>
          <a:bodyPr/>
          <a:lstStyle/>
          <a:p>
            <a:endParaRPr lang="en-IT"/>
          </a:p>
        </p:txBody>
      </p:sp>
      <p:sp>
        <p:nvSpPr>
          <p:cNvPr id="5" name="Slide Number Placeholder 4">
            <a:extLst>
              <a:ext uri="{FF2B5EF4-FFF2-40B4-BE49-F238E27FC236}">
                <a16:creationId xmlns:a16="http://schemas.microsoft.com/office/drawing/2014/main" id="{8CC9D3CE-3677-CF4D-9BBA-E16A2DAA5A99}"/>
              </a:ext>
            </a:extLst>
          </p:cNvPr>
          <p:cNvSpPr>
            <a:spLocks noGrp="1"/>
          </p:cNvSpPr>
          <p:nvPr>
            <p:ph type="sldNum" sz="quarter" idx="12"/>
          </p:nvPr>
        </p:nvSpPr>
        <p:spPr/>
        <p:txBody>
          <a:bodyPr/>
          <a:lstStyle/>
          <a:p>
            <a:fld id="{A67DD375-B24D-C14D-95AF-DDB32ED56C9E}" type="slidenum">
              <a:rPr lang="en-IT" smtClean="0"/>
              <a:t>‹#›</a:t>
            </a:fld>
            <a:endParaRPr lang="en-IT"/>
          </a:p>
        </p:txBody>
      </p:sp>
    </p:spTree>
    <p:extLst>
      <p:ext uri="{BB962C8B-B14F-4D97-AF65-F5344CB8AC3E}">
        <p14:creationId xmlns:p14="http://schemas.microsoft.com/office/powerpoint/2010/main" val="1160534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98A6DD-6BF9-274B-A00C-C55EFAFD3D01}"/>
              </a:ext>
            </a:extLst>
          </p:cNvPr>
          <p:cNvSpPr>
            <a:spLocks noGrp="1"/>
          </p:cNvSpPr>
          <p:nvPr>
            <p:ph type="dt" sz="half" idx="10"/>
          </p:nvPr>
        </p:nvSpPr>
        <p:spPr/>
        <p:txBody>
          <a:bodyPr/>
          <a:lstStyle/>
          <a:p>
            <a:fld id="{1B89F024-FC78-A84D-B6A9-F5E82332D115}" type="datetimeFigureOut">
              <a:rPr lang="en-IT" smtClean="0"/>
              <a:t>01/20/2022</a:t>
            </a:fld>
            <a:endParaRPr lang="en-IT"/>
          </a:p>
        </p:txBody>
      </p:sp>
      <p:sp>
        <p:nvSpPr>
          <p:cNvPr id="3" name="Footer Placeholder 2">
            <a:extLst>
              <a:ext uri="{FF2B5EF4-FFF2-40B4-BE49-F238E27FC236}">
                <a16:creationId xmlns:a16="http://schemas.microsoft.com/office/drawing/2014/main" id="{4B2668E3-A7F8-0F48-9FA2-177700345657}"/>
              </a:ext>
            </a:extLst>
          </p:cNvPr>
          <p:cNvSpPr>
            <a:spLocks noGrp="1"/>
          </p:cNvSpPr>
          <p:nvPr>
            <p:ph type="ftr" sz="quarter" idx="11"/>
          </p:nvPr>
        </p:nvSpPr>
        <p:spPr/>
        <p:txBody>
          <a:bodyPr/>
          <a:lstStyle/>
          <a:p>
            <a:endParaRPr lang="en-IT"/>
          </a:p>
        </p:txBody>
      </p:sp>
      <p:sp>
        <p:nvSpPr>
          <p:cNvPr id="4" name="Slide Number Placeholder 3">
            <a:extLst>
              <a:ext uri="{FF2B5EF4-FFF2-40B4-BE49-F238E27FC236}">
                <a16:creationId xmlns:a16="http://schemas.microsoft.com/office/drawing/2014/main" id="{D5A293F3-C0FC-FD40-AAD2-04F02B71DF66}"/>
              </a:ext>
            </a:extLst>
          </p:cNvPr>
          <p:cNvSpPr>
            <a:spLocks noGrp="1"/>
          </p:cNvSpPr>
          <p:nvPr>
            <p:ph type="sldNum" sz="quarter" idx="12"/>
          </p:nvPr>
        </p:nvSpPr>
        <p:spPr/>
        <p:txBody>
          <a:bodyPr/>
          <a:lstStyle/>
          <a:p>
            <a:fld id="{A67DD375-B24D-C14D-95AF-DDB32ED56C9E}" type="slidenum">
              <a:rPr lang="en-IT" smtClean="0"/>
              <a:t>‹#›</a:t>
            </a:fld>
            <a:endParaRPr lang="en-IT"/>
          </a:p>
        </p:txBody>
      </p:sp>
    </p:spTree>
    <p:extLst>
      <p:ext uri="{BB962C8B-B14F-4D97-AF65-F5344CB8AC3E}">
        <p14:creationId xmlns:p14="http://schemas.microsoft.com/office/powerpoint/2010/main" val="1159557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E1B60-E83C-944F-892C-8E4332B17F0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Content Placeholder 2">
            <a:extLst>
              <a:ext uri="{FF2B5EF4-FFF2-40B4-BE49-F238E27FC236}">
                <a16:creationId xmlns:a16="http://schemas.microsoft.com/office/drawing/2014/main" id="{623FD651-B6F7-EB43-8543-410080AE6B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Text Placeholder 3">
            <a:extLst>
              <a:ext uri="{FF2B5EF4-FFF2-40B4-BE49-F238E27FC236}">
                <a16:creationId xmlns:a16="http://schemas.microsoft.com/office/drawing/2014/main" id="{3426A678-6DF5-EA42-A6AC-FA4AFAEC23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2EB11F0-343F-D04F-AF6E-B3C3177DAED6}"/>
              </a:ext>
            </a:extLst>
          </p:cNvPr>
          <p:cNvSpPr>
            <a:spLocks noGrp="1"/>
          </p:cNvSpPr>
          <p:nvPr>
            <p:ph type="dt" sz="half" idx="10"/>
          </p:nvPr>
        </p:nvSpPr>
        <p:spPr/>
        <p:txBody>
          <a:bodyPr/>
          <a:lstStyle/>
          <a:p>
            <a:fld id="{1B89F024-FC78-A84D-B6A9-F5E82332D115}" type="datetimeFigureOut">
              <a:rPr lang="en-IT" smtClean="0"/>
              <a:t>01/20/2022</a:t>
            </a:fld>
            <a:endParaRPr lang="en-IT"/>
          </a:p>
        </p:txBody>
      </p:sp>
      <p:sp>
        <p:nvSpPr>
          <p:cNvPr id="6" name="Footer Placeholder 5">
            <a:extLst>
              <a:ext uri="{FF2B5EF4-FFF2-40B4-BE49-F238E27FC236}">
                <a16:creationId xmlns:a16="http://schemas.microsoft.com/office/drawing/2014/main" id="{ACA5D2FB-73E8-FC4E-BA72-D078329DBF30}"/>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CF6DEB1D-CF58-954B-A27D-1D8451DAD307}"/>
              </a:ext>
            </a:extLst>
          </p:cNvPr>
          <p:cNvSpPr>
            <a:spLocks noGrp="1"/>
          </p:cNvSpPr>
          <p:nvPr>
            <p:ph type="sldNum" sz="quarter" idx="12"/>
          </p:nvPr>
        </p:nvSpPr>
        <p:spPr/>
        <p:txBody>
          <a:bodyPr/>
          <a:lstStyle/>
          <a:p>
            <a:fld id="{A67DD375-B24D-C14D-95AF-DDB32ED56C9E}" type="slidenum">
              <a:rPr lang="en-IT" smtClean="0"/>
              <a:t>‹#›</a:t>
            </a:fld>
            <a:endParaRPr lang="en-IT"/>
          </a:p>
        </p:txBody>
      </p:sp>
    </p:spTree>
    <p:extLst>
      <p:ext uri="{BB962C8B-B14F-4D97-AF65-F5344CB8AC3E}">
        <p14:creationId xmlns:p14="http://schemas.microsoft.com/office/powerpoint/2010/main" val="2939441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BDF3A-5A62-EB4F-A7DA-A7E18283C28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Picture Placeholder 2">
            <a:extLst>
              <a:ext uri="{FF2B5EF4-FFF2-40B4-BE49-F238E27FC236}">
                <a16:creationId xmlns:a16="http://schemas.microsoft.com/office/drawing/2014/main" id="{044622AA-A806-4C41-AF96-AD44B4DC7F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T"/>
          </a:p>
        </p:txBody>
      </p:sp>
      <p:sp>
        <p:nvSpPr>
          <p:cNvPr id="4" name="Text Placeholder 3">
            <a:extLst>
              <a:ext uri="{FF2B5EF4-FFF2-40B4-BE49-F238E27FC236}">
                <a16:creationId xmlns:a16="http://schemas.microsoft.com/office/drawing/2014/main" id="{9F722223-9D40-794C-8DCE-1A0DE2D360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9495B3B-683F-FE44-8432-44C43736EFBA}"/>
              </a:ext>
            </a:extLst>
          </p:cNvPr>
          <p:cNvSpPr>
            <a:spLocks noGrp="1"/>
          </p:cNvSpPr>
          <p:nvPr>
            <p:ph type="dt" sz="half" idx="10"/>
          </p:nvPr>
        </p:nvSpPr>
        <p:spPr/>
        <p:txBody>
          <a:bodyPr/>
          <a:lstStyle/>
          <a:p>
            <a:fld id="{1B89F024-FC78-A84D-B6A9-F5E82332D115}" type="datetimeFigureOut">
              <a:rPr lang="en-IT" smtClean="0"/>
              <a:t>01/20/2022</a:t>
            </a:fld>
            <a:endParaRPr lang="en-IT"/>
          </a:p>
        </p:txBody>
      </p:sp>
      <p:sp>
        <p:nvSpPr>
          <p:cNvPr id="6" name="Footer Placeholder 5">
            <a:extLst>
              <a:ext uri="{FF2B5EF4-FFF2-40B4-BE49-F238E27FC236}">
                <a16:creationId xmlns:a16="http://schemas.microsoft.com/office/drawing/2014/main" id="{39BAA4AF-F6A9-1349-AA17-411FB1BE4F4C}"/>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3FB27C60-C24B-6F41-825D-FBBBF5284898}"/>
              </a:ext>
            </a:extLst>
          </p:cNvPr>
          <p:cNvSpPr>
            <a:spLocks noGrp="1"/>
          </p:cNvSpPr>
          <p:nvPr>
            <p:ph type="sldNum" sz="quarter" idx="12"/>
          </p:nvPr>
        </p:nvSpPr>
        <p:spPr/>
        <p:txBody>
          <a:bodyPr/>
          <a:lstStyle/>
          <a:p>
            <a:fld id="{A67DD375-B24D-C14D-95AF-DDB32ED56C9E}" type="slidenum">
              <a:rPr lang="en-IT" smtClean="0"/>
              <a:t>‹#›</a:t>
            </a:fld>
            <a:endParaRPr lang="en-IT"/>
          </a:p>
        </p:txBody>
      </p:sp>
    </p:spTree>
    <p:extLst>
      <p:ext uri="{BB962C8B-B14F-4D97-AF65-F5344CB8AC3E}">
        <p14:creationId xmlns:p14="http://schemas.microsoft.com/office/powerpoint/2010/main" val="2890021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AB0AA9-64C5-654B-A70A-FFE87DA3FF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T"/>
          </a:p>
        </p:txBody>
      </p:sp>
      <p:sp>
        <p:nvSpPr>
          <p:cNvPr id="3" name="Text Placeholder 2">
            <a:extLst>
              <a:ext uri="{FF2B5EF4-FFF2-40B4-BE49-F238E27FC236}">
                <a16:creationId xmlns:a16="http://schemas.microsoft.com/office/drawing/2014/main" id="{25AB11AB-DE95-DB40-88FE-513364FFE2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9A481160-FD92-F74E-94AD-09B7726D8C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89F024-FC78-A84D-B6A9-F5E82332D115}" type="datetimeFigureOut">
              <a:rPr lang="en-IT" smtClean="0"/>
              <a:t>01/20/2022</a:t>
            </a:fld>
            <a:endParaRPr lang="en-IT"/>
          </a:p>
        </p:txBody>
      </p:sp>
      <p:sp>
        <p:nvSpPr>
          <p:cNvPr id="5" name="Footer Placeholder 4">
            <a:extLst>
              <a:ext uri="{FF2B5EF4-FFF2-40B4-BE49-F238E27FC236}">
                <a16:creationId xmlns:a16="http://schemas.microsoft.com/office/drawing/2014/main" id="{68F0885B-6BA8-D54D-87E6-2373075265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T"/>
          </a:p>
        </p:txBody>
      </p:sp>
      <p:sp>
        <p:nvSpPr>
          <p:cNvPr id="6" name="Slide Number Placeholder 5">
            <a:extLst>
              <a:ext uri="{FF2B5EF4-FFF2-40B4-BE49-F238E27FC236}">
                <a16:creationId xmlns:a16="http://schemas.microsoft.com/office/drawing/2014/main" id="{97F37FFE-97B0-4445-901F-4F728B8879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7DD375-B24D-C14D-95AF-DDB32ED56C9E}" type="slidenum">
              <a:rPr lang="en-IT" smtClean="0"/>
              <a:t>‹#›</a:t>
            </a:fld>
            <a:endParaRPr lang="en-IT"/>
          </a:p>
        </p:txBody>
      </p:sp>
    </p:spTree>
    <p:extLst>
      <p:ext uri="{BB962C8B-B14F-4D97-AF65-F5344CB8AC3E}">
        <p14:creationId xmlns:p14="http://schemas.microsoft.com/office/powerpoint/2010/main" val="3031132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C2087-B677-9143-BA9F-AD0211475CDE}"/>
              </a:ext>
            </a:extLst>
          </p:cNvPr>
          <p:cNvSpPr>
            <a:spLocks noGrp="1"/>
          </p:cNvSpPr>
          <p:nvPr>
            <p:ph type="ctrTitle"/>
          </p:nvPr>
        </p:nvSpPr>
        <p:spPr/>
        <p:txBody>
          <a:bodyPr/>
          <a:lstStyle/>
          <a:p>
            <a:r>
              <a:rPr lang="en-IT"/>
              <a:t>TelcoService</a:t>
            </a:r>
          </a:p>
        </p:txBody>
      </p:sp>
      <p:sp>
        <p:nvSpPr>
          <p:cNvPr id="3" name="Subtitle 2">
            <a:extLst>
              <a:ext uri="{FF2B5EF4-FFF2-40B4-BE49-F238E27FC236}">
                <a16:creationId xmlns:a16="http://schemas.microsoft.com/office/drawing/2014/main" id="{7A0AA1BF-91A1-9F4B-9E3B-A1E178465C37}"/>
              </a:ext>
            </a:extLst>
          </p:cNvPr>
          <p:cNvSpPr>
            <a:spLocks noGrp="1"/>
          </p:cNvSpPr>
          <p:nvPr>
            <p:ph type="subTitle" idx="1"/>
          </p:nvPr>
        </p:nvSpPr>
        <p:spPr/>
        <p:txBody>
          <a:bodyPr/>
          <a:lstStyle/>
          <a:p>
            <a:r>
              <a:rPr lang="en-IT"/>
              <a:t>D’Amico (10661846)  – Didoni (10623061)</a:t>
            </a:r>
          </a:p>
        </p:txBody>
      </p:sp>
    </p:spTree>
    <p:extLst>
      <p:ext uri="{BB962C8B-B14F-4D97-AF65-F5344CB8AC3E}">
        <p14:creationId xmlns:p14="http://schemas.microsoft.com/office/powerpoint/2010/main" val="3355994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2DD57B-F48F-F349-8C51-791C5F4260D0}"/>
              </a:ext>
            </a:extLst>
          </p:cNvPr>
          <p:cNvSpPr>
            <a:spLocks noGrp="1"/>
          </p:cNvSpPr>
          <p:nvPr>
            <p:ph idx="1"/>
          </p:nvPr>
        </p:nvSpPr>
        <p:spPr>
          <a:xfrm>
            <a:off x="838200" y="855265"/>
            <a:ext cx="10515600" cy="5147469"/>
          </a:xfrm>
        </p:spPr>
        <p:txBody>
          <a:bodyPr>
            <a:noAutofit/>
          </a:bodyPr>
          <a:lstStyle/>
          <a:p>
            <a:pPr marL="0" indent="0">
              <a:buNone/>
            </a:pPr>
            <a:r>
              <a:rPr lang="en-GB" sz="1000">
                <a:latin typeface="Courier" pitchFamily="2" charset="0"/>
              </a:rPr>
              <a:t>create trigger </a:t>
            </a:r>
            <a:r>
              <a:rPr lang="en-GB" sz="1000" err="1">
                <a:latin typeface="Courier" pitchFamily="2" charset="0"/>
              </a:rPr>
              <a:t>alert_auditing</a:t>
            </a:r>
            <a:br>
              <a:rPr lang="en-GB" sz="1000">
                <a:latin typeface="Courier" pitchFamily="2" charset="0"/>
              </a:rPr>
            </a:br>
            <a:r>
              <a:rPr lang="en-GB" sz="1000">
                <a:latin typeface="Courier" pitchFamily="2" charset="0"/>
              </a:rPr>
              <a:t>after update on </a:t>
            </a:r>
            <a:r>
              <a:rPr lang="en-GB" sz="1000" err="1">
                <a:latin typeface="Courier" pitchFamily="2" charset="0"/>
              </a:rPr>
              <a:t>telcoservice_db.client</a:t>
            </a:r>
            <a:br>
              <a:rPr lang="en-GB" sz="1000">
                <a:latin typeface="Courier" pitchFamily="2" charset="0"/>
              </a:rPr>
            </a:br>
            <a:r>
              <a:rPr lang="en-GB" sz="1000">
                <a:latin typeface="Courier" pitchFamily="2" charset="0"/>
              </a:rPr>
              <a:t>for each row</a:t>
            </a:r>
            <a:br>
              <a:rPr lang="en-GB" sz="1000">
                <a:latin typeface="Courier" pitchFamily="2" charset="0"/>
              </a:rPr>
            </a:br>
            <a:r>
              <a:rPr lang="en-GB" sz="1000">
                <a:latin typeface="Courier" pitchFamily="2" charset="0"/>
              </a:rPr>
              <a:t>begin</a:t>
            </a:r>
            <a:br>
              <a:rPr lang="en-GB" sz="1000">
                <a:latin typeface="Courier" pitchFamily="2" charset="0"/>
              </a:rPr>
            </a:br>
            <a:r>
              <a:rPr lang="en-GB" sz="1000">
                <a:latin typeface="Courier" pitchFamily="2" charset="0"/>
              </a:rPr>
              <a:t>    declare </a:t>
            </a:r>
            <a:r>
              <a:rPr lang="en-GB" sz="1000" err="1">
                <a:latin typeface="Courier" pitchFamily="2" charset="0"/>
              </a:rPr>
              <a:t>total_value</a:t>
            </a:r>
            <a:r>
              <a:rPr lang="en-GB" sz="1000">
                <a:latin typeface="Courier" pitchFamily="2" charset="0"/>
              </a:rPr>
              <a:t> DECIMAL(6, 2);</a:t>
            </a:r>
            <a:br>
              <a:rPr lang="en-GB" sz="1000">
                <a:latin typeface="Courier" pitchFamily="2" charset="0"/>
              </a:rPr>
            </a:br>
            <a:r>
              <a:rPr lang="en-GB" sz="1000">
                <a:latin typeface="Courier" pitchFamily="2" charset="0"/>
              </a:rPr>
              <a:t>    declare </a:t>
            </a:r>
            <a:r>
              <a:rPr lang="en-GB" sz="1000" err="1">
                <a:latin typeface="Courier" pitchFamily="2" charset="0"/>
              </a:rPr>
              <a:t>in_auditing</a:t>
            </a:r>
            <a:r>
              <a:rPr lang="en-GB" sz="1000">
                <a:latin typeface="Courier" pitchFamily="2" charset="0"/>
              </a:rPr>
              <a:t> int default (</a:t>
            </a:r>
            <a:br>
              <a:rPr lang="en-GB" sz="1000">
                <a:latin typeface="Courier" pitchFamily="2" charset="0"/>
              </a:rPr>
            </a:br>
            <a:r>
              <a:rPr lang="en-GB" sz="1000">
                <a:latin typeface="Courier" pitchFamily="2" charset="0"/>
              </a:rPr>
              <a:t>        select count(*) from </a:t>
            </a:r>
            <a:r>
              <a:rPr lang="en-GB" sz="1000" err="1">
                <a:latin typeface="Courier" pitchFamily="2" charset="0"/>
              </a:rPr>
              <a:t>telcoservice_db.auditing</a:t>
            </a:r>
            <a:r>
              <a:rPr lang="en-GB" sz="1000">
                <a:latin typeface="Courier" pitchFamily="2" charset="0"/>
              </a:rPr>
              <a:t> A</a:t>
            </a:r>
            <a:br>
              <a:rPr lang="en-GB" sz="1000">
                <a:latin typeface="Courier" pitchFamily="2" charset="0"/>
              </a:rPr>
            </a:br>
            <a:r>
              <a:rPr lang="en-GB" sz="1000">
                <a:latin typeface="Courier" pitchFamily="2" charset="0"/>
              </a:rPr>
              <a:t>        where A.USERNAME = </a:t>
            </a:r>
            <a:r>
              <a:rPr lang="en-GB" sz="1000" err="1">
                <a:latin typeface="Courier" pitchFamily="2" charset="0"/>
              </a:rPr>
              <a:t>new.USERNAME</a:t>
            </a:r>
            <a:r>
              <a:rPr lang="en-GB" sz="1000">
                <a:latin typeface="Courier" pitchFamily="2" charset="0"/>
              </a:rPr>
              <a:t> and A.IS_ACTIVE = true</a:t>
            </a:r>
            <a:br>
              <a:rPr lang="en-GB" sz="1000">
                <a:latin typeface="Courier" pitchFamily="2" charset="0"/>
              </a:rPr>
            </a:br>
            <a:r>
              <a:rPr lang="en-GB" sz="1000">
                <a:latin typeface="Courier" pitchFamily="2" charset="0"/>
              </a:rPr>
              <a:t>    );</a:t>
            </a:r>
            <a:br>
              <a:rPr lang="en-GB" sz="1000">
                <a:latin typeface="Courier" pitchFamily="2" charset="0"/>
              </a:rPr>
            </a:br>
            <a:br>
              <a:rPr lang="en-GB" sz="1000">
                <a:latin typeface="Courier" pitchFamily="2" charset="0"/>
              </a:rPr>
            </a:br>
            <a:r>
              <a:rPr lang="en-GB" sz="1000">
                <a:latin typeface="Courier" pitchFamily="2" charset="0"/>
              </a:rPr>
              <a:t>   if ( </a:t>
            </a:r>
            <a:r>
              <a:rPr lang="en-GB" sz="1000" err="1">
                <a:latin typeface="Courier" pitchFamily="2" charset="0"/>
              </a:rPr>
              <a:t>old.number_rejections</a:t>
            </a:r>
            <a:r>
              <a:rPr lang="en-GB" sz="1000">
                <a:latin typeface="Courier" pitchFamily="2" charset="0"/>
              </a:rPr>
              <a:t> = 2 AND </a:t>
            </a:r>
            <a:r>
              <a:rPr lang="en-GB" sz="1000" err="1">
                <a:latin typeface="Courier" pitchFamily="2" charset="0"/>
              </a:rPr>
              <a:t>new.number_rejections</a:t>
            </a:r>
            <a:r>
              <a:rPr lang="en-GB" sz="1000">
                <a:latin typeface="Courier" pitchFamily="2" charset="0"/>
              </a:rPr>
              <a:t> = 3 ) then</a:t>
            </a:r>
            <a:br>
              <a:rPr lang="en-GB" sz="1000">
                <a:latin typeface="Courier" pitchFamily="2" charset="0"/>
              </a:rPr>
            </a:br>
            <a:r>
              <a:rPr lang="en-GB" sz="1000">
                <a:latin typeface="Courier" pitchFamily="2" charset="0"/>
              </a:rPr>
              <a:t>       set </a:t>
            </a:r>
            <a:r>
              <a:rPr lang="en-GB" sz="1000" err="1">
                <a:latin typeface="Courier" pitchFamily="2" charset="0"/>
              </a:rPr>
              <a:t>total_value</a:t>
            </a:r>
            <a:r>
              <a:rPr lang="en-GB" sz="1000">
                <a:latin typeface="Courier" pitchFamily="2" charset="0"/>
              </a:rPr>
              <a:t> = (</a:t>
            </a:r>
            <a:br>
              <a:rPr lang="en-GB" sz="1000">
                <a:latin typeface="Courier" pitchFamily="2" charset="0"/>
              </a:rPr>
            </a:br>
            <a:r>
              <a:rPr lang="en-GB" sz="1000">
                <a:latin typeface="Courier" pitchFamily="2" charset="0"/>
              </a:rPr>
              <a:t>           SELECT sum(O.TOTAL_COST)</a:t>
            </a:r>
            <a:br>
              <a:rPr lang="en-GB" sz="1000">
                <a:latin typeface="Courier" pitchFamily="2" charset="0"/>
              </a:rPr>
            </a:br>
            <a:r>
              <a:rPr lang="en-GB" sz="1000">
                <a:latin typeface="Courier" pitchFamily="2" charset="0"/>
              </a:rPr>
              <a:t>           FROM telcoservice_</a:t>
            </a:r>
            <a:r>
              <a:rPr lang="en-GB" sz="1000" err="1">
                <a:latin typeface="Courier" pitchFamily="2" charset="0"/>
              </a:rPr>
              <a:t>db</a:t>
            </a:r>
            <a:r>
              <a:rPr lang="en-GB" sz="1000">
                <a:latin typeface="Courier" pitchFamily="2" charset="0"/>
              </a:rPr>
              <a:t>.`order` O</a:t>
            </a:r>
            <a:br>
              <a:rPr lang="en-GB" sz="1000">
                <a:latin typeface="Courier" pitchFamily="2" charset="0"/>
              </a:rPr>
            </a:br>
            <a:r>
              <a:rPr lang="en-GB" sz="1000">
                <a:latin typeface="Courier" pitchFamily="2" charset="0"/>
              </a:rPr>
              <a:t>           WHERE O.CLIENT = </a:t>
            </a:r>
            <a:r>
              <a:rPr lang="en-GB" sz="1000" err="1">
                <a:latin typeface="Courier" pitchFamily="2" charset="0"/>
              </a:rPr>
              <a:t>new.USERNAME</a:t>
            </a:r>
            <a:r>
              <a:rPr lang="en-GB" sz="1000">
                <a:latin typeface="Courier" pitchFamily="2" charset="0"/>
              </a:rPr>
              <a:t> AND O.IS_VALID = 'REJECTED'</a:t>
            </a:r>
            <a:br>
              <a:rPr lang="en-GB" sz="1000">
                <a:latin typeface="Courier" pitchFamily="2" charset="0"/>
              </a:rPr>
            </a:br>
            <a:r>
              <a:rPr lang="en-GB" sz="1000">
                <a:latin typeface="Courier" pitchFamily="2" charset="0"/>
              </a:rPr>
              <a:t>            group by </a:t>
            </a:r>
            <a:r>
              <a:rPr lang="en-GB" sz="1000" err="1">
                <a:latin typeface="Courier" pitchFamily="2" charset="0"/>
              </a:rPr>
              <a:t>O.client</a:t>
            </a:r>
            <a:br>
              <a:rPr lang="en-GB" sz="1000">
                <a:latin typeface="Courier" pitchFamily="2" charset="0"/>
              </a:rPr>
            </a:br>
            <a:r>
              <a:rPr lang="en-GB" sz="1000">
                <a:latin typeface="Courier" pitchFamily="2" charset="0"/>
              </a:rPr>
              <a:t>       );</a:t>
            </a:r>
            <a:br>
              <a:rPr lang="en-GB" sz="1000">
                <a:latin typeface="Courier" pitchFamily="2" charset="0"/>
              </a:rPr>
            </a:br>
            <a:br>
              <a:rPr lang="en-GB" sz="1000">
                <a:latin typeface="Courier" pitchFamily="2" charset="0"/>
              </a:rPr>
            </a:br>
            <a:r>
              <a:rPr lang="en-GB" sz="1000">
                <a:latin typeface="Courier" pitchFamily="2" charset="0"/>
              </a:rPr>
              <a:t>      insert into auditing values ( </a:t>
            </a:r>
            <a:r>
              <a:rPr lang="en-GB" sz="1000" err="1">
                <a:latin typeface="Courier" pitchFamily="2" charset="0"/>
              </a:rPr>
              <a:t>new.username</a:t>
            </a:r>
            <a:r>
              <a:rPr lang="en-GB" sz="1000">
                <a:latin typeface="Courier" pitchFamily="2" charset="0"/>
              </a:rPr>
              <a:t>, </a:t>
            </a:r>
            <a:r>
              <a:rPr lang="en-GB" sz="1000" err="1">
                <a:latin typeface="Courier" pitchFamily="2" charset="0"/>
              </a:rPr>
              <a:t>new.EMAIL</a:t>
            </a:r>
            <a:r>
              <a:rPr lang="en-GB" sz="1000">
                <a:latin typeface="Courier" pitchFamily="2" charset="0"/>
              </a:rPr>
              <a:t>, </a:t>
            </a:r>
            <a:r>
              <a:rPr lang="en-GB" sz="1000" err="1">
                <a:latin typeface="Courier" pitchFamily="2" charset="0"/>
              </a:rPr>
              <a:t>total_value</a:t>
            </a:r>
            <a:r>
              <a:rPr lang="en-GB" sz="1000">
                <a:latin typeface="Courier" pitchFamily="2" charset="0"/>
              </a:rPr>
              <a:t>, </a:t>
            </a:r>
            <a:r>
              <a:rPr lang="en-GB" sz="1000" err="1">
                <a:latin typeface="Courier" pitchFamily="2" charset="0"/>
              </a:rPr>
              <a:t>current_date</a:t>
            </a:r>
            <a:r>
              <a:rPr lang="en-GB" sz="1000">
                <a:latin typeface="Courier" pitchFamily="2" charset="0"/>
              </a:rPr>
              <a:t>, </a:t>
            </a:r>
            <a:r>
              <a:rPr lang="en-GB" sz="1000" err="1">
                <a:latin typeface="Courier" pitchFamily="2" charset="0"/>
              </a:rPr>
              <a:t>current_time</a:t>
            </a:r>
            <a:r>
              <a:rPr lang="en-GB" sz="1000">
                <a:latin typeface="Courier" pitchFamily="2" charset="0"/>
              </a:rPr>
              <a:t>, true );</a:t>
            </a:r>
            <a:br>
              <a:rPr lang="en-GB" sz="1000">
                <a:latin typeface="Courier" pitchFamily="2" charset="0"/>
              </a:rPr>
            </a:br>
            <a:r>
              <a:rPr lang="en-GB" sz="1000">
                <a:latin typeface="Courier" pitchFamily="2" charset="0"/>
              </a:rPr>
              <a:t>    elseif ( </a:t>
            </a:r>
            <a:r>
              <a:rPr lang="en-GB" sz="1000" err="1">
                <a:latin typeface="Courier" pitchFamily="2" charset="0"/>
              </a:rPr>
              <a:t>new.NUMBER_REJECTIONS</a:t>
            </a:r>
            <a:r>
              <a:rPr lang="en-GB" sz="1000">
                <a:latin typeface="Courier" pitchFamily="2" charset="0"/>
              </a:rPr>
              <a:t> &lt;&gt; </a:t>
            </a:r>
            <a:r>
              <a:rPr lang="en-GB" sz="1000" err="1">
                <a:latin typeface="Courier" pitchFamily="2" charset="0"/>
              </a:rPr>
              <a:t>old.NUMBER_REJECTIONS</a:t>
            </a:r>
            <a:r>
              <a:rPr lang="en-GB" sz="1000">
                <a:latin typeface="Courier" pitchFamily="2" charset="0"/>
              </a:rPr>
              <a:t> and </a:t>
            </a:r>
            <a:r>
              <a:rPr lang="en-GB" sz="1000" err="1">
                <a:latin typeface="Courier" pitchFamily="2" charset="0"/>
              </a:rPr>
              <a:t>in_auditing</a:t>
            </a:r>
            <a:r>
              <a:rPr lang="en-GB" sz="1000">
                <a:latin typeface="Courier" pitchFamily="2" charset="0"/>
              </a:rPr>
              <a:t> &gt; 0 ) then</a:t>
            </a:r>
            <a:br>
              <a:rPr lang="en-GB" sz="1000">
                <a:latin typeface="Courier" pitchFamily="2" charset="0"/>
              </a:rPr>
            </a:br>
            <a:r>
              <a:rPr lang="en-GB" sz="1000">
                <a:latin typeface="Courier" pitchFamily="2" charset="0"/>
              </a:rPr>
              <a:t>        set </a:t>
            </a:r>
            <a:r>
              <a:rPr lang="en-GB" sz="1000" err="1">
                <a:latin typeface="Courier" pitchFamily="2" charset="0"/>
              </a:rPr>
              <a:t>total_value</a:t>
            </a:r>
            <a:r>
              <a:rPr lang="en-GB" sz="1000">
                <a:latin typeface="Courier" pitchFamily="2" charset="0"/>
              </a:rPr>
              <a:t> = (</a:t>
            </a:r>
            <a:br>
              <a:rPr lang="en-GB" sz="1000">
                <a:latin typeface="Courier" pitchFamily="2" charset="0"/>
              </a:rPr>
            </a:br>
            <a:r>
              <a:rPr lang="en-GB" sz="1000">
                <a:latin typeface="Courier" pitchFamily="2" charset="0"/>
              </a:rPr>
              <a:t>            SELECT sum(O.TOTAL_COST)</a:t>
            </a:r>
            <a:br>
              <a:rPr lang="en-GB" sz="1000">
                <a:latin typeface="Courier" pitchFamily="2" charset="0"/>
              </a:rPr>
            </a:br>
            <a:r>
              <a:rPr lang="en-GB" sz="1000">
                <a:latin typeface="Courier" pitchFamily="2" charset="0"/>
              </a:rPr>
              <a:t>            FROM telcoservice_</a:t>
            </a:r>
            <a:r>
              <a:rPr lang="en-GB" sz="1000" err="1">
                <a:latin typeface="Courier" pitchFamily="2" charset="0"/>
              </a:rPr>
              <a:t>db</a:t>
            </a:r>
            <a:r>
              <a:rPr lang="en-GB" sz="1000">
                <a:latin typeface="Courier" pitchFamily="2" charset="0"/>
              </a:rPr>
              <a:t>.`order` O</a:t>
            </a:r>
            <a:br>
              <a:rPr lang="en-GB" sz="1000">
                <a:latin typeface="Courier" pitchFamily="2" charset="0"/>
              </a:rPr>
            </a:br>
            <a:r>
              <a:rPr lang="en-GB" sz="1000">
                <a:latin typeface="Courier" pitchFamily="2" charset="0"/>
              </a:rPr>
              <a:t>            WHERE O.CLIENT = </a:t>
            </a:r>
            <a:r>
              <a:rPr lang="en-GB" sz="1000" err="1">
                <a:latin typeface="Courier" pitchFamily="2" charset="0"/>
              </a:rPr>
              <a:t>new.USERNAME</a:t>
            </a:r>
            <a:r>
              <a:rPr lang="en-GB" sz="1000">
                <a:latin typeface="Courier" pitchFamily="2" charset="0"/>
              </a:rPr>
              <a:t> AND O.IS_VALID = 'REJECTED'</a:t>
            </a:r>
            <a:br>
              <a:rPr lang="en-GB" sz="1000">
                <a:latin typeface="Courier" pitchFamily="2" charset="0"/>
              </a:rPr>
            </a:br>
            <a:r>
              <a:rPr lang="en-GB" sz="1000">
                <a:latin typeface="Courier" pitchFamily="2" charset="0"/>
              </a:rPr>
              <a:t>            GROUP BY O.CLIENT</a:t>
            </a:r>
            <a:br>
              <a:rPr lang="en-GB" sz="1000">
                <a:latin typeface="Courier" pitchFamily="2" charset="0"/>
              </a:rPr>
            </a:br>
            <a:r>
              <a:rPr lang="en-GB" sz="1000">
                <a:latin typeface="Courier" pitchFamily="2" charset="0"/>
              </a:rPr>
              <a:t>        );</a:t>
            </a:r>
          </a:p>
          <a:p>
            <a:pPr marL="0" indent="0">
              <a:buNone/>
            </a:pPr>
            <a:endParaRPr lang="en-GB" sz="1000">
              <a:latin typeface="Courier" pitchFamily="2" charset="0"/>
            </a:endParaRPr>
          </a:p>
          <a:p>
            <a:pPr marL="0" indent="0">
              <a:buNone/>
            </a:pPr>
            <a:r>
              <a:rPr lang="en-GB" sz="1000">
                <a:latin typeface="Courier" pitchFamily="2" charset="0"/>
              </a:rPr>
              <a:t>        if ( </a:t>
            </a:r>
            <a:r>
              <a:rPr lang="en-GB" sz="1000" err="1">
                <a:latin typeface="Courier" pitchFamily="2" charset="0"/>
              </a:rPr>
              <a:t>total_value</a:t>
            </a:r>
            <a:r>
              <a:rPr lang="en-GB" sz="1000">
                <a:latin typeface="Courier" pitchFamily="2" charset="0"/>
              </a:rPr>
              <a:t> is null ) then set </a:t>
            </a:r>
            <a:r>
              <a:rPr lang="en-GB" sz="1000" err="1">
                <a:latin typeface="Courier" pitchFamily="2" charset="0"/>
              </a:rPr>
              <a:t>total_value</a:t>
            </a:r>
            <a:r>
              <a:rPr lang="en-GB" sz="1000">
                <a:latin typeface="Courier" pitchFamily="2" charset="0"/>
              </a:rPr>
              <a:t> = 0 end if; </a:t>
            </a:r>
            <a:br>
              <a:rPr lang="en-GB" sz="1000">
                <a:latin typeface="Courier" pitchFamily="2" charset="0"/>
              </a:rPr>
            </a:br>
            <a:br>
              <a:rPr lang="en-GB" sz="1000">
                <a:latin typeface="Courier" pitchFamily="2" charset="0"/>
              </a:rPr>
            </a:br>
            <a:r>
              <a:rPr lang="en-GB" sz="1000">
                <a:latin typeface="Courier" pitchFamily="2" charset="0"/>
              </a:rPr>
              <a:t>        update </a:t>
            </a:r>
            <a:r>
              <a:rPr lang="en-GB" sz="1000" err="1">
                <a:latin typeface="Courier" pitchFamily="2" charset="0"/>
              </a:rPr>
              <a:t>telcoservice_db.auditing</a:t>
            </a:r>
            <a:r>
              <a:rPr lang="en-GB" sz="1000">
                <a:latin typeface="Courier" pitchFamily="2" charset="0"/>
              </a:rPr>
              <a:t> A</a:t>
            </a:r>
            <a:br>
              <a:rPr lang="en-GB" sz="1000">
                <a:latin typeface="Courier" pitchFamily="2" charset="0"/>
              </a:rPr>
            </a:br>
            <a:r>
              <a:rPr lang="en-GB" sz="1000">
                <a:latin typeface="Courier" pitchFamily="2" charset="0"/>
              </a:rPr>
              <a:t>            set A.AMOUNT = </a:t>
            </a:r>
            <a:r>
              <a:rPr lang="en-GB" sz="1000" err="1">
                <a:latin typeface="Courier" pitchFamily="2" charset="0"/>
              </a:rPr>
              <a:t>total_value</a:t>
            </a:r>
            <a:br>
              <a:rPr lang="en-GB" sz="1000">
                <a:latin typeface="Courier" pitchFamily="2" charset="0"/>
              </a:rPr>
            </a:br>
            <a:r>
              <a:rPr lang="en-GB" sz="1000">
                <a:latin typeface="Courier" pitchFamily="2" charset="0"/>
              </a:rPr>
              <a:t>            where A.USERNAME = </a:t>
            </a:r>
            <a:r>
              <a:rPr lang="en-GB" sz="1000" err="1">
                <a:latin typeface="Courier" pitchFamily="2" charset="0"/>
              </a:rPr>
              <a:t>new.USERNAME</a:t>
            </a:r>
            <a:r>
              <a:rPr lang="en-GB" sz="1000">
                <a:latin typeface="Courier" pitchFamily="2" charset="0"/>
              </a:rPr>
              <a:t> and A.IS_ACTIVE = true;</a:t>
            </a:r>
            <a:br>
              <a:rPr lang="en-GB" sz="1000">
                <a:latin typeface="Courier" pitchFamily="2" charset="0"/>
              </a:rPr>
            </a:br>
            <a:br>
              <a:rPr lang="en-GB" sz="1000">
                <a:latin typeface="Courier" pitchFamily="2" charset="0"/>
              </a:rPr>
            </a:br>
            <a:r>
              <a:rPr lang="en-GB" sz="1000">
                <a:latin typeface="Courier" pitchFamily="2" charset="0"/>
              </a:rPr>
              <a:t>   end if;</a:t>
            </a:r>
            <a:br>
              <a:rPr lang="en-GB" sz="1000">
                <a:latin typeface="Courier" pitchFamily="2" charset="0"/>
              </a:rPr>
            </a:br>
            <a:r>
              <a:rPr lang="en-GB" sz="1000">
                <a:latin typeface="Courier" pitchFamily="2" charset="0"/>
              </a:rPr>
              <a:t>end;</a:t>
            </a:r>
            <a:endParaRPr lang="en-IT" sz="1000">
              <a:latin typeface="Courier" pitchFamily="2" charset="0"/>
            </a:endParaRPr>
          </a:p>
        </p:txBody>
      </p:sp>
    </p:spTree>
    <p:extLst>
      <p:ext uri="{BB962C8B-B14F-4D97-AF65-F5344CB8AC3E}">
        <p14:creationId xmlns:p14="http://schemas.microsoft.com/office/powerpoint/2010/main" val="544717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1054E-2738-774F-9462-FA40FA4B25FE}"/>
              </a:ext>
            </a:extLst>
          </p:cNvPr>
          <p:cNvSpPr>
            <a:spLocks noGrp="1"/>
          </p:cNvSpPr>
          <p:nvPr>
            <p:ph type="title"/>
          </p:nvPr>
        </p:nvSpPr>
        <p:spPr/>
        <p:txBody>
          <a:bodyPr/>
          <a:lstStyle/>
          <a:p>
            <a:r>
              <a:rPr lang="en-IT"/>
              <a:t>Insolvent_User</a:t>
            </a:r>
          </a:p>
        </p:txBody>
      </p:sp>
      <p:sp>
        <p:nvSpPr>
          <p:cNvPr id="3" name="Content Placeholder 2">
            <a:extLst>
              <a:ext uri="{FF2B5EF4-FFF2-40B4-BE49-F238E27FC236}">
                <a16:creationId xmlns:a16="http://schemas.microsoft.com/office/drawing/2014/main" id="{93383466-79D8-E241-ACC6-A66BD538C215}"/>
              </a:ext>
            </a:extLst>
          </p:cNvPr>
          <p:cNvSpPr>
            <a:spLocks noGrp="1"/>
          </p:cNvSpPr>
          <p:nvPr>
            <p:ph idx="1"/>
          </p:nvPr>
        </p:nvSpPr>
        <p:spPr/>
        <p:txBody>
          <a:bodyPr>
            <a:normAutofit fontScale="92500"/>
          </a:bodyPr>
          <a:lstStyle/>
          <a:p>
            <a:r>
              <a:rPr lang="en-IT" b="1"/>
              <a:t>Event: </a:t>
            </a:r>
            <a:r>
              <a:rPr lang="en-GB"/>
              <a:t>After update on </a:t>
            </a:r>
            <a:r>
              <a:rPr lang="it-IT"/>
              <a:t>Order</a:t>
            </a:r>
            <a:endParaRPr lang="en-IT"/>
          </a:p>
          <a:p>
            <a:r>
              <a:rPr lang="en-IT" b="1"/>
              <a:t>Condition: </a:t>
            </a:r>
            <a:r>
              <a:rPr lang="en-IT"/>
              <a:t>The validity field (is_valid) changes</a:t>
            </a:r>
            <a:endParaRPr lang="en-IT" b="1"/>
          </a:p>
          <a:p>
            <a:r>
              <a:rPr lang="en-IT" b="1"/>
              <a:t>Action: </a:t>
            </a:r>
            <a:r>
              <a:rPr lang="en-IT"/>
              <a:t>If the validity goes from “DEFAULT” to rejected then mark the client as “INSOLVENT”</a:t>
            </a:r>
          </a:p>
          <a:p>
            <a:r>
              <a:rPr lang="en-IT" b="1"/>
              <a:t>Action:</a:t>
            </a:r>
            <a:r>
              <a:rPr lang="en-IT"/>
              <a:t> If the validity goes from “REJECTED” to “ACCEPTED”, then reduce the number of rejections of the client by the number of rejections of the order (client.number_rejections=4, order.number_rejections=2, then client.number_rejections=2)</a:t>
            </a:r>
            <a:r>
              <a:rPr lang="it-IT"/>
              <a:t>. </a:t>
            </a:r>
            <a:r>
              <a:rPr lang="it-IT" err="1"/>
              <a:t>If</a:t>
            </a:r>
            <a:r>
              <a:rPr lang="it-IT"/>
              <a:t> the </a:t>
            </a:r>
            <a:r>
              <a:rPr lang="it-IT" err="1"/>
              <a:t>number</a:t>
            </a:r>
            <a:r>
              <a:rPr lang="it-IT"/>
              <a:t> of </a:t>
            </a:r>
            <a:r>
              <a:rPr lang="it-IT" err="1"/>
              <a:t>rejections</a:t>
            </a:r>
            <a:r>
              <a:rPr lang="it-IT"/>
              <a:t> of the client </a:t>
            </a:r>
            <a:r>
              <a:rPr lang="it-IT" err="1"/>
              <a:t>goes</a:t>
            </a:r>
            <a:r>
              <a:rPr lang="it-IT"/>
              <a:t> to 0 </a:t>
            </a:r>
            <a:r>
              <a:rPr lang="it-IT" err="1"/>
              <a:t>then</a:t>
            </a:r>
            <a:r>
              <a:rPr lang="it-IT"/>
              <a:t> the client </a:t>
            </a:r>
            <a:r>
              <a:rPr lang="it-IT" err="1"/>
              <a:t>is</a:t>
            </a:r>
            <a:r>
              <a:rPr lang="it-IT"/>
              <a:t> </a:t>
            </a:r>
            <a:r>
              <a:rPr lang="it-IT" err="1"/>
              <a:t>flagged</a:t>
            </a:r>
            <a:r>
              <a:rPr lang="it-IT"/>
              <a:t> </a:t>
            </a:r>
            <a:r>
              <a:rPr lang="it-IT" err="1"/>
              <a:t>as</a:t>
            </a:r>
            <a:r>
              <a:rPr lang="it-IT"/>
              <a:t> </a:t>
            </a:r>
            <a:r>
              <a:rPr lang="en-IT"/>
              <a:t>“ </a:t>
            </a:r>
            <a:r>
              <a:rPr lang="it-IT"/>
              <a:t>SOLVENT</a:t>
            </a:r>
            <a:r>
              <a:rPr lang="en-IT"/>
              <a:t> ”</a:t>
            </a:r>
          </a:p>
          <a:p>
            <a:r>
              <a:rPr lang="en-IT" b="1"/>
              <a:t>Code:</a:t>
            </a:r>
            <a:r>
              <a:rPr lang="en-IT"/>
              <a:t> (on next slide)</a:t>
            </a:r>
          </a:p>
          <a:p>
            <a:pPr marL="0" indent="0">
              <a:buNone/>
            </a:pPr>
            <a:endParaRPr lang="en-IT"/>
          </a:p>
        </p:txBody>
      </p:sp>
    </p:spTree>
    <p:extLst>
      <p:ext uri="{BB962C8B-B14F-4D97-AF65-F5344CB8AC3E}">
        <p14:creationId xmlns:p14="http://schemas.microsoft.com/office/powerpoint/2010/main" val="1885216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073405-3434-1945-9A35-D9CC4727A765}"/>
              </a:ext>
            </a:extLst>
          </p:cNvPr>
          <p:cNvSpPr>
            <a:spLocks noGrp="1"/>
          </p:cNvSpPr>
          <p:nvPr>
            <p:ph idx="1"/>
          </p:nvPr>
        </p:nvSpPr>
        <p:spPr>
          <a:xfrm>
            <a:off x="838200" y="204787"/>
            <a:ext cx="10515600" cy="6448425"/>
          </a:xfrm>
        </p:spPr>
        <p:txBody>
          <a:bodyPr>
            <a:noAutofit/>
          </a:bodyPr>
          <a:lstStyle/>
          <a:p>
            <a:pPr marL="0" indent="0">
              <a:lnSpc>
                <a:spcPct val="120000"/>
              </a:lnSpc>
              <a:buNone/>
            </a:pPr>
            <a:r>
              <a:rPr lang="en-GB" sz="900">
                <a:latin typeface="Andale Mono" panose="020B0509000000000004" pitchFamily="49" charset="0"/>
              </a:rPr>
              <a:t>create trigger </a:t>
            </a:r>
            <a:r>
              <a:rPr lang="en-GB" sz="900" err="1">
                <a:latin typeface="Andale Mono" panose="020B0509000000000004" pitchFamily="49" charset="0"/>
              </a:rPr>
              <a:t>insolvent_user</a:t>
            </a:r>
            <a:br>
              <a:rPr lang="en-GB" sz="900">
                <a:latin typeface="Andale Mono" panose="020B0509000000000004" pitchFamily="49" charset="0"/>
              </a:rPr>
            </a:br>
            <a:r>
              <a:rPr lang="en-GB" sz="900">
                <a:latin typeface="Andale Mono" panose="020B0509000000000004" pitchFamily="49" charset="0"/>
              </a:rPr>
              <a:t>after update on </a:t>
            </a:r>
            <a:r>
              <a:rPr lang="en-GB" sz="900" err="1">
                <a:latin typeface="Andale Mono" panose="020B0509000000000004" pitchFamily="49" charset="0"/>
              </a:rPr>
              <a:t>telcoservice_db.order</a:t>
            </a:r>
            <a:br>
              <a:rPr lang="en-GB" sz="900">
                <a:latin typeface="Andale Mono" panose="020B0509000000000004" pitchFamily="49" charset="0"/>
              </a:rPr>
            </a:br>
            <a:r>
              <a:rPr lang="en-GB" sz="900">
                <a:latin typeface="Andale Mono" panose="020B0509000000000004" pitchFamily="49" charset="0"/>
              </a:rPr>
              <a:t>for each row</a:t>
            </a:r>
            <a:br>
              <a:rPr lang="en-GB" sz="900">
                <a:latin typeface="Andale Mono" panose="020B0509000000000004" pitchFamily="49" charset="0"/>
              </a:rPr>
            </a:br>
            <a:r>
              <a:rPr lang="en-GB" sz="900">
                <a:latin typeface="Andale Mono" panose="020B0509000000000004" pitchFamily="49" charset="0"/>
              </a:rPr>
              <a:t>BEGIN</a:t>
            </a:r>
            <a:br>
              <a:rPr lang="en-GB" sz="900">
                <a:latin typeface="Andale Mono" panose="020B0509000000000004" pitchFamily="49" charset="0"/>
              </a:rPr>
            </a:br>
            <a:r>
              <a:rPr lang="en-GB" sz="900">
                <a:latin typeface="Andale Mono" panose="020B0509000000000004" pitchFamily="49" charset="0"/>
              </a:rPr>
              <a:t>   DECLARE </a:t>
            </a:r>
            <a:r>
              <a:rPr lang="en-GB" sz="900" err="1">
                <a:latin typeface="Andale Mono" panose="020B0509000000000004" pitchFamily="49" charset="0"/>
              </a:rPr>
              <a:t>new_client_rejections</a:t>
            </a:r>
            <a:r>
              <a:rPr lang="en-GB" sz="900">
                <a:latin typeface="Andale Mono" panose="020B0509000000000004" pitchFamily="49" charset="0"/>
              </a:rPr>
              <a:t> int;</a:t>
            </a:r>
            <a:br>
              <a:rPr lang="en-GB" sz="900">
                <a:latin typeface="Andale Mono" panose="020B0509000000000004" pitchFamily="49" charset="0"/>
              </a:rPr>
            </a:br>
            <a:r>
              <a:rPr lang="en-GB" sz="900">
                <a:latin typeface="Andale Mono" panose="020B0509000000000004" pitchFamily="49" charset="0"/>
              </a:rPr>
              <a:t>   DECLARE </a:t>
            </a:r>
            <a:r>
              <a:rPr lang="en-GB" sz="900" err="1">
                <a:latin typeface="Andale Mono" panose="020B0509000000000004" pitchFamily="49" charset="0"/>
              </a:rPr>
              <a:t>old_client_rejections</a:t>
            </a:r>
            <a:r>
              <a:rPr lang="en-GB" sz="900">
                <a:latin typeface="Andale Mono" panose="020B0509000000000004" pitchFamily="49" charset="0"/>
              </a:rPr>
              <a:t> int;</a:t>
            </a:r>
            <a:br>
              <a:rPr lang="en-GB" sz="900">
                <a:latin typeface="Andale Mono" panose="020B0509000000000004" pitchFamily="49" charset="0"/>
              </a:rPr>
            </a:br>
            <a:br>
              <a:rPr lang="en-GB" sz="900">
                <a:latin typeface="Andale Mono" panose="020B0509000000000004" pitchFamily="49" charset="0"/>
              </a:rPr>
            </a:br>
            <a:r>
              <a:rPr lang="en-GB" sz="900">
                <a:latin typeface="Andale Mono" panose="020B0509000000000004" pitchFamily="49" charset="0"/>
              </a:rPr>
              <a:t>   if ( </a:t>
            </a:r>
            <a:r>
              <a:rPr lang="en-GB" sz="900" err="1">
                <a:latin typeface="Andale Mono" panose="020B0509000000000004" pitchFamily="49" charset="0"/>
              </a:rPr>
              <a:t>old.IS_VALID</a:t>
            </a:r>
            <a:r>
              <a:rPr lang="en-GB" sz="900">
                <a:latin typeface="Andale Mono" panose="020B0509000000000004" pitchFamily="49" charset="0"/>
              </a:rPr>
              <a:t> = 'DEFAULT' and </a:t>
            </a:r>
            <a:r>
              <a:rPr lang="en-GB" sz="900" err="1">
                <a:latin typeface="Andale Mono" panose="020B0509000000000004" pitchFamily="49" charset="0"/>
              </a:rPr>
              <a:t>new.IS_VALID</a:t>
            </a:r>
            <a:r>
              <a:rPr lang="en-GB" sz="900">
                <a:latin typeface="Andale Mono" panose="020B0509000000000004" pitchFamily="49" charset="0"/>
              </a:rPr>
              <a:t> = 'REJECTED' ) then</a:t>
            </a:r>
            <a:br>
              <a:rPr lang="en-GB" sz="900">
                <a:latin typeface="Andale Mono" panose="020B0509000000000004" pitchFamily="49" charset="0"/>
              </a:rPr>
            </a:br>
            <a:r>
              <a:rPr lang="en-GB" sz="900">
                <a:latin typeface="Andale Mono" panose="020B0509000000000004" pitchFamily="49" charset="0"/>
              </a:rPr>
              <a:t>        -- If the first payment is rejected</a:t>
            </a:r>
            <a:br>
              <a:rPr lang="en-GB" sz="900">
                <a:latin typeface="Andale Mono" panose="020B0509000000000004" pitchFamily="49" charset="0"/>
              </a:rPr>
            </a:br>
            <a:r>
              <a:rPr lang="en-GB" sz="900">
                <a:latin typeface="Andale Mono" panose="020B0509000000000004" pitchFamily="49" charset="0"/>
              </a:rPr>
              <a:t>      update </a:t>
            </a:r>
            <a:r>
              <a:rPr lang="en-GB" sz="900" err="1">
                <a:latin typeface="Andale Mono" panose="020B0509000000000004" pitchFamily="49" charset="0"/>
              </a:rPr>
              <a:t>telcoservice_db.client</a:t>
            </a:r>
            <a:br>
              <a:rPr lang="en-GB" sz="900">
                <a:latin typeface="Andale Mono" panose="020B0509000000000004" pitchFamily="49" charset="0"/>
              </a:rPr>
            </a:br>
            <a:r>
              <a:rPr lang="en-GB" sz="900">
                <a:latin typeface="Andale Mono" panose="020B0509000000000004" pitchFamily="49" charset="0"/>
              </a:rPr>
              <a:t>         set insolvent = 'insolvent'</a:t>
            </a:r>
            <a:br>
              <a:rPr lang="en-GB" sz="900">
                <a:latin typeface="Andale Mono" panose="020B0509000000000004" pitchFamily="49" charset="0"/>
              </a:rPr>
            </a:br>
            <a:r>
              <a:rPr lang="en-GB" sz="900">
                <a:latin typeface="Andale Mono" panose="020B0509000000000004" pitchFamily="49" charset="0"/>
              </a:rPr>
              <a:t>            where </a:t>
            </a:r>
            <a:r>
              <a:rPr lang="en-GB" sz="900" err="1">
                <a:latin typeface="Andale Mono" panose="020B0509000000000004" pitchFamily="49" charset="0"/>
              </a:rPr>
              <a:t>strcmp</a:t>
            </a:r>
            <a:r>
              <a:rPr lang="en-GB" sz="900">
                <a:latin typeface="Andale Mono" panose="020B0509000000000004" pitchFamily="49" charset="0"/>
              </a:rPr>
              <a:t> (username, </a:t>
            </a:r>
            <a:r>
              <a:rPr lang="en-GB" sz="900" err="1">
                <a:latin typeface="Andale Mono" panose="020B0509000000000004" pitchFamily="49" charset="0"/>
              </a:rPr>
              <a:t>new.client</a:t>
            </a:r>
            <a:r>
              <a:rPr lang="en-GB" sz="900">
                <a:latin typeface="Andale Mono" panose="020B0509000000000004" pitchFamily="49" charset="0"/>
              </a:rPr>
              <a:t>) = 0;</a:t>
            </a:r>
            <a:br>
              <a:rPr lang="en-GB" sz="900">
                <a:latin typeface="Andale Mono" panose="020B0509000000000004" pitchFamily="49" charset="0"/>
              </a:rPr>
            </a:br>
            <a:br>
              <a:rPr lang="en-GB" sz="900">
                <a:latin typeface="Andale Mono" panose="020B0509000000000004" pitchFamily="49" charset="0"/>
              </a:rPr>
            </a:br>
            <a:r>
              <a:rPr lang="en-GB" sz="900">
                <a:latin typeface="Andale Mono" panose="020B0509000000000004" pitchFamily="49" charset="0"/>
              </a:rPr>
              <a:t>   elseif ( </a:t>
            </a:r>
            <a:r>
              <a:rPr lang="en-GB" sz="900" err="1">
                <a:latin typeface="Andale Mono" panose="020B0509000000000004" pitchFamily="49" charset="0"/>
              </a:rPr>
              <a:t>old.IS_VALID</a:t>
            </a:r>
            <a:r>
              <a:rPr lang="en-GB" sz="900">
                <a:latin typeface="Andale Mono" panose="020B0509000000000004" pitchFamily="49" charset="0"/>
              </a:rPr>
              <a:t> = 'REJECTED' and </a:t>
            </a:r>
            <a:r>
              <a:rPr lang="en-GB" sz="900" err="1">
                <a:latin typeface="Andale Mono" panose="020B0509000000000004" pitchFamily="49" charset="0"/>
              </a:rPr>
              <a:t>new.IS_VALID</a:t>
            </a:r>
            <a:r>
              <a:rPr lang="en-GB" sz="900">
                <a:latin typeface="Andale Mono" panose="020B0509000000000004" pitchFamily="49" charset="0"/>
              </a:rPr>
              <a:t> = 'ACCEPTED' ) then</a:t>
            </a:r>
            <a:br>
              <a:rPr lang="en-GB" sz="900">
                <a:latin typeface="Andale Mono" panose="020B0509000000000004" pitchFamily="49" charset="0"/>
              </a:rPr>
            </a:br>
            <a:r>
              <a:rPr lang="en-GB" sz="900">
                <a:latin typeface="Andale Mono" panose="020B0509000000000004" pitchFamily="49" charset="0"/>
              </a:rPr>
              <a:t>       -- When the order is finally </a:t>
            </a:r>
            <a:r>
              <a:rPr lang="en-GB" sz="900" err="1">
                <a:latin typeface="Andale Mono" panose="020B0509000000000004" pitchFamily="49" charset="0"/>
              </a:rPr>
              <a:t>payed</a:t>
            </a:r>
            <a:br>
              <a:rPr lang="en-GB" sz="900">
                <a:latin typeface="Andale Mono" panose="020B0509000000000004" pitchFamily="49" charset="0"/>
              </a:rPr>
            </a:br>
            <a:r>
              <a:rPr lang="en-GB" sz="900">
                <a:latin typeface="Andale Mono" panose="020B0509000000000004" pitchFamily="49" charset="0"/>
              </a:rPr>
              <a:t>       SET </a:t>
            </a:r>
            <a:r>
              <a:rPr lang="en-GB" sz="900" err="1">
                <a:latin typeface="Andale Mono" panose="020B0509000000000004" pitchFamily="49" charset="0"/>
              </a:rPr>
              <a:t>old_client_rejections</a:t>
            </a:r>
            <a:r>
              <a:rPr lang="en-GB" sz="900">
                <a:latin typeface="Andale Mono" panose="020B0509000000000004" pitchFamily="49" charset="0"/>
              </a:rPr>
              <a:t> = (</a:t>
            </a:r>
            <a:br>
              <a:rPr lang="en-GB" sz="900">
                <a:latin typeface="Andale Mono" panose="020B0509000000000004" pitchFamily="49" charset="0"/>
              </a:rPr>
            </a:br>
            <a:r>
              <a:rPr lang="en-GB" sz="900">
                <a:latin typeface="Andale Mono" panose="020B0509000000000004" pitchFamily="49" charset="0"/>
              </a:rPr>
              <a:t>            SELECT C.NUMBER_REJECTIONS</a:t>
            </a:r>
            <a:br>
              <a:rPr lang="en-GB" sz="900">
                <a:latin typeface="Andale Mono" panose="020B0509000000000004" pitchFamily="49" charset="0"/>
              </a:rPr>
            </a:br>
            <a:r>
              <a:rPr lang="en-GB" sz="900">
                <a:latin typeface="Andale Mono" panose="020B0509000000000004" pitchFamily="49" charset="0"/>
              </a:rPr>
              <a:t>            FROM client C</a:t>
            </a:r>
            <a:br>
              <a:rPr lang="en-GB" sz="900">
                <a:latin typeface="Andale Mono" panose="020B0509000000000004" pitchFamily="49" charset="0"/>
              </a:rPr>
            </a:br>
            <a:r>
              <a:rPr lang="en-GB" sz="900">
                <a:latin typeface="Andale Mono" panose="020B0509000000000004" pitchFamily="49" charset="0"/>
              </a:rPr>
              <a:t>            WHERE NEW.CLIENT = C.USERNAME</a:t>
            </a:r>
            <a:br>
              <a:rPr lang="en-GB" sz="900">
                <a:latin typeface="Andale Mono" panose="020B0509000000000004" pitchFamily="49" charset="0"/>
              </a:rPr>
            </a:br>
            <a:r>
              <a:rPr lang="en-GB" sz="900">
                <a:latin typeface="Andale Mono" panose="020B0509000000000004" pitchFamily="49" charset="0"/>
              </a:rPr>
              <a:t>        );</a:t>
            </a:r>
            <a:br>
              <a:rPr lang="en-GB" sz="900">
                <a:latin typeface="Andale Mono" panose="020B0509000000000004" pitchFamily="49" charset="0"/>
              </a:rPr>
            </a:br>
            <a:br>
              <a:rPr lang="en-GB" sz="900">
                <a:latin typeface="Andale Mono" panose="020B0509000000000004" pitchFamily="49" charset="0"/>
              </a:rPr>
            </a:br>
            <a:r>
              <a:rPr lang="en-GB" sz="900">
                <a:latin typeface="Andale Mono" panose="020B0509000000000004" pitchFamily="49" charset="0"/>
              </a:rPr>
              <a:t>       SET </a:t>
            </a:r>
            <a:r>
              <a:rPr lang="en-GB" sz="900" err="1">
                <a:latin typeface="Andale Mono" panose="020B0509000000000004" pitchFamily="49" charset="0"/>
              </a:rPr>
              <a:t>new_client_rejections</a:t>
            </a:r>
            <a:r>
              <a:rPr lang="en-GB" sz="900">
                <a:latin typeface="Andale Mono" panose="020B0509000000000004" pitchFamily="49" charset="0"/>
              </a:rPr>
              <a:t> = (</a:t>
            </a:r>
            <a:br>
              <a:rPr lang="en-GB" sz="900">
                <a:latin typeface="Andale Mono" panose="020B0509000000000004" pitchFamily="49" charset="0"/>
              </a:rPr>
            </a:br>
            <a:r>
              <a:rPr lang="en-GB" sz="900">
                <a:latin typeface="Andale Mono" panose="020B0509000000000004" pitchFamily="49" charset="0"/>
              </a:rPr>
              <a:t>            SELECT C.NUMBER_REJECTIONS - O.NUMBER_REJECTIONS</a:t>
            </a:r>
            <a:br>
              <a:rPr lang="en-GB" sz="900">
                <a:latin typeface="Andale Mono" panose="020B0509000000000004" pitchFamily="49" charset="0"/>
              </a:rPr>
            </a:br>
            <a:r>
              <a:rPr lang="en-GB" sz="900">
                <a:latin typeface="Andale Mono" panose="020B0509000000000004" pitchFamily="49" charset="0"/>
              </a:rPr>
              <a:t>            FROM </a:t>
            </a:r>
            <a:r>
              <a:rPr lang="en-GB" sz="900" err="1">
                <a:latin typeface="Andale Mono" panose="020B0509000000000004" pitchFamily="49" charset="0"/>
              </a:rPr>
              <a:t>telcoservice_db.order</a:t>
            </a:r>
            <a:r>
              <a:rPr lang="en-GB" sz="900">
                <a:latin typeface="Andale Mono" panose="020B0509000000000004" pitchFamily="49" charset="0"/>
              </a:rPr>
              <a:t> O, client C</a:t>
            </a:r>
            <a:br>
              <a:rPr lang="en-GB" sz="900">
                <a:latin typeface="Andale Mono" panose="020B0509000000000004" pitchFamily="49" charset="0"/>
              </a:rPr>
            </a:br>
            <a:r>
              <a:rPr lang="en-GB" sz="900">
                <a:latin typeface="Andale Mono" panose="020B0509000000000004" pitchFamily="49" charset="0"/>
              </a:rPr>
              <a:t>            WHERE </a:t>
            </a:r>
            <a:r>
              <a:rPr lang="en-GB" sz="900" err="1">
                <a:latin typeface="Andale Mono" panose="020B0509000000000004" pitchFamily="49" charset="0"/>
              </a:rPr>
              <a:t>O.id</a:t>
            </a:r>
            <a:r>
              <a:rPr lang="en-GB" sz="900">
                <a:latin typeface="Andale Mono" panose="020B0509000000000004" pitchFamily="49" charset="0"/>
              </a:rPr>
              <a:t> = </a:t>
            </a:r>
            <a:r>
              <a:rPr lang="en-GB" sz="900" err="1">
                <a:latin typeface="Andale Mono" panose="020B0509000000000004" pitchFamily="49" charset="0"/>
              </a:rPr>
              <a:t>new.id</a:t>
            </a:r>
            <a:r>
              <a:rPr lang="en-GB" sz="900">
                <a:latin typeface="Andale Mono" panose="020B0509000000000004" pitchFamily="49" charset="0"/>
              </a:rPr>
              <a:t> AND NEW.CLIENT = C.USERNAME</a:t>
            </a:r>
            <a:br>
              <a:rPr lang="en-GB" sz="900">
                <a:latin typeface="Andale Mono" panose="020B0509000000000004" pitchFamily="49" charset="0"/>
              </a:rPr>
            </a:br>
            <a:r>
              <a:rPr lang="en-GB" sz="900">
                <a:latin typeface="Andale Mono" panose="020B0509000000000004" pitchFamily="49" charset="0"/>
              </a:rPr>
              <a:t>       );</a:t>
            </a:r>
            <a:br>
              <a:rPr lang="en-GB" sz="900">
                <a:latin typeface="Andale Mono" panose="020B0509000000000004" pitchFamily="49" charset="0"/>
              </a:rPr>
            </a:br>
            <a:br>
              <a:rPr lang="en-GB" sz="900">
                <a:latin typeface="Andale Mono" panose="020B0509000000000004" pitchFamily="49" charset="0"/>
              </a:rPr>
            </a:br>
            <a:r>
              <a:rPr lang="en-GB" sz="900">
                <a:latin typeface="Andale Mono" panose="020B0509000000000004" pitchFamily="49" charset="0"/>
              </a:rPr>
              <a:t>      update </a:t>
            </a:r>
            <a:r>
              <a:rPr lang="en-GB" sz="900" err="1">
                <a:latin typeface="Andale Mono" panose="020B0509000000000004" pitchFamily="49" charset="0"/>
              </a:rPr>
              <a:t>telcoservice_db.client</a:t>
            </a:r>
            <a:r>
              <a:rPr lang="en-GB" sz="900">
                <a:latin typeface="Andale Mono" panose="020B0509000000000004" pitchFamily="49" charset="0"/>
              </a:rPr>
              <a:t> C</a:t>
            </a:r>
            <a:br>
              <a:rPr lang="en-GB" sz="900">
                <a:latin typeface="Andale Mono" panose="020B0509000000000004" pitchFamily="49" charset="0"/>
              </a:rPr>
            </a:br>
            <a:r>
              <a:rPr lang="en-GB" sz="900">
                <a:latin typeface="Andale Mono" panose="020B0509000000000004" pitchFamily="49" charset="0"/>
              </a:rPr>
              <a:t>         set C.NUMBER_REJECTIONS = </a:t>
            </a:r>
            <a:r>
              <a:rPr lang="en-GB" sz="900" err="1">
                <a:latin typeface="Andale Mono" panose="020B0509000000000004" pitchFamily="49" charset="0"/>
              </a:rPr>
              <a:t>new_client_rejections</a:t>
            </a:r>
            <a:br>
              <a:rPr lang="en-GB" sz="900">
                <a:latin typeface="Andale Mono" panose="020B0509000000000004" pitchFamily="49" charset="0"/>
              </a:rPr>
            </a:br>
            <a:r>
              <a:rPr lang="en-GB" sz="900">
                <a:latin typeface="Andale Mono" panose="020B0509000000000004" pitchFamily="49" charset="0"/>
              </a:rPr>
              <a:t>          where NEW.CLIENT = C.USERNAME;</a:t>
            </a:r>
            <a:br>
              <a:rPr lang="en-GB" sz="900">
                <a:latin typeface="Andale Mono" panose="020B0509000000000004" pitchFamily="49" charset="0"/>
              </a:rPr>
            </a:br>
            <a:br>
              <a:rPr lang="en-GB" sz="900">
                <a:latin typeface="Andale Mono" panose="020B0509000000000004" pitchFamily="49" charset="0"/>
              </a:rPr>
            </a:br>
            <a:r>
              <a:rPr lang="en-GB" sz="900">
                <a:latin typeface="Andale Mono" panose="020B0509000000000004" pitchFamily="49" charset="0"/>
              </a:rPr>
              <a:t>       if ( </a:t>
            </a:r>
            <a:r>
              <a:rPr lang="en-GB" sz="900" err="1">
                <a:latin typeface="Andale Mono" panose="020B0509000000000004" pitchFamily="49" charset="0"/>
              </a:rPr>
              <a:t>old_client_rejections</a:t>
            </a:r>
            <a:r>
              <a:rPr lang="en-GB" sz="900">
                <a:latin typeface="Andale Mono" panose="020B0509000000000004" pitchFamily="49" charset="0"/>
              </a:rPr>
              <a:t> &gt; 0 and </a:t>
            </a:r>
            <a:r>
              <a:rPr lang="en-GB" sz="900" err="1">
                <a:latin typeface="Andale Mono" panose="020B0509000000000004" pitchFamily="49" charset="0"/>
              </a:rPr>
              <a:t>new_client_rejections</a:t>
            </a:r>
            <a:r>
              <a:rPr lang="en-GB" sz="900">
                <a:latin typeface="Andale Mono" panose="020B0509000000000004" pitchFamily="49" charset="0"/>
              </a:rPr>
              <a:t> = 0 ) then</a:t>
            </a:r>
            <a:br>
              <a:rPr lang="en-GB" sz="900">
                <a:latin typeface="Andale Mono" panose="020B0509000000000004" pitchFamily="49" charset="0"/>
              </a:rPr>
            </a:br>
            <a:r>
              <a:rPr lang="en-GB" sz="900">
                <a:latin typeface="Andale Mono" panose="020B0509000000000004" pitchFamily="49" charset="0"/>
              </a:rPr>
              <a:t>            update </a:t>
            </a:r>
            <a:r>
              <a:rPr lang="en-GB" sz="900" err="1">
                <a:latin typeface="Andale Mono" panose="020B0509000000000004" pitchFamily="49" charset="0"/>
              </a:rPr>
              <a:t>telcoservice_db.client</a:t>
            </a:r>
            <a:r>
              <a:rPr lang="en-GB" sz="900">
                <a:latin typeface="Andale Mono" panose="020B0509000000000004" pitchFamily="49" charset="0"/>
              </a:rPr>
              <a:t> C</a:t>
            </a:r>
            <a:br>
              <a:rPr lang="en-GB" sz="900">
                <a:latin typeface="Andale Mono" panose="020B0509000000000004" pitchFamily="49" charset="0"/>
              </a:rPr>
            </a:br>
            <a:r>
              <a:rPr lang="en-GB" sz="900">
                <a:latin typeface="Andale Mono" panose="020B0509000000000004" pitchFamily="49" charset="0"/>
              </a:rPr>
              <a:t>            set C.INSOLVENT = 'SOLVENT'</a:t>
            </a:r>
            <a:br>
              <a:rPr lang="en-GB" sz="900">
                <a:latin typeface="Andale Mono" panose="020B0509000000000004" pitchFamily="49" charset="0"/>
              </a:rPr>
            </a:br>
            <a:r>
              <a:rPr lang="en-GB" sz="900">
                <a:latin typeface="Andale Mono" panose="020B0509000000000004" pitchFamily="49" charset="0"/>
              </a:rPr>
              <a:t>            where NEW.CLIENT = C.USERNAME AND C.INSOLVENT = 'INSOLVENT';</a:t>
            </a:r>
            <a:br>
              <a:rPr lang="en-GB" sz="900">
                <a:latin typeface="Andale Mono" panose="020B0509000000000004" pitchFamily="49" charset="0"/>
              </a:rPr>
            </a:br>
            <a:r>
              <a:rPr lang="en-GB" sz="900">
                <a:latin typeface="Andale Mono" panose="020B0509000000000004" pitchFamily="49" charset="0"/>
              </a:rPr>
              <a:t>        end if;</a:t>
            </a:r>
            <a:br>
              <a:rPr lang="en-GB" sz="900">
                <a:latin typeface="Andale Mono" panose="020B0509000000000004" pitchFamily="49" charset="0"/>
              </a:rPr>
            </a:br>
            <a:r>
              <a:rPr lang="en-GB" sz="900">
                <a:latin typeface="Andale Mono" panose="020B0509000000000004" pitchFamily="49" charset="0"/>
              </a:rPr>
              <a:t>   end if;</a:t>
            </a:r>
            <a:br>
              <a:rPr lang="en-GB" sz="900">
                <a:latin typeface="Andale Mono" panose="020B0509000000000004" pitchFamily="49" charset="0"/>
              </a:rPr>
            </a:br>
            <a:r>
              <a:rPr lang="en-GB" sz="900">
                <a:latin typeface="Andale Mono" panose="020B0509000000000004" pitchFamily="49" charset="0"/>
              </a:rPr>
              <a:t>END;</a:t>
            </a:r>
            <a:endParaRPr lang="en-IT" sz="900">
              <a:latin typeface="Andale Mono" panose="020B0509000000000004" pitchFamily="49" charset="0"/>
            </a:endParaRPr>
          </a:p>
        </p:txBody>
      </p:sp>
    </p:spTree>
    <p:extLst>
      <p:ext uri="{BB962C8B-B14F-4D97-AF65-F5344CB8AC3E}">
        <p14:creationId xmlns:p14="http://schemas.microsoft.com/office/powerpoint/2010/main" val="3009371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CC0F-EBC7-4149-9FBF-AECBB0887BBD}"/>
              </a:ext>
            </a:extLst>
          </p:cNvPr>
          <p:cNvSpPr>
            <a:spLocks noGrp="1"/>
          </p:cNvSpPr>
          <p:nvPr>
            <p:ph type="title"/>
          </p:nvPr>
        </p:nvSpPr>
        <p:spPr/>
        <p:txBody>
          <a:bodyPr/>
          <a:lstStyle/>
          <a:p>
            <a:r>
              <a:rPr lang="en-IT"/>
              <a:t>Solvent_User</a:t>
            </a:r>
          </a:p>
        </p:txBody>
      </p:sp>
      <p:sp>
        <p:nvSpPr>
          <p:cNvPr id="3" name="Content Placeholder 2">
            <a:extLst>
              <a:ext uri="{FF2B5EF4-FFF2-40B4-BE49-F238E27FC236}">
                <a16:creationId xmlns:a16="http://schemas.microsoft.com/office/drawing/2014/main" id="{A7998C91-FB19-984C-B866-044FEBD1D861}"/>
              </a:ext>
            </a:extLst>
          </p:cNvPr>
          <p:cNvSpPr>
            <a:spLocks noGrp="1"/>
          </p:cNvSpPr>
          <p:nvPr>
            <p:ph idx="1"/>
          </p:nvPr>
        </p:nvSpPr>
        <p:spPr/>
        <p:txBody>
          <a:bodyPr>
            <a:normAutofit fontScale="92500" lnSpcReduction="20000"/>
          </a:bodyPr>
          <a:lstStyle/>
          <a:p>
            <a:r>
              <a:rPr lang="en-IT" b="1"/>
              <a:t>Event: </a:t>
            </a:r>
            <a:r>
              <a:rPr lang="en-IT"/>
              <a:t>After update on Client</a:t>
            </a:r>
          </a:p>
          <a:p>
            <a:r>
              <a:rPr lang="en-IT" b="1"/>
              <a:t>Condition: </a:t>
            </a:r>
            <a:r>
              <a:rPr lang="en-IT"/>
              <a:t>The client becomes solvent (”INSOLVENT” -&gt; “SOLVENT”)</a:t>
            </a:r>
            <a:endParaRPr lang="en-IT" b="1"/>
          </a:p>
          <a:p>
            <a:r>
              <a:rPr lang="en-IT" b="1"/>
              <a:t>Action: </a:t>
            </a:r>
            <a:r>
              <a:rPr lang="en-IT"/>
              <a:t>Set all entries in the auditing table with the username of the solvent client as inactive (is_active = false)</a:t>
            </a:r>
          </a:p>
          <a:p>
            <a:r>
              <a:rPr lang="en-IT" b="1"/>
              <a:t>Code:</a:t>
            </a:r>
            <a:r>
              <a:rPr lang="en-IT"/>
              <a:t> </a:t>
            </a:r>
          </a:p>
          <a:p>
            <a:pPr marL="457200" lvl="1" indent="0">
              <a:buNone/>
            </a:pPr>
            <a:r>
              <a:rPr lang="en-GB" sz="1500">
                <a:latin typeface="Andale Mono" panose="020B0509000000000004" pitchFamily="49" charset="0"/>
              </a:rPr>
              <a:t>create trigger </a:t>
            </a:r>
            <a:r>
              <a:rPr lang="en-GB" sz="1500" err="1">
                <a:latin typeface="Andale Mono" panose="020B0509000000000004" pitchFamily="49" charset="0"/>
              </a:rPr>
              <a:t>solvent_user</a:t>
            </a:r>
            <a:endParaRPr lang="en-GB" sz="1500">
              <a:latin typeface="Andale Mono" panose="020B0509000000000004" pitchFamily="49" charset="0"/>
            </a:endParaRPr>
          </a:p>
          <a:p>
            <a:pPr marL="457200" lvl="1" indent="0">
              <a:buNone/>
            </a:pPr>
            <a:r>
              <a:rPr lang="en-GB" sz="1500">
                <a:latin typeface="Andale Mono" panose="020B0509000000000004" pitchFamily="49" charset="0"/>
              </a:rPr>
              <a:t>after update on </a:t>
            </a:r>
            <a:r>
              <a:rPr lang="en-GB" sz="1500" err="1">
                <a:latin typeface="Andale Mono" panose="020B0509000000000004" pitchFamily="49" charset="0"/>
              </a:rPr>
              <a:t>telcoservice_db.client</a:t>
            </a:r>
            <a:endParaRPr lang="en-GB" sz="1500">
              <a:latin typeface="Andale Mono" panose="020B0509000000000004" pitchFamily="49" charset="0"/>
            </a:endParaRPr>
          </a:p>
          <a:p>
            <a:pPr marL="457200" lvl="1" indent="0">
              <a:buNone/>
            </a:pPr>
            <a:r>
              <a:rPr lang="en-GB" sz="1500">
                <a:latin typeface="Andale Mono" panose="020B0509000000000004" pitchFamily="49" charset="0"/>
              </a:rPr>
              <a:t>for each row</a:t>
            </a:r>
          </a:p>
          <a:p>
            <a:pPr marL="457200" lvl="1" indent="0">
              <a:buNone/>
            </a:pPr>
            <a:r>
              <a:rPr lang="en-GB" sz="1500">
                <a:latin typeface="Andale Mono" panose="020B0509000000000004" pitchFamily="49" charset="0"/>
              </a:rPr>
              <a:t>BEGIN </a:t>
            </a:r>
          </a:p>
          <a:p>
            <a:pPr marL="457200" lvl="1" indent="0">
              <a:buNone/>
            </a:pPr>
            <a:r>
              <a:rPr lang="en-GB" sz="1500">
                <a:latin typeface="Andale Mono" panose="020B0509000000000004" pitchFamily="49" charset="0"/>
              </a:rPr>
              <a:t>	IF ( </a:t>
            </a:r>
            <a:r>
              <a:rPr lang="en-GB" sz="1500" err="1">
                <a:latin typeface="Andale Mono" panose="020B0509000000000004" pitchFamily="49" charset="0"/>
              </a:rPr>
              <a:t>old.INSOLVENT</a:t>
            </a:r>
            <a:r>
              <a:rPr lang="en-GB" sz="1500">
                <a:latin typeface="Andale Mono" panose="020B0509000000000004" pitchFamily="49" charset="0"/>
              </a:rPr>
              <a:t> = ‘INSOLVENT’ AND </a:t>
            </a:r>
            <a:r>
              <a:rPr lang="en-GB" sz="1500" err="1">
                <a:latin typeface="Andale Mono" panose="020B0509000000000004" pitchFamily="49" charset="0"/>
              </a:rPr>
              <a:t>new.INSOLVENT</a:t>
            </a:r>
            <a:r>
              <a:rPr lang="en-GB" sz="1500">
                <a:latin typeface="Andale Mono" panose="020B0509000000000004" pitchFamily="49" charset="0"/>
              </a:rPr>
              <a:t> = ‘SOLVENT’ ) THEN</a:t>
            </a:r>
          </a:p>
          <a:p>
            <a:pPr marL="457200" lvl="1" indent="0">
              <a:buNone/>
            </a:pPr>
            <a:r>
              <a:rPr lang="en-GB" sz="1500">
                <a:latin typeface="Andale Mono" panose="020B0509000000000004" pitchFamily="49" charset="0"/>
              </a:rPr>
              <a:t>		UPDATE </a:t>
            </a:r>
            <a:r>
              <a:rPr lang="en-GB" sz="1500" err="1">
                <a:latin typeface="Andale Mono" panose="020B0509000000000004" pitchFamily="49" charset="0"/>
              </a:rPr>
              <a:t>telcoservice_db.auditing</a:t>
            </a:r>
            <a:endParaRPr lang="en-GB" sz="1500">
              <a:latin typeface="Andale Mono" panose="020B0509000000000004" pitchFamily="49" charset="0"/>
            </a:endParaRPr>
          </a:p>
          <a:p>
            <a:pPr marL="457200" lvl="1" indent="0">
              <a:buNone/>
            </a:pPr>
            <a:r>
              <a:rPr lang="en-GB" sz="1500">
                <a:latin typeface="Andale Mono" panose="020B0509000000000004" pitchFamily="49" charset="0"/>
              </a:rPr>
              <a:t>			SET IS_ACTIVE = 0</a:t>
            </a:r>
          </a:p>
          <a:p>
            <a:pPr marL="457200" lvl="1" indent="0">
              <a:buNone/>
            </a:pPr>
            <a:r>
              <a:rPr lang="en-GB" sz="1500">
                <a:latin typeface="Andale Mono" panose="020B0509000000000004" pitchFamily="49" charset="0"/>
              </a:rPr>
              <a:t>			WHERE </a:t>
            </a:r>
            <a:r>
              <a:rPr lang="en-GB" sz="1500" err="1">
                <a:latin typeface="Andale Mono" panose="020B0509000000000004" pitchFamily="49" charset="0"/>
              </a:rPr>
              <a:t>auditing.USERNAME</a:t>
            </a:r>
            <a:r>
              <a:rPr lang="en-GB" sz="1500">
                <a:latin typeface="Andale Mono" panose="020B0509000000000004" pitchFamily="49" charset="0"/>
              </a:rPr>
              <a:t> = </a:t>
            </a:r>
            <a:r>
              <a:rPr lang="en-GB" sz="1500" err="1">
                <a:latin typeface="Andale Mono" panose="020B0509000000000004" pitchFamily="49" charset="0"/>
              </a:rPr>
              <a:t>new.USERNAME</a:t>
            </a:r>
            <a:endParaRPr lang="en-GB" sz="1500">
              <a:latin typeface="Andale Mono" panose="020B0509000000000004" pitchFamily="49" charset="0"/>
            </a:endParaRPr>
          </a:p>
          <a:p>
            <a:pPr marL="457200" lvl="1" indent="0">
              <a:buNone/>
            </a:pPr>
            <a:r>
              <a:rPr lang="en-GB" sz="1500">
                <a:latin typeface="Andale Mono" panose="020B0509000000000004" pitchFamily="49" charset="0"/>
              </a:rPr>
              <a:t>	END IF; </a:t>
            </a:r>
          </a:p>
          <a:p>
            <a:pPr marL="457200" lvl="1" indent="0">
              <a:buNone/>
            </a:pPr>
            <a:r>
              <a:rPr lang="en-GB" sz="1500">
                <a:latin typeface="Andale Mono" panose="020B0509000000000004" pitchFamily="49" charset="0"/>
              </a:rPr>
              <a:t>END;  </a:t>
            </a:r>
          </a:p>
        </p:txBody>
      </p:sp>
    </p:spTree>
    <p:extLst>
      <p:ext uri="{BB962C8B-B14F-4D97-AF65-F5344CB8AC3E}">
        <p14:creationId xmlns:p14="http://schemas.microsoft.com/office/powerpoint/2010/main" val="1234812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A448B2D-7D20-7C46-A9F0-F82BEC8B6769}"/>
              </a:ext>
            </a:extLst>
          </p:cNvPr>
          <p:cNvSpPr>
            <a:spLocks noGrp="1"/>
          </p:cNvSpPr>
          <p:nvPr>
            <p:ph type="title"/>
          </p:nvPr>
        </p:nvSpPr>
        <p:spPr/>
        <p:txBody>
          <a:bodyPr/>
          <a:lstStyle/>
          <a:p>
            <a:r>
              <a:rPr lang="en-IT"/>
              <a:t>Expiration dates</a:t>
            </a:r>
          </a:p>
        </p:txBody>
      </p:sp>
      <p:sp>
        <p:nvSpPr>
          <p:cNvPr id="15" name="Content Placeholder 14">
            <a:extLst>
              <a:ext uri="{FF2B5EF4-FFF2-40B4-BE49-F238E27FC236}">
                <a16:creationId xmlns:a16="http://schemas.microsoft.com/office/drawing/2014/main" id="{613B310C-B189-594F-9A00-DD38821F16EA}"/>
              </a:ext>
            </a:extLst>
          </p:cNvPr>
          <p:cNvSpPr>
            <a:spLocks noGrp="1"/>
          </p:cNvSpPr>
          <p:nvPr>
            <p:ph idx="1"/>
          </p:nvPr>
        </p:nvSpPr>
        <p:spPr/>
        <p:txBody>
          <a:bodyPr>
            <a:normAutofit/>
          </a:bodyPr>
          <a:lstStyle/>
          <a:p>
            <a:r>
              <a:rPr lang="en-US"/>
              <a:t>Expiration dates allow an employee to specify if a certain Package, Validity or Service (let us call them assets) can be bought just for a limited period of time or indefinitely (if the date is null). Expiration dates have been added so that one can invalidate an asset without removing it from the database. This action is critical because an asset that can’t be bought could still be used by some clients that have bought a package before its expiration. </a:t>
            </a:r>
          </a:p>
        </p:txBody>
      </p:sp>
    </p:spTree>
    <p:extLst>
      <p:ext uri="{BB962C8B-B14F-4D97-AF65-F5344CB8AC3E}">
        <p14:creationId xmlns:p14="http://schemas.microsoft.com/office/powerpoint/2010/main" val="1641680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CC0F-EBC7-4149-9FBF-AECBB0887BBD}"/>
              </a:ext>
            </a:extLst>
          </p:cNvPr>
          <p:cNvSpPr>
            <a:spLocks noGrp="1"/>
          </p:cNvSpPr>
          <p:nvPr>
            <p:ph type="title"/>
          </p:nvPr>
        </p:nvSpPr>
        <p:spPr/>
        <p:txBody>
          <a:bodyPr/>
          <a:lstStyle/>
          <a:p>
            <a:r>
              <a:rPr lang="en-GB" err="1"/>
              <a:t>trigger_Expiration_date_package</a:t>
            </a:r>
            <a:endParaRPr lang="en-IT"/>
          </a:p>
        </p:txBody>
      </p:sp>
      <p:sp>
        <p:nvSpPr>
          <p:cNvPr id="3" name="Content Placeholder 2">
            <a:extLst>
              <a:ext uri="{FF2B5EF4-FFF2-40B4-BE49-F238E27FC236}">
                <a16:creationId xmlns:a16="http://schemas.microsoft.com/office/drawing/2014/main" id="{A7998C91-FB19-984C-B866-044FEBD1D861}"/>
              </a:ext>
            </a:extLst>
          </p:cNvPr>
          <p:cNvSpPr>
            <a:spLocks noGrp="1"/>
          </p:cNvSpPr>
          <p:nvPr>
            <p:ph idx="1"/>
          </p:nvPr>
        </p:nvSpPr>
        <p:spPr/>
        <p:txBody>
          <a:bodyPr>
            <a:normAutofit/>
          </a:bodyPr>
          <a:lstStyle/>
          <a:p>
            <a:r>
              <a:rPr lang="en-IT" b="1"/>
              <a:t>Event: </a:t>
            </a:r>
            <a:r>
              <a:rPr lang="en-IT"/>
              <a:t>After insert on Service_Composition</a:t>
            </a:r>
          </a:p>
          <a:p>
            <a:r>
              <a:rPr lang="en-IT" b="1"/>
              <a:t>Condition: </a:t>
            </a:r>
            <a:r>
              <a:rPr lang="en-IT"/>
              <a:t>Always</a:t>
            </a:r>
            <a:endParaRPr lang="en-IT" b="1"/>
          </a:p>
          <a:p>
            <a:r>
              <a:rPr lang="en-IT" b="1"/>
              <a:t>Action: </a:t>
            </a:r>
          </a:p>
          <a:p>
            <a:pPr lvl="1"/>
            <a:r>
              <a:rPr lang="en-IT"/>
              <a:t>If the expiration date of the new package is bigger than the minimum service expiration date , then set the package expiration date to the minimum service date</a:t>
            </a:r>
          </a:p>
          <a:p>
            <a:r>
              <a:rPr lang="en-IT" b="1"/>
              <a:t>Code:</a:t>
            </a:r>
            <a:r>
              <a:rPr lang="en-IT"/>
              <a:t> (on next slide)</a:t>
            </a:r>
          </a:p>
        </p:txBody>
      </p:sp>
    </p:spTree>
    <p:extLst>
      <p:ext uri="{BB962C8B-B14F-4D97-AF65-F5344CB8AC3E}">
        <p14:creationId xmlns:p14="http://schemas.microsoft.com/office/powerpoint/2010/main" val="1648141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CC0F-EBC7-4149-9FBF-AECBB0887BBD}"/>
              </a:ext>
            </a:extLst>
          </p:cNvPr>
          <p:cNvSpPr>
            <a:spLocks noGrp="1"/>
          </p:cNvSpPr>
          <p:nvPr>
            <p:ph type="title"/>
          </p:nvPr>
        </p:nvSpPr>
        <p:spPr/>
        <p:txBody>
          <a:bodyPr/>
          <a:lstStyle/>
          <a:p>
            <a:r>
              <a:rPr lang="en-GB" err="1"/>
              <a:t>trigger_Expiration_date_package</a:t>
            </a:r>
            <a:endParaRPr lang="en-IT"/>
          </a:p>
        </p:txBody>
      </p:sp>
      <p:sp>
        <p:nvSpPr>
          <p:cNvPr id="3" name="Content Placeholder 2">
            <a:extLst>
              <a:ext uri="{FF2B5EF4-FFF2-40B4-BE49-F238E27FC236}">
                <a16:creationId xmlns:a16="http://schemas.microsoft.com/office/drawing/2014/main" id="{A7998C91-FB19-984C-B866-044FEBD1D861}"/>
              </a:ext>
            </a:extLst>
          </p:cNvPr>
          <p:cNvSpPr>
            <a:spLocks noGrp="1"/>
          </p:cNvSpPr>
          <p:nvPr>
            <p:ph idx="1"/>
          </p:nvPr>
        </p:nvSpPr>
        <p:spPr/>
        <p:txBody>
          <a:bodyPr>
            <a:normAutofit fontScale="55000" lnSpcReduction="20000"/>
          </a:bodyPr>
          <a:lstStyle/>
          <a:p>
            <a:pPr marL="457200" lvl="1" indent="0">
              <a:lnSpc>
                <a:spcPct val="120000"/>
              </a:lnSpc>
              <a:buNone/>
            </a:pPr>
            <a:r>
              <a:rPr lang="en-GB" sz="2100">
                <a:latin typeface="Andale Mono" panose="020B0509000000000004" pitchFamily="49" charset="0"/>
              </a:rPr>
              <a:t>create trigger </a:t>
            </a:r>
            <a:r>
              <a:rPr lang="en-GB" sz="2100" err="1">
                <a:latin typeface="Andale Mono" panose="020B0509000000000004" pitchFamily="49" charset="0"/>
              </a:rPr>
              <a:t>Expiration_Date_Consistency_Package</a:t>
            </a:r>
            <a:br>
              <a:rPr lang="en-GB" sz="2100">
                <a:latin typeface="Andale Mono" panose="020B0509000000000004" pitchFamily="49" charset="0"/>
              </a:rPr>
            </a:br>
            <a:r>
              <a:rPr lang="en-GB" sz="2100">
                <a:latin typeface="Andale Mono" panose="020B0509000000000004" pitchFamily="49" charset="0"/>
              </a:rPr>
              <a:t>-- after, So to check also the latest added service</a:t>
            </a:r>
            <a:br>
              <a:rPr lang="en-GB" sz="2100">
                <a:latin typeface="Andale Mono" panose="020B0509000000000004" pitchFamily="49" charset="0"/>
              </a:rPr>
            </a:br>
            <a:r>
              <a:rPr lang="en-GB" sz="2100">
                <a:latin typeface="Andale Mono" panose="020B0509000000000004" pitchFamily="49" charset="0"/>
              </a:rPr>
              <a:t>after insert on </a:t>
            </a:r>
            <a:r>
              <a:rPr lang="en-GB" sz="2100" err="1">
                <a:latin typeface="Andale Mono" panose="020B0509000000000004" pitchFamily="49" charset="0"/>
              </a:rPr>
              <a:t>service_composition</a:t>
            </a:r>
            <a:br>
              <a:rPr lang="en-GB" sz="2100">
                <a:latin typeface="Andale Mono" panose="020B0509000000000004" pitchFamily="49" charset="0"/>
              </a:rPr>
            </a:br>
            <a:r>
              <a:rPr lang="en-GB" sz="2100">
                <a:latin typeface="Andale Mono" panose="020B0509000000000004" pitchFamily="49" charset="0"/>
              </a:rPr>
              <a:t>for each row</a:t>
            </a:r>
            <a:br>
              <a:rPr lang="en-GB" sz="2100">
                <a:latin typeface="Andale Mono" panose="020B0509000000000004" pitchFamily="49" charset="0"/>
              </a:rPr>
            </a:br>
            <a:r>
              <a:rPr lang="en-GB" sz="2100">
                <a:latin typeface="Andale Mono" panose="020B0509000000000004" pitchFamily="49" charset="0"/>
              </a:rPr>
              <a:t>BEGIN</a:t>
            </a:r>
            <a:br>
              <a:rPr lang="en-GB" sz="2100">
                <a:latin typeface="Andale Mono" panose="020B0509000000000004" pitchFamily="49" charset="0"/>
              </a:rPr>
            </a:br>
            <a:r>
              <a:rPr lang="en-GB" sz="2100">
                <a:latin typeface="Andale Mono" panose="020B0509000000000004" pitchFamily="49" charset="0"/>
              </a:rPr>
              <a:t>   DECLARE </a:t>
            </a:r>
            <a:r>
              <a:rPr lang="en-GB" sz="2100" err="1">
                <a:latin typeface="Andale Mono" panose="020B0509000000000004" pitchFamily="49" charset="0"/>
              </a:rPr>
              <a:t>min_date</a:t>
            </a:r>
            <a:r>
              <a:rPr lang="en-GB" sz="2100">
                <a:latin typeface="Andale Mono" panose="020B0509000000000004" pitchFamily="49" charset="0"/>
              </a:rPr>
              <a:t> date default ( SELECT min(S.EXPIRATION_DATE)</a:t>
            </a:r>
            <a:br>
              <a:rPr lang="en-GB" sz="2100">
                <a:latin typeface="Andale Mono" panose="020B0509000000000004" pitchFamily="49" charset="0"/>
              </a:rPr>
            </a:br>
            <a:r>
              <a:rPr lang="en-GB" sz="2100">
                <a:latin typeface="Andale Mono" panose="020B0509000000000004" pitchFamily="49" charset="0"/>
              </a:rPr>
              <a:t>                           FROM service S JOIN </a:t>
            </a:r>
            <a:r>
              <a:rPr lang="en-GB" sz="2100" err="1">
                <a:latin typeface="Andale Mono" panose="020B0509000000000004" pitchFamily="49" charset="0"/>
              </a:rPr>
              <a:t>service_composition</a:t>
            </a:r>
            <a:r>
              <a:rPr lang="en-GB" sz="2100">
                <a:latin typeface="Andale Mono" panose="020B0509000000000004" pitchFamily="49" charset="0"/>
              </a:rPr>
              <a:t> SC on S.ID = SC.SERVICE_ID</a:t>
            </a:r>
            <a:br>
              <a:rPr lang="en-GB" sz="2100">
                <a:latin typeface="Andale Mono" panose="020B0509000000000004" pitchFamily="49" charset="0"/>
              </a:rPr>
            </a:br>
            <a:r>
              <a:rPr lang="en-GB" sz="2100">
                <a:latin typeface="Andale Mono" panose="020B0509000000000004" pitchFamily="49" charset="0"/>
              </a:rPr>
              <a:t>                           WHERE  </a:t>
            </a:r>
            <a:r>
              <a:rPr lang="en-GB" sz="2100" err="1">
                <a:latin typeface="Andale Mono" panose="020B0509000000000004" pitchFamily="49" charset="0"/>
              </a:rPr>
              <a:t>new.PACKAGE_ID</a:t>
            </a:r>
            <a:r>
              <a:rPr lang="en-GB" sz="2100">
                <a:latin typeface="Andale Mono" panose="020B0509000000000004" pitchFamily="49" charset="0"/>
              </a:rPr>
              <a:t> = SC.PACKAGE_ID );</a:t>
            </a:r>
            <a:br>
              <a:rPr lang="en-GB" sz="2100">
                <a:latin typeface="Andale Mono" panose="020B0509000000000004" pitchFamily="49" charset="0"/>
              </a:rPr>
            </a:br>
            <a:br>
              <a:rPr lang="en-GB" sz="2100">
                <a:latin typeface="Andale Mono" panose="020B0509000000000004" pitchFamily="49" charset="0"/>
              </a:rPr>
            </a:br>
            <a:r>
              <a:rPr lang="en-GB" sz="2100">
                <a:latin typeface="Andale Mono" panose="020B0509000000000004" pitchFamily="49" charset="0"/>
              </a:rPr>
              <a:t>   DECLARE </a:t>
            </a:r>
            <a:r>
              <a:rPr lang="en-GB" sz="2100" err="1">
                <a:latin typeface="Andale Mono" panose="020B0509000000000004" pitchFamily="49" charset="0"/>
              </a:rPr>
              <a:t>package_date</a:t>
            </a:r>
            <a:r>
              <a:rPr lang="en-GB" sz="2100">
                <a:latin typeface="Andale Mono" panose="020B0509000000000004" pitchFamily="49" charset="0"/>
              </a:rPr>
              <a:t> date default ( SELECT SP.EXPIRATION_DATE</a:t>
            </a:r>
            <a:br>
              <a:rPr lang="en-GB" sz="2100">
                <a:latin typeface="Andale Mono" panose="020B0509000000000004" pitchFamily="49" charset="0"/>
              </a:rPr>
            </a:br>
            <a:r>
              <a:rPr lang="en-GB" sz="2100">
                <a:latin typeface="Andale Mono" panose="020B0509000000000004" pitchFamily="49" charset="0"/>
              </a:rPr>
              <a:t>                                        FROM </a:t>
            </a:r>
            <a:r>
              <a:rPr lang="en-GB" sz="2100" err="1">
                <a:latin typeface="Andale Mono" panose="020B0509000000000004" pitchFamily="49" charset="0"/>
              </a:rPr>
              <a:t>service_package</a:t>
            </a:r>
            <a:r>
              <a:rPr lang="en-GB" sz="2100">
                <a:latin typeface="Andale Mono" panose="020B0509000000000004" pitchFamily="49" charset="0"/>
              </a:rPr>
              <a:t> SP</a:t>
            </a:r>
            <a:br>
              <a:rPr lang="en-GB" sz="2100">
                <a:latin typeface="Andale Mono" panose="020B0509000000000004" pitchFamily="49" charset="0"/>
              </a:rPr>
            </a:br>
            <a:r>
              <a:rPr lang="en-GB" sz="2100">
                <a:latin typeface="Andale Mono" panose="020B0509000000000004" pitchFamily="49" charset="0"/>
              </a:rPr>
              <a:t>                                        WHERE  SP.ID = </a:t>
            </a:r>
            <a:r>
              <a:rPr lang="en-GB" sz="2100" err="1">
                <a:latin typeface="Andale Mono" panose="020B0509000000000004" pitchFamily="49" charset="0"/>
              </a:rPr>
              <a:t>new.PACKAGE_ID</a:t>
            </a:r>
            <a:r>
              <a:rPr lang="en-GB" sz="2100">
                <a:latin typeface="Andale Mono" panose="020B0509000000000004" pitchFamily="49" charset="0"/>
              </a:rPr>
              <a:t> );</a:t>
            </a:r>
            <a:br>
              <a:rPr lang="en-GB" sz="2100">
                <a:latin typeface="Andale Mono" panose="020B0509000000000004" pitchFamily="49" charset="0"/>
              </a:rPr>
            </a:br>
            <a:br>
              <a:rPr lang="en-GB" sz="2100">
                <a:latin typeface="Andale Mono" panose="020B0509000000000004" pitchFamily="49" charset="0"/>
              </a:rPr>
            </a:br>
            <a:r>
              <a:rPr lang="en-GB" sz="2100">
                <a:latin typeface="Andale Mono" panose="020B0509000000000004" pitchFamily="49" charset="0"/>
              </a:rPr>
              <a:t>   if ( </a:t>
            </a:r>
            <a:r>
              <a:rPr lang="en-GB" sz="2100" err="1">
                <a:latin typeface="Andale Mono" panose="020B0509000000000004" pitchFamily="49" charset="0"/>
              </a:rPr>
              <a:t>min_date</a:t>
            </a:r>
            <a:r>
              <a:rPr lang="en-GB" sz="2100">
                <a:latin typeface="Andale Mono" panose="020B0509000000000004" pitchFamily="49" charset="0"/>
              </a:rPr>
              <a:t>  is not null  AND  </a:t>
            </a:r>
            <a:r>
              <a:rPr lang="en-GB" sz="2100" err="1">
                <a:latin typeface="Andale Mono" panose="020B0509000000000004" pitchFamily="49" charset="0"/>
              </a:rPr>
              <a:t>package_date</a:t>
            </a:r>
            <a:r>
              <a:rPr lang="en-GB" sz="2100">
                <a:latin typeface="Andale Mono" panose="020B0509000000000004" pitchFamily="49" charset="0"/>
              </a:rPr>
              <a:t> &gt; </a:t>
            </a:r>
            <a:r>
              <a:rPr lang="en-GB" sz="2100" err="1">
                <a:latin typeface="Andale Mono" panose="020B0509000000000004" pitchFamily="49" charset="0"/>
              </a:rPr>
              <a:t>min_date</a:t>
            </a:r>
            <a:r>
              <a:rPr lang="en-GB" sz="2100">
                <a:latin typeface="Andale Mono" panose="020B0509000000000004" pitchFamily="49" charset="0"/>
              </a:rPr>
              <a:t> ) THEN</a:t>
            </a:r>
            <a:br>
              <a:rPr lang="en-GB" sz="2100">
                <a:latin typeface="Andale Mono" panose="020B0509000000000004" pitchFamily="49" charset="0"/>
              </a:rPr>
            </a:br>
            <a:r>
              <a:rPr lang="en-GB" sz="2100">
                <a:latin typeface="Andale Mono" panose="020B0509000000000004" pitchFamily="49" charset="0"/>
              </a:rPr>
              <a:t>      update </a:t>
            </a:r>
            <a:r>
              <a:rPr lang="en-GB" sz="2100" err="1">
                <a:latin typeface="Andale Mono" panose="020B0509000000000004" pitchFamily="49" charset="0"/>
              </a:rPr>
              <a:t>service_package</a:t>
            </a:r>
            <a:r>
              <a:rPr lang="en-GB" sz="2100">
                <a:latin typeface="Andale Mono" panose="020B0509000000000004" pitchFamily="49" charset="0"/>
              </a:rPr>
              <a:t> SP</a:t>
            </a:r>
            <a:br>
              <a:rPr lang="en-GB" sz="2100">
                <a:latin typeface="Andale Mono" panose="020B0509000000000004" pitchFamily="49" charset="0"/>
              </a:rPr>
            </a:br>
            <a:r>
              <a:rPr lang="en-GB" sz="2100">
                <a:latin typeface="Andale Mono" panose="020B0509000000000004" pitchFamily="49" charset="0"/>
              </a:rPr>
              <a:t>         SET SP.EXPIRATION_DATE = </a:t>
            </a:r>
            <a:r>
              <a:rPr lang="en-GB" sz="2100" err="1">
                <a:latin typeface="Andale Mono" panose="020B0509000000000004" pitchFamily="49" charset="0"/>
              </a:rPr>
              <a:t>min_date</a:t>
            </a:r>
            <a:br>
              <a:rPr lang="en-GB" sz="2100">
                <a:latin typeface="Andale Mono" panose="020B0509000000000004" pitchFamily="49" charset="0"/>
              </a:rPr>
            </a:br>
            <a:r>
              <a:rPr lang="en-GB" sz="2100">
                <a:latin typeface="Andale Mono" panose="020B0509000000000004" pitchFamily="49" charset="0"/>
              </a:rPr>
              <a:t>            WHERE ( </a:t>
            </a:r>
            <a:r>
              <a:rPr lang="en-GB" sz="2100" err="1">
                <a:latin typeface="Andale Mono" panose="020B0509000000000004" pitchFamily="49" charset="0"/>
              </a:rPr>
              <a:t>new.PACKAGE_ID</a:t>
            </a:r>
            <a:r>
              <a:rPr lang="en-GB" sz="2100">
                <a:latin typeface="Andale Mono" panose="020B0509000000000004" pitchFamily="49" charset="0"/>
              </a:rPr>
              <a:t> = SP.ID);</a:t>
            </a:r>
            <a:br>
              <a:rPr lang="en-GB" sz="2100">
                <a:latin typeface="Andale Mono" panose="020B0509000000000004" pitchFamily="49" charset="0"/>
              </a:rPr>
            </a:br>
            <a:r>
              <a:rPr lang="en-GB" sz="2100">
                <a:latin typeface="Andale Mono" panose="020B0509000000000004" pitchFamily="49" charset="0"/>
              </a:rPr>
              <a:t>   elseif ( </a:t>
            </a:r>
            <a:r>
              <a:rPr lang="en-GB" sz="2100" err="1">
                <a:latin typeface="Andale Mono" panose="020B0509000000000004" pitchFamily="49" charset="0"/>
              </a:rPr>
              <a:t>min_date</a:t>
            </a:r>
            <a:r>
              <a:rPr lang="en-GB" sz="2100">
                <a:latin typeface="Andale Mono" panose="020B0509000000000004" pitchFamily="49" charset="0"/>
              </a:rPr>
              <a:t> is null AND </a:t>
            </a:r>
            <a:r>
              <a:rPr lang="en-GB" sz="2100" err="1">
                <a:latin typeface="Andale Mono" panose="020B0509000000000004" pitchFamily="49" charset="0"/>
              </a:rPr>
              <a:t>package_date</a:t>
            </a:r>
            <a:r>
              <a:rPr lang="en-GB" sz="2100">
                <a:latin typeface="Andale Mono" panose="020B0509000000000004" pitchFamily="49" charset="0"/>
              </a:rPr>
              <a:t> is null ) THEN</a:t>
            </a:r>
            <a:br>
              <a:rPr lang="en-GB" sz="2100">
                <a:latin typeface="Andale Mono" panose="020B0509000000000004" pitchFamily="49" charset="0"/>
              </a:rPr>
            </a:br>
            <a:r>
              <a:rPr lang="en-GB" sz="2100">
                <a:latin typeface="Andale Mono" panose="020B0509000000000004" pitchFamily="49" charset="0"/>
              </a:rPr>
              <a:t>        update </a:t>
            </a:r>
            <a:r>
              <a:rPr lang="en-GB" sz="2100" err="1">
                <a:latin typeface="Andale Mono" panose="020B0509000000000004" pitchFamily="49" charset="0"/>
              </a:rPr>
              <a:t>service_package</a:t>
            </a:r>
            <a:r>
              <a:rPr lang="en-GB" sz="2100">
                <a:latin typeface="Andale Mono" panose="020B0509000000000004" pitchFamily="49" charset="0"/>
              </a:rPr>
              <a:t> SP</a:t>
            </a:r>
            <a:br>
              <a:rPr lang="en-GB" sz="2100">
                <a:latin typeface="Andale Mono" panose="020B0509000000000004" pitchFamily="49" charset="0"/>
              </a:rPr>
            </a:br>
            <a:r>
              <a:rPr lang="en-GB" sz="2100">
                <a:latin typeface="Andale Mono" panose="020B0509000000000004" pitchFamily="49" charset="0"/>
              </a:rPr>
              <a:t>            SET SP.EXPIRATION_DATE = </a:t>
            </a:r>
            <a:r>
              <a:rPr lang="en-GB" sz="2100" err="1">
                <a:latin typeface="Andale Mono" panose="020B0509000000000004" pitchFamily="49" charset="0"/>
              </a:rPr>
              <a:t>min_date</a:t>
            </a:r>
            <a:br>
              <a:rPr lang="en-GB" sz="2100">
                <a:latin typeface="Andale Mono" panose="020B0509000000000004" pitchFamily="49" charset="0"/>
              </a:rPr>
            </a:br>
            <a:r>
              <a:rPr lang="en-GB" sz="2100">
                <a:latin typeface="Andale Mono" panose="020B0509000000000004" pitchFamily="49" charset="0"/>
              </a:rPr>
              <a:t>            WHERE ( </a:t>
            </a:r>
            <a:r>
              <a:rPr lang="en-GB" sz="2100" err="1">
                <a:latin typeface="Andale Mono" panose="020B0509000000000004" pitchFamily="49" charset="0"/>
              </a:rPr>
              <a:t>new.PACKAGE_ID</a:t>
            </a:r>
            <a:r>
              <a:rPr lang="en-GB" sz="2100">
                <a:latin typeface="Andale Mono" panose="020B0509000000000004" pitchFamily="49" charset="0"/>
              </a:rPr>
              <a:t> = SP.ID);</a:t>
            </a:r>
            <a:br>
              <a:rPr lang="en-GB" sz="2100">
                <a:latin typeface="Andale Mono" panose="020B0509000000000004" pitchFamily="49" charset="0"/>
              </a:rPr>
            </a:br>
            <a:r>
              <a:rPr lang="en-GB" sz="2100">
                <a:latin typeface="Andale Mono" panose="020B0509000000000004" pitchFamily="49" charset="0"/>
              </a:rPr>
              <a:t>   end if;</a:t>
            </a:r>
            <a:br>
              <a:rPr lang="en-GB" sz="2100">
                <a:latin typeface="Andale Mono" panose="020B0509000000000004" pitchFamily="49" charset="0"/>
              </a:rPr>
            </a:br>
            <a:r>
              <a:rPr lang="en-GB" sz="2100">
                <a:latin typeface="Andale Mono" panose="020B0509000000000004" pitchFamily="49" charset="0"/>
              </a:rPr>
              <a:t>END;</a:t>
            </a:r>
          </a:p>
        </p:txBody>
      </p:sp>
    </p:spTree>
    <p:extLst>
      <p:ext uri="{BB962C8B-B14F-4D97-AF65-F5344CB8AC3E}">
        <p14:creationId xmlns:p14="http://schemas.microsoft.com/office/powerpoint/2010/main" val="3428829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A448B2D-7D20-7C46-A9F0-F82BEC8B6769}"/>
              </a:ext>
            </a:extLst>
          </p:cNvPr>
          <p:cNvSpPr>
            <a:spLocks noGrp="1"/>
          </p:cNvSpPr>
          <p:nvPr>
            <p:ph type="title"/>
          </p:nvPr>
        </p:nvSpPr>
        <p:spPr/>
        <p:txBody>
          <a:bodyPr/>
          <a:lstStyle/>
          <a:p>
            <a:r>
              <a:rPr lang="en-IT"/>
              <a:t>Schedule</a:t>
            </a:r>
          </a:p>
        </p:txBody>
      </p:sp>
      <p:sp>
        <p:nvSpPr>
          <p:cNvPr id="15" name="Content Placeholder 14">
            <a:extLst>
              <a:ext uri="{FF2B5EF4-FFF2-40B4-BE49-F238E27FC236}">
                <a16:creationId xmlns:a16="http://schemas.microsoft.com/office/drawing/2014/main" id="{613B310C-B189-594F-9A00-DD38821F16EA}"/>
              </a:ext>
            </a:extLst>
          </p:cNvPr>
          <p:cNvSpPr>
            <a:spLocks noGrp="1"/>
          </p:cNvSpPr>
          <p:nvPr>
            <p:ph idx="1"/>
          </p:nvPr>
        </p:nvSpPr>
        <p:spPr/>
        <p:txBody>
          <a:bodyPr>
            <a:normAutofit/>
          </a:bodyPr>
          <a:lstStyle/>
          <a:p>
            <a:r>
              <a:rPr lang="en-GB"/>
              <a:t>Schedules are handled with triggers that fire every time an order is accepted. </a:t>
            </a:r>
          </a:p>
        </p:txBody>
      </p:sp>
    </p:spTree>
    <p:extLst>
      <p:ext uri="{BB962C8B-B14F-4D97-AF65-F5344CB8AC3E}">
        <p14:creationId xmlns:p14="http://schemas.microsoft.com/office/powerpoint/2010/main" val="3737560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76F3-135E-7545-B075-FA2EF2E5B847}"/>
              </a:ext>
            </a:extLst>
          </p:cNvPr>
          <p:cNvSpPr>
            <a:spLocks noGrp="1"/>
          </p:cNvSpPr>
          <p:nvPr>
            <p:ph type="title"/>
          </p:nvPr>
        </p:nvSpPr>
        <p:spPr/>
        <p:txBody>
          <a:bodyPr>
            <a:normAutofit/>
          </a:bodyPr>
          <a:lstStyle/>
          <a:p>
            <a:r>
              <a:rPr lang="en-GB" err="1"/>
              <a:t>update_optional_schedule</a:t>
            </a:r>
            <a:endParaRPr lang="en-GB"/>
          </a:p>
        </p:txBody>
      </p:sp>
      <p:sp>
        <p:nvSpPr>
          <p:cNvPr id="3" name="Content Placeholder 2">
            <a:extLst>
              <a:ext uri="{FF2B5EF4-FFF2-40B4-BE49-F238E27FC236}">
                <a16:creationId xmlns:a16="http://schemas.microsoft.com/office/drawing/2014/main" id="{D2CCA5B7-92D4-604E-B9DF-E76DA04EB34B}"/>
              </a:ext>
            </a:extLst>
          </p:cNvPr>
          <p:cNvSpPr>
            <a:spLocks noGrp="1"/>
          </p:cNvSpPr>
          <p:nvPr>
            <p:ph idx="1"/>
          </p:nvPr>
        </p:nvSpPr>
        <p:spPr/>
        <p:txBody>
          <a:bodyPr>
            <a:noAutofit/>
          </a:bodyPr>
          <a:lstStyle/>
          <a:p>
            <a:r>
              <a:rPr lang="en-IT" sz="900" b="1"/>
              <a:t>Event: </a:t>
            </a:r>
            <a:r>
              <a:rPr lang="en-IT" sz="900"/>
              <a:t>After update on Order</a:t>
            </a:r>
          </a:p>
          <a:p>
            <a:r>
              <a:rPr lang="en-IT" sz="900" b="1"/>
              <a:t>Condition: </a:t>
            </a:r>
            <a:r>
              <a:rPr lang="it-IT" sz="900"/>
              <a:t>The </a:t>
            </a:r>
            <a:r>
              <a:rPr lang="it-IT" sz="900" err="1"/>
              <a:t>order’s</a:t>
            </a:r>
            <a:r>
              <a:rPr lang="it-IT" sz="900"/>
              <a:t> </a:t>
            </a:r>
            <a:r>
              <a:rPr lang="it-IT" sz="900" err="1"/>
              <a:t>validity</a:t>
            </a:r>
            <a:r>
              <a:rPr lang="it-IT" sz="900"/>
              <a:t> (</a:t>
            </a:r>
            <a:r>
              <a:rPr lang="it-IT" sz="900" err="1"/>
              <a:t>is_valid</a:t>
            </a:r>
            <a:r>
              <a:rPr lang="it-IT" sz="900"/>
              <a:t>) </a:t>
            </a:r>
            <a:r>
              <a:rPr lang="it-IT" sz="900" err="1"/>
              <a:t>goes</a:t>
            </a:r>
            <a:r>
              <a:rPr lang="it-IT" sz="900"/>
              <a:t> from </a:t>
            </a:r>
            <a:r>
              <a:rPr lang="it-IT" sz="900" err="1"/>
              <a:t>not</a:t>
            </a:r>
            <a:r>
              <a:rPr lang="it-IT" sz="900"/>
              <a:t> ‘ACCEPTED’ to ’ACCEPTED’</a:t>
            </a:r>
            <a:endParaRPr lang="en-IT" sz="900"/>
          </a:p>
          <a:p>
            <a:r>
              <a:rPr lang="en-IT" sz="900" b="1"/>
              <a:t>Action: </a:t>
            </a:r>
            <a:r>
              <a:rPr lang="it-IT" sz="900" err="1"/>
              <a:t>Insert</a:t>
            </a:r>
            <a:r>
              <a:rPr lang="it-IT" sz="900"/>
              <a:t> a </a:t>
            </a:r>
            <a:r>
              <a:rPr lang="it-IT" sz="900" err="1"/>
              <a:t>tuple</a:t>
            </a:r>
            <a:r>
              <a:rPr lang="it-IT" sz="900"/>
              <a:t> in the </a:t>
            </a:r>
            <a:r>
              <a:rPr lang="it-IT" sz="900" err="1"/>
              <a:t>optional_schedule</a:t>
            </a:r>
            <a:r>
              <a:rPr lang="it-IT" sz="900"/>
              <a:t> </a:t>
            </a:r>
            <a:r>
              <a:rPr lang="it-IT" sz="900" err="1"/>
              <a:t>table</a:t>
            </a:r>
            <a:r>
              <a:rPr lang="it-IT" sz="900"/>
              <a:t> with the </a:t>
            </a:r>
            <a:r>
              <a:rPr lang="it-IT" sz="900" err="1"/>
              <a:t>order’s</a:t>
            </a:r>
            <a:r>
              <a:rPr lang="it-IT" sz="900"/>
              <a:t> id, and </a:t>
            </a:r>
            <a:r>
              <a:rPr lang="it-IT" sz="900" err="1"/>
              <a:t>subscription</a:t>
            </a:r>
            <a:r>
              <a:rPr lang="it-IT" sz="900"/>
              <a:t> date and the </a:t>
            </a:r>
            <a:r>
              <a:rPr lang="it-IT" sz="900" err="1"/>
              <a:t>client’s</a:t>
            </a:r>
            <a:r>
              <a:rPr lang="it-IT" sz="900"/>
              <a:t> username. </a:t>
            </a:r>
            <a:endParaRPr lang="en-IT" sz="900"/>
          </a:p>
          <a:p>
            <a:r>
              <a:rPr lang="en-IT" sz="900" b="1"/>
              <a:t>Code:</a:t>
            </a:r>
            <a:r>
              <a:rPr lang="en-IT" sz="900"/>
              <a:t>  </a:t>
            </a:r>
          </a:p>
          <a:p>
            <a:pPr marL="457200" lvl="1" indent="0">
              <a:lnSpc>
                <a:spcPct val="110000"/>
              </a:lnSpc>
              <a:buNone/>
            </a:pPr>
            <a:r>
              <a:rPr lang="en-GB" sz="900">
                <a:latin typeface="Courier" pitchFamily="2" charset="0"/>
              </a:rPr>
              <a:t>CREATE TRIGGER </a:t>
            </a:r>
            <a:r>
              <a:rPr lang="en-GB" sz="900" err="1">
                <a:latin typeface="Courier" pitchFamily="2" charset="0"/>
              </a:rPr>
              <a:t>update_optional_schedule</a:t>
            </a:r>
            <a:br>
              <a:rPr lang="en-GB" sz="900">
                <a:latin typeface="Courier" pitchFamily="2" charset="0"/>
              </a:rPr>
            </a:br>
            <a:r>
              <a:rPr lang="en-GB" sz="900">
                <a:latin typeface="Courier" pitchFamily="2" charset="0"/>
              </a:rPr>
              <a:t>AFTER UPDATE ON telcoservice_</a:t>
            </a:r>
            <a:r>
              <a:rPr lang="en-GB" sz="900" err="1">
                <a:latin typeface="Courier" pitchFamily="2" charset="0"/>
              </a:rPr>
              <a:t>db</a:t>
            </a:r>
            <a:r>
              <a:rPr lang="en-GB" sz="900">
                <a:latin typeface="Courier" pitchFamily="2" charset="0"/>
              </a:rPr>
              <a:t>.`order`</a:t>
            </a:r>
            <a:br>
              <a:rPr lang="en-GB" sz="900">
                <a:latin typeface="Courier" pitchFamily="2" charset="0"/>
              </a:rPr>
            </a:br>
            <a:r>
              <a:rPr lang="en-GB" sz="900">
                <a:latin typeface="Courier" pitchFamily="2" charset="0"/>
              </a:rPr>
              <a:t>FOR EACH ROW</a:t>
            </a:r>
            <a:br>
              <a:rPr lang="en-GB" sz="900">
                <a:latin typeface="Courier" pitchFamily="2" charset="0"/>
              </a:rPr>
            </a:br>
            <a:r>
              <a:rPr lang="en-GB" sz="900">
                <a:latin typeface="Courier" pitchFamily="2" charset="0"/>
              </a:rPr>
              <a:t>BEGIN</a:t>
            </a:r>
            <a:br>
              <a:rPr lang="en-GB" sz="900">
                <a:latin typeface="Courier" pitchFamily="2" charset="0"/>
              </a:rPr>
            </a:br>
            <a:r>
              <a:rPr lang="en-GB" sz="900">
                <a:latin typeface="Courier" pitchFamily="2" charset="0"/>
              </a:rPr>
              <a:t>    DECLARE _period INT;</a:t>
            </a:r>
            <a:br>
              <a:rPr lang="en-GB" sz="900">
                <a:latin typeface="Courier" pitchFamily="2" charset="0"/>
              </a:rPr>
            </a:br>
            <a:br>
              <a:rPr lang="en-GB" sz="900">
                <a:latin typeface="Courier" pitchFamily="2" charset="0"/>
              </a:rPr>
            </a:br>
            <a:r>
              <a:rPr lang="en-GB" sz="900">
                <a:latin typeface="Courier" pitchFamily="2" charset="0"/>
              </a:rPr>
              <a:t>    -- if the order goes from not accepted to accepted</a:t>
            </a:r>
            <a:br>
              <a:rPr lang="en-GB" sz="900">
                <a:latin typeface="Courier" pitchFamily="2" charset="0"/>
              </a:rPr>
            </a:br>
            <a:r>
              <a:rPr lang="en-GB" sz="900">
                <a:latin typeface="Courier" pitchFamily="2" charset="0"/>
              </a:rPr>
              <a:t>    IF ( </a:t>
            </a:r>
            <a:r>
              <a:rPr lang="en-GB" sz="900" err="1">
                <a:latin typeface="Courier" pitchFamily="2" charset="0"/>
              </a:rPr>
              <a:t>old.IS_VALID</a:t>
            </a:r>
            <a:r>
              <a:rPr lang="en-GB" sz="900">
                <a:latin typeface="Courier" pitchFamily="2" charset="0"/>
              </a:rPr>
              <a:t> &lt;&gt; 'ACCEPTED' AND </a:t>
            </a:r>
            <a:r>
              <a:rPr lang="en-GB" sz="900" err="1">
                <a:latin typeface="Courier" pitchFamily="2" charset="0"/>
              </a:rPr>
              <a:t>new.IS_VALID</a:t>
            </a:r>
            <a:r>
              <a:rPr lang="en-GB" sz="900">
                <a:latin typeface="Courier" pitchFamily="2" charset="0"/>
              </a:rPr>
              <a:t> = 'ACCEPTED' ) THEN</a:t>
            </a:r>
            <a:br>
              <a:rPr lang="en-GB" sz="900">
                <a:latin typeface="Courier" pitchFamily="2" charset="0"/>
              </a:rPr>
            </a:br>
            <a:r>
              <a:rPr lang="en-GB" sz="900">
                <a:latin typeface="Courier" pitchFamily="2" charset="0"/>
              </a:rPr>
              <a:t>        -- add all the </a:t>
            </a:r>
            <a:r>
              <a:rPr lang="en-GB" sz="900" err="1">
                <a:latin typeface="Courier" pitchFamily="2" charset="0"/>
              </a:rPr>
              <a:t>optionals</a:t>
            </a:r>
            <a:r>
              <a:rPr lang="en-GB" sz="900">
                <a:latin typeface="Courier" pitchFamily="2" charset="0"/>
              </a:rPr>
              <a:t> in the order to the schedule</a:t>
            </a:r>
            <a:br>
              <a:rPr lang="en-GB" sz="900">
                <a:latin typeface="Courier" pitchFamily="2" charset="0"/>
              </a:rPr>
            </a:br>
            <a:br>
              <a:rPr lang="en-GB" sz="900">
                <a:latin typeface="Courier" pitchFamily="2" charset="0"/>
              </a:rPr>
            </a:br>
            <a:r>
              <a:rPr lang="en-GB" sz="900">
                <a:latin typeface="Courier" pitchFamily="2" charset="0"/>
              </a:rPr>
              <a:t>        -- get the validity period and save it in a variable</a:t>
            </a:r>
            <a:br>
              <a:rPr lang="en-GB" sz="900">
                <a:latin typeface="Courier" pitchFamily="2" charset="0"/>
              </a:rPr>
            </a:br>
            <a:r>
              <a:rPr lang="en-GB" sz="900">
                <a:latin typeface="Courier" pitchFamily="2" charset="0"/>
              </a:rPr>
              <a:t>        SET _period = (</a:t>
            </a:r>
            <a:br>
              <a:rPr lang="en-GB" sz="900">
                <a:latin typeface="Courier" pitchFamily="2" charset="0"/>
              </a:rPr>
            </a:br>
            <a:r>
              <a:rPr lang="en-GB" sz="900">
                <a:latin typeface="Courier" pitchFamily="2" charset="0"/>
              </a:rPr>
              <a:t>            SELECT V.PERIOD</a:t>
            </a:r>
            <a:br>
              <a:rPr lang="en-GB" sz="900">
                <a:latin typeface="Courier" pitchFamily="2" charset="0"/>
              </a:rPr>
            </a:br>
            <a:r>
              <a:rPr lang="en-GB" sz="900">
                <a:latin typeface="Courier" pitchFamily="2" charset="0"/>
              </a:rPr>
              <a:t>            FROM </a:t>
            </a:r>
            <a:r>
              <a:rPr lang="en-GB" sz="900" err="1">
                <a:latin typeface="Courier" pitchFamily="2" charset="0"/>
              </a:rPr>
              <a:t>telcoservice_db.validity</a:t>
            </a:r>
            <a:r>
              <a:rPr lang="en-GB" sz="900">
                <a:latin typeface="Courier" pitchFamily="2" charset="0"/>
              </a:rPr>
              <a:t> V</a:t>
            </a:r>
            <a:br>
              <a:rPr lang="en-GB" sz="900">
                <a:latin typeface="Courier" pitchFamily="2" charset="0"/>
              </a:rPr>
            </a:br>
            <a:r>
              <a:rPr lang="en-GB" sz="900">
                <a:latin typeface="Courier" pitchFamily="2" charset="0"/>
              </a:rPr>
              <a:t>            WHERE V.PACKAGE_ID = NEW.PACKAGE_ID AND V.ID = NEW.VALIDITY_ID</a:t>
            </a:r>
            <a:br>
              <a:rPr lang="en-GB" sz="900">
                <a:latin typeface="Courier" pitchFamily="2" charset="0"/>
              </a:rPr>
            </a:br>
            <a:r>
              <a:rPr lang="en-GB" sz="900">
                <a:latin typeface="Courier" pitchFamily="2" charset="0"/>
              </a:rPr>
              <a:t>        );</a:t>
            </a:r>
            <a:br>
              <a:rPr lang="en-GB" sz="900">
                <a:latin typeface="Courier" pitchFamily="2" charset="0"/>
              </a:rPr>
            </a:br>
            <a:br>
              <a:rPr lang="en-GB" sz="900">
                <a:latin typeface="Courier" pitchFamily="2" charset="0"/>
              </a:rPr>
            </a:br>
            <a:r>
              <a:rPr lang="en-GB" sz="900">
                <a:latin typeface="Courier" pitchFamily="2" charset="0"/>
              </a:rPr>
              <a:t>        -- insert the </a:t>
            </a:r>
            <a:r>
              <a:rPr lang="en-GB" sz="900" err="1">
                <a:latin typeface="Courier" pitchFamily="2" charset="0"/>
              </a:rPr>
              <a:t>optional_ids</a:t>
            </a:r>
            <a:r>
              <a:rPr lang="en-GB" sz="900">
                <a:latin typeface="Courier" pitchFamily="2" charset="0"/>
              </a:rPr>
              <a:t> decorated with the name of the user and the starting and ending date</a:t>
            </a:r>
            <a:br>
              <a:rPr lang="en-GB" sz="900">
                <a:latin typeface="Courier" pitchFamily="2" charset="0"/>
              </a:rPr>
            </a:br>
            <a:r>
              <a:rPr lang="en-GB" sz="900">
                <a:latin typeface="Courier" pitchFamily="2" charset="0"/>
              </a:rPr>
              <a:t>        INSERT INTO </a:t>
            </a:r>
            <a:r>
              <a:rPr lang="en-GB" sz="900" err="1">
                <a:latin typeface="Courier" pitchFamily="2" charset="0"/>
              </a:rPr>
              <a:t>telcoservice_db.optional_schedule</a:t>
            </a:r>
            <a:r>
              <a:rPr lang="en-GB" sz="900">
                <a:latin typeface="Courier" pitchFamily="2" charset="0"/>
              </a:rPr>
              <a:t> (</a:t>
            </a:r>
            <a:br>
              <a:rPr lang="en-GB" sz="900">
                <a:latin typeface="Courier" pitchFamily="2" charset="0"/>
              </a:rPr>
            </a:br>
            <a:r>
              <a:rPr lang="en-GB" sz="900">
                <a:latin typeface="Courier" pitchFamily="2" charset="0"/>
              </a:rPr>
              <a:t>            SELECT NEW.ID, NEW.CLIENT, C.OPTIONAL_PRODUCT_ID, NEW.DATE_SUBSCRIPTION, DATE_ADD(NEW.DATE_SUBSCRIPTION, INTERVAL _period MONTH)</a:t>
            </a:r>
            <a:br>
              <a:rPr lang="en-GB" sz="900">
                <a:latin typeface="Courier" pitchFamily="2" charset="0"/>
              </a:rPr>
            </a:br>
            <a:r>
              <a:rPr lang="en-GB" sz="900">
                <a:latin typeface="Courier" pitchFamily="2" charset="0"/>
              </a:rPr>
              <a:t>            FROM </a:t>
            </a:r>
            <a:r>
              <a:rPr lang="en-GB" sz="900" err="1">
                <a:latin typeface="Courier" pitchFamily="2" charset="0"/>
              </a:rPr>
              <a:t>telcoservice_db.order_optional_composition</a:t>
            </a:r>
            <a:r>
              <a:rPr lang="en-GB" sz="900">
                <a:latin typeface="Courier" pitchFamily="2" charset="0"/>
              </a:rPr>
              <a:t> C</a:t>
            </a:r>
            <a:br>
              <a:rPr lang="en-GB" sz="900">
                <a:latin typeface="Courier" pitchFamily="2" charset="0"/>
              </a:rPr>
            </a:br>
            <a:r>
              <a:rPr lang="en-GB" sz="900">
                <a:latin typeface="Courier" pitchFamily="2" charset="0"/>
              </a:rPr>
              <a:t>            WHERE C.ORDER_ID = NEW.ID</a:t>
            </a:r>
            <a:br>
              <a:rPr lang="en-GB" sz="900">
                <a:latin typeface="Courier" pitchFamily="2" charset="0"/>
              </a:rPr>
            </a:br>
            <a:r>
              <a:rPr lang="en-GB" sz="900">
                <a:latin typeface="Courier" pitchFamily="2" charset="0"/>
              </a:rPr>
              <a:t>        );</a:t>
            </a:r>
            <a:br>
              <a:rPr lang="en-GB" sz="900">
                <a:latin typeface="Courier" pitchFamily="2" charset="0"/>
              </a:rPr>
            </a:br>
            <a:r>
              <a:rPr lang="en-GB" sz="900">
                <a:latin typeface="Courier" pitchFamily="2" charset="0"/>
              </a:rPr>
              <a:t>    END IF;</a:t>
            </a:r>
            <a:br>
              <a:rPr lang="en-GB" sz="900">
                <a:latin typeface="Courier" pitchFamily="2" charset="0"/>
              </a:rPr>
            </a:br>
            <a:r>
              <a:rPr lang="en-GB" sz="900">
                <a:latin typeface="Courier" pitchFamily="2" charset="0"/>
              </a:rPr>
              <a:t>END; </a:t>
            </a:r>
            <a:endParaRPr lang="en-IT" sz="900">
              <a:latin typeface="Courier" pitchFamily="2" charset="0"/>
            </a:endParaRPr>
          </a:p>
        </p:txBody>
      </p:sp>
    </p:spTree>
    <p:extLst>
      <p:ext uri="{BB962C8B-B14F-4D97-AF65-F5344CB8AC3E}">
        <p14:creationId xmlns:p14="http://schemas.microsoft.com/office/powerpoint/2010/main" val="101712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76F3-135E-7545-B075-FA2EF2E5B847}"/>
              </a:ext>
            </a:extLst>
          </p:cNvPr>
          <p:cNvSpPr>
            <a:spLocks noGrp="1"/>
          </p:cNvSpPr>
          <p:nvPr>
            <p:ph type="title"/>
          </p:nvPr>
        </p:nvSpPr>
        <p:spPr/>
        <p:txBody>
          <a:bodyPr>
            <a:normAutofit/>
          </a:bodyPr>
          <a:lstStyle/>
          <a:p>
            <a:r>
              <a:rPr lang="en-GB" err="1"/>
              <a:t>update_service_schedule</a:t>
            </a:r>
            <a:endParaRPr lang="en-GB"/>
          </a:p>
        </p:txBody>
      </p:sp>
      <p:sp>
        <p:nvSpPr>
          <p:cNvPr id="3" name="Content Placeholder 2">
            <a:extLst>
              <a:ext uri="{FF2B5EF4-FFF2-40B4-BE49-F238E27FC236}">
                <a16:creationId xmlns:a16="http://schemas.microsoft.com/office/drawing/2014/main" id="{D2CCA5B7-92D4-604E-B9DF-E76DA04EB34B}"/>
              </a:ext>
            </a:extLst>
          </p:cNvPr>
          <p:cNvSpPr>
            <a:spLocks noGrp="1"/>
          </p:cNvSpPr>
          <p:nvPr>
            <p:ph idx="1"/>
          </p:nvPr>
        </p:nvSpPr>
        <p:spPr/>
        <p:txBody>
          <a:bodyPr>
            <a:noAutofit/>
          </a:bodyPr>
          <a:lstStyle/>
          <a:p>
            <a:r>
              <a:rPr lang="en-IT" sz="900" b="1"/>
              <a:t>Event: </a:t>
            </a:r>
            <a:r>
              <a:rPr lang="en-IT" sz="900"/>
              <a:t>After update on Order</a:t>
            </a:r>
          </a:p>
          <a:p>
            <a:r>
              <a:rPr lang="en-IT" sz="900" b="1"/>
              <a:t>Condition: </a:t>
            </a:r>
            <a:r>
              <a:rPr lang="it-IT" sz="900"/>
              <a:t>The </a:t>
            </a:r>
            <a:r>
              <a:rPr lang="it-IT" sz="900" err="1"/>
              <a:t>order’s</a:t>
            </a:r>
            <a:r>
              <a:rPr lang="it-IT" sz="900"/>
              <a:t> </a:t>
            </a:r>
            <a:r>
              <a:rPr lang="it-IT" sz="900" err="1"/>
              <a:t>validity</a:t>
            </a:r>
            <a:r>
              <a:rPr lang="it-IT" sz="900"/>
              <a:t> (</a:t>
            </a:r>
            <a:r>
              <a:rPr lang="it-IT" sz="900" err="1"/>
              <a:t>is_valid</a:t>
            </a:r>
            <a:r>
              <a:rPr lang="it-IT" sz="900"/>
              <a:t>) </a:t>
            </a:r>
            <a:r>
              <a:rPr lang="it-IT" sz="900" err="1"/>
              <a:t>goes</a:t>
            </a:r>
            <a:r>
              <a:rPr lang="it-IT" sz="900"/>
              <a:t> from </a:t>
            </a:r>
            <a:r>
              <a:rPr lang="it-IT" sz="900" err="1"/>
              <a:t>not</a:t>
            </a:r>
            <a:r>
              <a:rPr lang="it-IT" sz="900"/>
              <a:t> ‘ACCEPTED’ to ’ACCEPTED’</a:t>
            </a:r>
            <a:endParaRPr lang="en-IT" sz="900"/>
          </a:p>
          <a:p>
            <a:r>
              <a:rPr lang="en-IT" sz="900" b="1"/>
              <a:t>Action: </a:t>
            </a:r>
            <a:r>
              <a:rPr lang="it-IT" sz="900" err="1"/>
              <a:t>Insert</a:t>
            </a:r>
            <a:r>
              <a:rPr lang="it-IT" sz="900"/>
              <a:t> a </a:t>
            </a:r>
            <a:r>
              <a:rPr lang="it-IT" sz="900" err="1"/>
              <a:t>tuple</a:t>
            </a:r>
            <a:r>
              <a:rPr lang="it-IT" sz="900"/>
              <a:t> in the </a:t>
            </a:r>
            <a:r>
              <a:rPr lang="it-IT" sz="900" err="1"/>
              <a:t>optional_service</a:t>
            </a:r>
            <a:r>
              <a:rPr lang="it-IT" sz="900"/>
              <a:t> </a:t>
            </a:r>
            <a:r>
              <a:rPr lang="it-IT" sz="900" err="1"/>
              <a:t>table</a:t>
            </a:r>
            <a:r>
              <a:rPr lang="it-IT" sz="900"/>
              <a:t> with the </a:t>
            </a:r>
            <a:r>
              <a:rPr lang="it-IT" sz="900" err="1"/>
              <a:t>order’s</a:t>
            </a:r>
            <a:r>
              <a:rPr lang="it-IT" sz="900"/>
              <a:t> id, and </a:t>
            </a:r>
            <a:r>
              <a:rPr lang="it-IT" sz="900" err="1"/>
              <a:t>subscription</a:t>
            </a:r>
            <a:r>
              <a:rPr lang="it-IT" sz="900"/>
              <a:t> date and the </a:t>
            </a:r>
            <a:r>
              <a:rPr lang="it-IT" sz="900" err="1"/>
              <a:t>client’s</a:t>
            </a:r>
            <a:r>
              <a:rPr lang="it-IT" sz="900"/>
              <a:t> username. </a:t>
            </a:r>
            <a:endParaRPr lang="en-IT" sz="900"/>
          </a:p>
          <a:p>
            <a:r>
              <a:rPr lang="en-IT" sz="900" b="1"/>
              <a:t>Code:</a:t>
            </a:r>
            <a:r>
              <a:rPr lang="en-IT" sz="900"/>
              <a:t>  </a:t>
            </a:r>
          </a:p>
          <a:p>
            <a:pPr marL="457200" lvl="1" indent="0">
              <a:lnSpc>
                <a:spcPct val="110000"/>
              </a:lnSpc>
              <a:buNone/>
            </a:pPr>
            <a:r>
              <a:rPr lang="en-GB" sz="900">
                <a:latin typeface="Courier" pitchFamily="2" charset="0"/>
              </a:rPr>
              <a:t>CREATE TRIGGER </a:t>
            </a:r>
            <a:r>
              <a:rPr lang="en-GB" sz="900" err="1">
                <a:latin typeface="Courier" pitchFamily="2" charset="0"/>
              </a:rPr>
              <a:t>update_service_schedule</a:t>
            </a:r>
            <a:br>
              <a:rPr lang="en-GB" sz="900">
                <a:latin typeface="Courier" pitchFamily="2" charset="0"/>
              </a:rPr>
            </a:br>
            <a:r>
              <a:rPr lang="en-GB" sz="900">
                <a:latin typeface="Courier" pitchFamily="2" charset="0"/>
              </a:rPr>
              <a:t>AFTER UPDATE ON telcoservice_</a:t>
            </a:r>
            <a:r>
              <a:rPr lang="en-GB" sz="900" err="1">
                <a:latin typeface="Courier" pitchFamily="2" charset="0"/>
              </a:rPr>
              <a:t>db</a:t>
            </a:r>
            <a:r>
              <a:rPr lang="en-GB" sz="900">
                <a:latin typeface="Courier" pitchFamily="2" charset="0"/>
              </a:rPr>
              <a:t>.`order`</a:t>
            </a:r>
            <a:br>
              <a:rPr lang="en-GB" sz="900">
                <a:latin typeface="Courier" pitchFamily="2" charset="0"/>
              </a:rPr>
            </a:br>
            <a:r>
              <a:rPr lang="en-GB" sz="900">
                <a:latin typeface="Courier" pitchFamily="2" charset="0"/>
              </a:rPr>
              <a:t>FOR EACH ROW</a:t>
            </a:r>
            <a:br>
              <a:rPr lang="en-GB" sz="900">
                <a:latin typeface="Courier" pitchFamily="2" charset="0"/>
              </a:rPr>
            </a:br>
            <a:r>
              <a:rPr lang="en-GB" sz="900">
                <a:latin typeface="Courier" pitchFamily="2" charset="0"/>
              </a:rPr>
              <a:t>BEGIN</a:t>
            </a:r>
            <a:br>
              <a:rPr lang="en-GB" sz="900">
                <a:latin typeface="Courier" pitchFamily="2" charset="0"/>
              </a:rPr>
            </a:br>
            <a:r>
              <a:rPr lang="en-GB" sz="900">
                <a:latin typeface="Courier" pitchFamily="2" charset="0"/>
              </a:rPr>
              <a:t>    DECLARE _period INT;</a:t>
            </a:r>
            <a:br>
              <a:rPr lang="en-GB" sz="900">
                <a:latin typeface="Courier" pitchFamily="2" charset="0"/>
              </a:rPr>
            </a:br>
            <a:br>
              <a:rPr lang="en-GB" sz="900">
                <a:latin typeface="Courier" pitchFamily="2" charset="0"/>
              </a:rPr>
            </a:br>
            <a:r>
              <a:rPr lang="en-GB" sz="900">
                <a:latin typeface="Courier" pitchFamily="2" charset="0"/>
              </a:rPr>
              <a:t>    -- if the order goes from not accepted to accepted</a:t>
            </a:r>
            <a:br>
              <a:rPr lang="en-GB" sz="900">
                <a:latin typeface="Courier" pitchFamily="2" charset="0"/>
              </a:rPr>
            </a:br>
            <a:r>
              <a:rPr lang="en-GB" sz="900">
                <a:latin typeface="Courier" pitchFamily="2" charset="0"/>
              </a:rPr>
              <a:t>    IF ( </a:t>
            </a:r>
            <a:r>
              <a:rPr lang="en-GB" sz="900" err="1">
                <a:latin typeface="Courier" pitchFamily="2" charset="0"/>
              </a:rPr>
              <a:t>old.IS_VALID</a:t>
            </a:r>
            <a:r>
              <a:rPr lang="en-GB" sz="900">
                <a:latin typeface="Courier" pitchFamily="2" charset="0"/>
              </a:rPr>
              <a:t> &lt;&gt; 'ACCEPTED' AND </a:t>
            </a:r>
            <a:r>
              <a:rPr lang="en-GB" sz="900" err="1">
                <a:latin typeface="Courier" pitchFamily="2" charset="0"/>
              </a:rPr>
              <a:t>new.IS_VALID</a:t>
            </a:r>
            <a:r>
              <a:rPr lang="en-GB" sz="900">
                <a:latin typeface="Courier" pitchFamily="2" charset="0"/>
              </a:rPr>
              <a:t> = 'ACCEPTED' ) THEN</a:t>
            </a:r>
            <a:br>
              <a:rPr lang="en-GB" sz="900">
                <a:latin typeface="Courier" pitchFamily="2" charset="0"/>
              </a:rPr>
            </a:br>
            <a:r>
              <a:rPr lang="en-GB" sz="900">
                <a:latin typeface="Courier" pitchFamily="2" charset="0"/>
              </a:rPr>
              <a:t>        -- add all the services in the order to the schedule</a:t>
            </a:r>
            <a:br>
              <a:rPr lang="en-GB" sz="900">
                <a:latin typeface="Courier" pitchFamily="2" charset="0"/>
              </a:rPr>
            </a:br>
            <a:br>
              <a:rPr lang="en-GB" sz="900">
                <a:latin typeface="Courier" pitchFamily="2" charset="0"/>
              </a:rPr>
            </a:br>
            <a:r>
              <a:rPr lang="en-GB" sz="900">
                <a:latin typeface="Courier" pitchFamily="2" charset="0"/>
              </a:rPr>
              <a:t>        -- get the validity period and save it in a variable</a:t>
            </a:r>
            <a:br>
              <a:rPr lang="en-GB" sz="900">
                <a:latin typeface="Courier" pitchFamily="2" charset="0"/>
              </a:rPr>
            </a:br>
            <a:r>
              <a:rPr lang="en-GB" sz="900">
                <a:latin typeface="Courier" pitchFamily="2" charset="0"/>
              </a:rPr>
              <a:t>        SET _period = (</a:t>
            </a:r>
            <a:br>
              <a:rPr lang="en-GB" sz="900">
                <a:latin typeface="Courier" pitchFamily="2" charset="0"/>
              </a:rPr>
            </a:br>
            <a:r>
              <a:rPr lang="en-GB" sz="900">
                <a:latin typeface="Courier" pitchFamily="2" charset="0"/>
              </a:rPr>
              <a:t>            SELECT V.PERIOD</a:t>
            </a:r>
            <a:br>
              <a:rPr lang="en-GB" sz="900">
                <a:latin typeface="Courier" pitchFamily="2" charset="0"/>
              </a:rPr>
            </a:br>
            <a:r>
              <a:rPr lang="en-GB" sz="900">
                <a:latin typeface="Courier" pitchFamily="2" charset="0"/>
              </a:rPr>
              <a:t>            FROM </a:t>
            </a:r>
            <a:r>
              <a:rPr lang="en-GB" sz="900" err="1">
                <a:latin typeface="Courier" pitchFamily="2" charset="0"/>
              </a:rPr>
              <a:t>telcoservice_db.validity</a:t>
            </a:r>
            <a:r>
              <a:rPr lang="en-GB" sz="900">
                <a:latin typeface="Courier" pitchFamily="2" charset="0"/>
              </a:rPr>
              <a:t> V</a:t>
            </a:r>
            <a:br>
              <a:rPr lang="en-GB" sz="900">
                <a:latin typeface="Courier" pitchFamily="2" charset="0"/>
              </a:rPr>
            </a:br>
            <a:r>
              <a:rPr lang="en-GB" sz="900">
                <a:latin typeface="Courier" pitchFamily="2" charset="0"/>
              </a:rPr>
              <a:t>            WHERE V.PACKAGE_ID = NEW.PACKAGE_ID AND V.ID = NEW.VALIDITY_ID</a:t>
            </a:r>
            <a:br>
              <a:rPr lang="en-GB" sz="900">
                <a:latin typeface="Courier" pitchFamily="2" charset="0"/>
              </a:rPr>
            </a:br>
            <a:r>
              <a:rPr lang="en-GB" sz="900">
                <a:latin typeface="Courier" pitchFamily="2" charset="0"/>
              </a:rPr>
              <a:t>        );</a:t>
            </a:r>
            <a:br>
              <a:rPr lang="en-GB" sz="900">
                <a:latin typeface="Courier" pitchFamily="2" charset="0"/>
              </a:rPr>
            </a:br>
            <a:br>
              <a:rPr lang="en-GB" sz="900">
                <a:latin typeface="Courier" pitchFamily="2" charset="0"/>
              </a:rPr>
            </a:br>
            <a:r>
              <a:rPr lang="en-GB" sz="900">
                <a:latin typeface="Courier" pitchFamily="2" charset="0"/>
              </a:rPr>
              <a:t>        -- insert the </a:t>
            </a:r>
            <a:r>
              <a:rPr lang="en-GB" sz="900" err="1">
                <a:latin typeface="Courier" pitchFamily="2" charset="0"/>
              </a:rPr>
              <a:t>service_ids</a:t>
            </a:r>
            <a:r>
              <a:rPr lang="en-GB" sz="900">
                <a:latin typeface="Courier" pitchFamily="2" charset="0"/>
              </a:rPr>
              <a:t> decorated with the name of the user and the starting and ending date</a:t>
            </a:r>
            <a:br>
              <a:rPr lang="en-GB" sz="900">
                <a:latin typeface="Courier" pitchFamily="2" charset="0"/>
              </a:rPr>
            </a:br>
            <a:r>
              <a:rPr lang="en-GB" sz="900">
                <a:latin typeface="Courier" pitchFamily="2" charset="0"/>
              </a:rPr>
              <a:t>        INSERT INTO </a:t>
            </a:r>
            <a:r>
              <a:rPr lang="en-GB" sz="900" err="1">
                <a:latin typeface="Courier" pitchFamily="2" charset="0"/>
              </a:rPr>
              <a:t>telcoservice_db.service_schedule</a:t>
            </a:r>
            <a:r>
              <a:rPr lang="en-GB" sz="900">
                <a:latin typeface="Courier" pitchFamily="2" charset="0"/>
              </a:rPr>
              <a:t> (</a:t>
            </a:r>
            <a:br>
              <a:rPr lang="en-GB" sz="900">
                <a:latin typeface="Courier" pitchFamily="2" charset="0"/>
              </a:rPr>
            </a:br>
            <a:r>
              <a:rPr lang="en-GB" sz="900">
                <a:latin typeface="Courier" pitchFamily="2" charset="0"/>
              </a:rPr>
              <a:t>            SELECT NEW.ID, NEW.CLIENT, C.SERVICE_ID, NEW.DATE_SUBSCRIPTION, DATE_ADD(NEW.DATE_SUBSCRIPTION, INTERVAL _period MONTH)</a:t>
            </a:r>
            <a:br>
              <a:rPr lang="en-GB" sz="900">
                <a:latin typeface="Courier" pitchFamily="2" charset="0"/>
              </a:rPr>
            </a:br>
            <a:r>
              <a:rPr lang="en-GB" sz="900">
                <a:latin typeface="Courier" pitchFamily="2" charset="0"/>
              </a:rPr>
              <a:t>            FROM </a:t>
            </a:r>
            <a:r>
              <a:rPr lang="en-GB" sz="900" err="1">
                <a:latin typeface="Courier" pitchFamily="2" charset="0"/>
              </a:rPr>
              <a:t>telcoservice_db.service_composition</a:t>
            </a:r>
            <a:r>
              <a:rPr lang="en-GB" sz="900">
                <a:latin typeface="Courier" pitchFamily="2" charset="0"/>
              </a:rPr>
              <a:t> C</a:t>
            </a:r>
            <a:br>
              <a:rPr lang="en-GB" sz="900">
                <a:latin typeface="Courier" pitchFamily="2" charset="0"/>
              </a:rPr>
            </a:br>
            <a:r>
              <a:rPr lang="en-GB" sz="900">
                <a:latin typeface="Courier" pitchFamily="2" charset="0"/>
              </a:rPr>
              <a:t>            WHERE C.PACKAGE_ID = NEW.PACKAGE_ID</a:t>
            </a:r>
            <a:br>
              <a:rPr lang="en-GB" sz="900">
                <a:latin typeface="Courier" pitchFamily="2" charset="0"/>
              </a:rPr>
            </a:br>
            <a:r>
              <a:rPr lang="en-GB" sz="900">
                <a:latin typeface="Courier" pitchFamily="2" charset="0"/>
              </a:rPr>
              <a:t>        );</a:t>
            </a:r>
            <a:br>
              <a:rPr lang="en-GB" sz="900">
                <a:latin typeface="Courier" pitchFamily="2" charset="0"/>
              </a:rPr>
            </a:br>
            <a:r>
              <a:rPr lang="en-GB" sz="900">
                <a:latin typeface="Courier" pitchFamily="2" charset="0"/>
              </a:rPr>
              <a:t>    END IF;</a:t>
            </a:r>
            <a:br>
              <a:rPr lang="en-GB" sz="900">
                <a:latin typeface="Courier" pitchFamily="2" charset="0"/>
              </a:rPr>
            </a:br>
            <a:r>
              <a:rPr lang="en-GB" sz="900">
                <a:latin typeface="Courier" pitchFamily="2" charset="0"/>
              </a:rPr>
              <a:t>END;</a:t>
            </a:r>
            <a:endParaRPr lang="en-IT" sz="900">
              <a:latin typeface="Courier" pitchFamily="2" charset="0"/>
            </a:endParaRPr>
          </a:p>
        </p:txBody>
      </p:sp>
    </p:spTree>
    <p:extLst>
      <p:ext uri="{BB962C8B-B14F-4D97-AF65-F5344CB8AC3E}">
        <p14:creationId xmlns:p14="http://schemas.microsoft.com/office/powerpoint/2010/main" val="3934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618C2-5C13-A44A-B6C7-4FE083ADBC89}"/>
              </a:ext>
            </a:extLst>
          </p:cNvPr>
          <p:cNvSpPr>
            <a:spLocks noGrp="1"/>
          </p:cNvSpPr>
          <p:nvPr>
            <p:ph type="title"/>
          </p:nvPr>
        </p:nvSpPr>
        <p:spPr/>
        <p:txBody>
          <a:bodyPr/>
          <a:lstStyle/>
          <a:p>
            <a:r>
              <a:rPr lang="en-IT"/>
              <a:t>Specification interpretation and assumptions</a:t>
            </a:r>
          </a:p>
        </p:txBody>
      </p:sp>
      <p:sp>
        <p:nvSpPr>
          <p:cNvPr id="4" name="Content Placeholder 3">
            <a:extLst>
              <a:ext uri="{FF2B5EF4-FFF2-40B4-BE49-F238E27FC236}">
                <a16:creationId xmlns:a16="http://schemas.microsoft.com/office/drawing/2014/main" id="{B60B3590-3DDB-BB4B-9D09-4CE55D59F5E8}"/>
              </a:ext>
            </a:extLst>
          </p:cNvPr>
          <p:cNvSpPr>
            <a:spLocks noGrp="1"/>
          </p:cNvSpPr>
          <p:nvPr>
            <p:ph idx="1"/>
          </p:nvPr>
        </p:nvSpPr>
        <p:spPr/>
        <p:txBody>
          <a:bodyPr>
            <a:normAutofit/>
          </a:bodyPr>
          <a:lstStyle/>
          <a:p>
            <a:r>
              <a:rPr lang="it-IT"/>
              <a:t>The </a:t>
            </a:r>
            <a:r>
              <a:rPr lang="it-IT" err="1"/>
              <a:t>specifications</a:t>
            </a:r>
            <a:r>
              <a:rPr lang="it-IT"/>
              <a:t> </a:t>
            </a:r>
            <a:r>
              <a:rPr lang="it-IT" err="1"/>
              <a:t>document</a:t>
            </a:r>
            <a:r>
              <a:rPr lang="it-IT"/>
              <a:t> </a:t>
            </a:r>
            <a:r>
              <a:rPr lang="it-IT" err="1"/>
              <a:t>didn’t</a:t>
            </a:r>
            <a:r>
              <a:rPr lang="it-IT"/>
              <a:t> </a:t>
            </a:r>
            <a:r>
              <a:rPr lang="it-IT" err="1"/>
              <a:t>specify</a:t>
            </a:r>
            <a:r>
              <a:rPr lang="it-IT"/>
              <a:t> </a:t>
            </a:r>
            <a:r>
              <a:rPr lang="it-IT" err="1"/>
              <a:t>anything</a:t>
            </a:r>
            <a:r>
              <a:rPr lang="it-IT"/>
              <a:t> </a:t>
            </a:r>
            <a:r>
              <a:rPr lang="it-IT" err="1"/>
              <a:t>about</a:t>
            </a:r>
            <a:r>
              <a:rPr lang="it-IT"/>
              <a:t> the </a:t>
            </a:r>
            <a:r>
              <a:rPr lang="it-IT" err="1"/>
              <a:t>employee</a:t>
            </a:r>
            <a:r>
              <a:rPr lang="it-IT"/>
              <a:t> </a:t>
            </a:r>
            <a:r>
              <a:rPr lang="it-IT" err="1"/>
              <a:t>registration</a:t>
            </a:r>
            <a:r>
              <a:rPr lang="it-IT"/>
              <a:t>. For </a:t>
            </a:r>
            <a:r>
              <a:rPr lang="it-IT" err="1"/>
              <a:t>this</a:t>
            </a:r>
            <a:r>
              <a:rPr lang="it-IT"/>
              <a:t> </a:t>
            </a:r>
            <a:r>
              <a:rPr lang="it-IT" err="1"/>
              <a:t>reason</a:t>
            </a:r>
            <a:r>
              <a:rPr lang="it-IT"/>
              <a:t> </a:t>
            </a:r>
            <a:r>
              <a:rPr lang="it-IT" err="1"/>
              <a:t>we</a:t>
            </a:r>
            <a:r>
              <a:rPr lang="it-IT"/>
              <a:t> </a:t>
            </a:r>
            <a:r>
              <a:rPr lang="it-IT" err="1"/>
              <a:t>assumed</a:t>
            </a:r>
            <a:r>
              <a:rPr lang="it-IT"/>
              <a:t> </a:t>
            </a:r>
            <a:r>
              <a:rPr lang="it-IT" err="1"/>
              <a:t>that</a:t>
            </a:r>
            <a:r>
              <a:rPr lang="it-IT"/>
              <a:t> an </a:t>
            </a:r>
            <a:r>
              <a:rPr lang="it-IT" err="1"/>
              <a:t>employee</a:t>
            </a:r>
            <a:r>
              <a:rPr lang="it-IT"/>
              <a:t> can be </a:t>
            </a:r>
            <a:r>
              <a:rPr lang="it-IT" err="1"/>
              <a:t>registered</a:t>
            </a:r>
            <a:r>
              <a:rPr lang="it-IT"/>
              <a:t> </a:t>
            </a:r>
            <a:r>
              <a:rPr lang="it-IT" err="1"/>
              <a:t>only</a:t>
            </a:r>
            <a:r>
              <a:rPr lang="it-IT"/>
              <a:t> </a:t>
            </a:r>
            <a:r>
              <a:rPr lang="it-IT" err="1"/>
              <a:t>modifing</a:t>
            </a:r>
            <a:r>
              <a:rPr lang="it-IT"/>
              <a:t> </a:t>
            </a:r>
            <a:r>
              <a:rPr lang="it-IT" err="1"/>
              <a:t>directly</a:t>
            </a:r>
            <a:r>
              <a:rPr lang="it-IT"/>
              <a:t> the database. Future </a:t>
            </a:r>
            <a:r>
              <a:rPr lang="it-IT" err="1"/>
              <a:t>implementations</a:t>
            </a:r>
            <a:r>
              <a:rPr lang="it-IT"/>
              <a:t> </a:t>
            </a:r>
            <a:r>
              <a:rPr lang="it-IT" err="1"/>
              <a:t>could</a:t>
            </a:r>
            <a:r>
              <a:rPr lang="it-IT"/>
              <a:t> introduce an </a:t>
            </a:r>
            <a:r>
              <a:rPr lang="it-IT" err="1"/>
              <a:t>application</a:t>
            </a:r>
            <a:r>
              <a:rPr lang="it-IT"/>
              <a:t> (</a:t>
            </a:r>
            <a:r>
              <a:rPr lang="it-IT" err="1"/>
              <a:t>still</a:t>
            </a:r>
            <a:r>
              <a:rPr lang="it-IT"/>
              <a:t> </a:t>
            </a:r>
            <a:r>
              <a:rPr lang="it-IT" err="1"/>
              <a:t>hidden</a:t>
            </a:r>
            <a:r>
              <a:rPr lang="it-IT"/>
              <a:t> to the </a:t>
            </a:r>
            <a:r>
              <a:rPr lang="it-IT" err="1"/>
              <a:t>employee</a:t>
            </a:r>
            <a:r>
              <a:rPr lang="it-IT"/>
              <a:t>) to </a:t>
            </a:r>
            <a:r>
              <a:rPr lang="it-IT" err="1"/>
              <a:t>register</a:t>
            </a:r>
            <a:r>
              <a:rPr lang="it-IT"/>
              <a:t> an </a:t>
            </a:r>
            <a:r>
              <a:rPr lang="it-IT" err="1"/>
              <a:t>employee</a:t>
            </a:r>
            <a:r>
              <a:rPr lang="it-IT"/>
              <a:t> </a:t>
            </a:r>
            <a:r>
              <a:rPr lang="it-IT" err="1"/>
              <a:t>without</a:t>
            </a:r>
            <a:r>
              <a:rPr lang="it-IT"/>
              <a:t> </a:t>
            </a:r>
            <a:r>
              <a:rPr lang="it-IT" err="1"/>
              <a:t>accessing</a:t>
            </a:r>
            <a:r>
              <a:rPr lang="it-IT"/>
              <a:t> the database </a:t>
            </a:r>
            <a:r>
              <a:rPr lang="it-IT" err="1"/>
              <a:t>directly</a:t>
            </a:r>
            <a:r>
              <a:rPr lang="it-IT"/>
              <a:t>. </a:t>
            </a:r>
            <a:endParaRPr lang="en-IT"/>
          </a:p>
        </p:txBody>
      </p:sp>
    </p:spTree>
    <p:extLst>
      <p:ext uri="{BB962C8B-B14F-4D97-AF65-F5344CB8AC3E}">
        <p14:creationId xmlns:p14="http://schemas.microsoft.com/office/powerpoint/2010/main" val="3979392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E87FBF-8C78-7346-9684-3492474C0133}"/>
              </a:ext>
            </a:extLst>
          </p:cNvPr>
          <p:cNvSpPr>
            <a:spLocks noGrp="1"/>
          </p:cNvSpPr>
          <p:nvPr>
            <p:ph type="title"/>
          </p:nvPr>
        </p:nvSpPr>
        <p:spPr/>
        <p:txBody>
          <a:bodyPr/>
          <a:lstStyle/>
          <a:p>
            <a:r>
              <a:rPr lang="en-IT"/>
              <a:t>Sales report update</a:t>
            </a:r>
          </a:p>
        </p:txBody>
      </p:sp>
      <p:sp>
        <p:nvSpPr>
          <p:cNvPr id="7" name="Content Placeholder 6">
            <a:extLst>
              <a:ext uri="{FF2B5EF4-FFF2-40B4-BE49-F238E27FC236}">
                <a16:creationId xmlns:a16="http://schemas.microsoft.com/office/drawing/2014/main" id="{43F5681D-C5FF-6B4B-A731-1536A7DE8B1F}"/>
              </a:ext>
            </a:extLst>
          </p:cNvPr>
          <p:cNvSpPr>
            <a:spLocks noGrp="1"/>
          </p:cNvSpPr>
          <p:nvPr>
            <p:ph idx="1"/>
          </p:nvPr>
        </p:nvSpPr>
        <p:spPr/>
        <p:txBody>
          <a:bodyPr numCol="2">
            <a:normAutofit/>
          </a:bodyPr>
          <a:lstStyle/>
          <a:p>
            <a:r>
              <a:rPr lang="en-GB" sz="1000">
                <a:latin typeface="Andale Mono" panose="020B0509000000000004" pitchFamily="49" charset="0"/>
              </a:rPr>
              <a:t>-- Total value of sales per package with optional products</a:t>
            </a:r>
            <a:br>
              <a:rPr lang="en-GB" sz="1000">
                <a:latin typeface="Andale Mono" panose="020B0509000000000004" pitchFamily="49" charset="0"/>
              </a:rPr>
            </a:br>
            <a:br>
              <a:rPr lang="en-GB" sz="1000">
                <a:latin typeface="Andale Mono" panose="020B0509000000000004" pitchFamily="49" charset="0"/>
              </a:rPr>
            </a:br>
            <a:r>
              <a:rPr lang="en-GB" sz="1000">
                <a:latin typeface="Andale Mono" panose="020B0509000000000004" pitchFamily="49" charset="0"/>
              </a:rPr>
              <a:t>CREATE TABLE </a:t>
            </a:r>
            <a:r>
              <a:rPr lang="en-GB" sz="1000" err="1">
                <a:latin typeface="Andale Mono" panose="020B0509000000000004" pitchFamily="49" charset="0"/>
              </a:rPr>
              <a:t>value_per_package_op</a:t>
            </a:r>
            <a:r>
              <a:rPr lang="en-GB" sz="1000">
                <a:latin typeface="Andale Mono" panose="020B0509000000000004" pitchFamily="49" charset="0"/>
              </a:rPr>
              <a:t> (</a:t>
            </a:r>
            <a:br>
              <a:rPr lang="en-GB" sz="1000">
                <a:latin typeface="Andale Mono" panose="020B0509000000000004" pitchFamily="49" charset="0"/>
              </a:rPr>
            </a:br>
            <a:r>
              <a:rPr lang="en-GB" sz="1000">
                <a:latin typeface="Andale Mono" panose="020B0509000000000004" pitchFamily="49" charset="0"/>
              </a:rPr>
              <a:t>   PACKAGE_ID int,</a:t>
            </a:r>
            <a:br>
              <a:rPr lang="en-GB" sz="1000">
                <a:latin typeface="Andale Mono" panose="020B0509000000000004" pitchFamily="49" charset="0"/>
              </a:rPr>
            </a:br>
            <a:r>
              <a:rPr lang="en-GB" sz="1000">
                <a:latin typeface="Andale Mono" panose="020B0509000000000004" pitchFamily="49" charset="0"/>
              </a:rPr>
              <a:t>   TOTAL </a:t>
            </a:r>
            <a:r>
              <a:rPr lang="en-GB" sz="1000" err="1">
                <a:latin typeface="Andale Mono" panose="020B0509000000000004" pitchFamily="49" charset="0"/>
              </a:rPr>
              <a:t>bigint</a:t>
            </a:r>
            <a:br>
              <a:rPr lang="en-GB" sz="1000">
                <a:latin typeface="Andale Mono" panose="020B0509000000000004" pitchFamily="49" charset="0"/>
              </a:rPr>
            </a:br>
            <a:r>
              <a:rPr lang="en-GB" sz="1000">
                <a:latin typeface="Andale Mono" panose="020B0509000000000004" pitchFamily="49" charset="0"/>
              </a:rPr>
              <a:t>);</a:t>
            </a:r>
          </a:p>
          <a:p>
            <a:r>
              <a:rPr lang="en-GB" sz="1000">
                <a:latin typeface="Andale Mono" panose="020B0509000000000004" pitchFamily="49" charset="0"/>
              </a:rPr>
              <a:t>-- Total value of sales per package without optional products	                                                                                                           CREATE TABLE </a:t>
            </a:r>
            <a:r>
              <a:rPr lang="en-GB" sz="1000" err="1">
                <a:latin typeface="Andale Mono" panose="020B0509000000000004" pitchFamily="49" charset="0"/>
              </a:rPr>
              <a:t>value_per_package_without</a:t>
            </a:r>
            <a:r>
              <a:rPr lang="en-GB" sz="1000">
                <a:latin typeface="Andale Mono" panose="020B0509000000000004" pitchFamily="49" charset="0"/>
              </a:rPr>
              <a:t>(</a:t>
            </a:r>
            <a:br>
              <a:rPr lang="en-GB" sz="1000">
                <a:latin typeface="Andale Mono" panose="020B0509000000000004" pitchFamily="49" charset="0"/>
              </a:rPr>
            </a:br>
            <a:r>
              <a:rPr lang="en-GB" sz="1000">
                <a:latin typeface="Andale Mono" panose="020B0509000000000004" pitchFamily="49" charset="0"/>
              </a:rPr>
              <a:t>   PACKAGE_ID int,</a:t>
            </a:r>
            <a:br>
              <a:rPr lang="en-GB" sz="1000">
                <a:latin typeface="Andale Mono" panose="020B0509000000000004" pitchFamily="49" charset="0"/>
              </a:rPr>
            </a:br>
            <a:r>
              <a:rPr lang="en-GB" sz="1000">
                <a:latin typeface="Andale Mono" panose="020B0509000000000004" pitchFamily="49" charset="0"/>
              </a:rPr>
              <a:t>   TOTAL </a:t>
            </a:r>
            <a:r>
              <a:rPr lang="en-GB" sz="1000" err="1">
                <a:latin typeface="Andale Mono" panose="020B0509000000000004" pitchFamily="49" charset="0"/>
              </a:rPr>
              <a:t>bigint</a:t>
            </a:r>
            <a:br>
              <a:rPr lang="en-GB" sz="1000">
                <a:latin typeface="Andale Mono" panose="020B0509000000000004" pitchFamily="49" charset="0"/>
              </a:rPr>
            </a:br>
            <a:r>
              <a:rPr lang="en-GB" sz="1000">
                <a:latin typeface="Andale Mono" panose="020B0509000000000004" pitchFamily="49" charset="0"/>
              </a:rPr>
              <a:t>);</a:t>
            </a:r>
          </a:p>
          <a:p>
            <a:r>
              <a:rPr lang="en-GB" sz="1000">
                <a:latin typeface="Andale Mono" panose="020B0509000000000004" pitchFamily="49" charset="0"/>
              </a:rPr>
              <a:t>-- Number of total purchases per package and validity period</a:t>
            </a:r>
            <a:br>
              <a:rPr lang="en-GB" sz="1000">
                <a:latin typeface="Andale Mono" panose="020B0509000000000004" pitchFamily="49" charset="0"/>
              </a:rPr>
            </a:br>
            <a:br>
              <a:rPr lang="en-GB" sz="1000">
                <a:latin typeface="Andale Mono" panose="020B0509000000000004" pitchFamily="49" charset="0"/>
              </a:rPr>
            </a:br>
            <a:r>
              <a:rPr lang="en-GB" sz="1000">
                <a:latin typeface="Andale Mono" panose="020B0509000000000004" pitchFamily="49" charset="0"/>
              </a:rPr>
              <a:t>CREATE TABLE </a:t>
            </a:r>
            <a:r>
              <a:rPr lang="en-GB" sz="1000" err="1">
                <a:latin typeface="Andale Mono" panose="020B0509000000000004" pitchFamily="49" charset="0"/>
              </a:rPr>
              <a:t>purchase_per_package_validity</a:t>
            </a:r>
            <a:r>
              <a:rPr lang="en-GB" sz="1000">
                <a:latin typeface="Andale Mono" panose="020B0509000000000004" pitchFamily="49" charset="0"/>
              </a:rPr>
              <a:t> (</a:t>
            </a:r>
            <a:br>
              <a:rPr lang="en-GB" sz="1000">
                <a:latin typeface="Andale Mono" panose="020B0509000000000004" pitchFamily="49" charset="0"/>
              </a:rPr>
            </a:br>
            <a:r>
              <a:rPr lang="en-GB" sz="1000">
                <a:latin typeface="Andale Mono" panose="020B0509000000000004" pitchFamily="49" charset="0"/>
              </a:rPr>
              <a:t>   PACKAGE_ID int,</a:t>
            </a:r>
            <a:br>
              <a:rPr lang="en-GB" sz="1000">
                <a:latin typeface="Andale Mono" panose="020B0509000000000004" pitchFamily="49" charset="0"/>
              </a:rPr>
            </a:br>
            <a:r>
              <a:rPr lang="en-GB" sz="1000">
                <a:latin typeface="Andale Mono" panose="020B0509000000000004" pitchFamily="49" charset="0"/>
              </a:rPr>
              <a:t>    VALIDITY_ID int,</a:t>
            </a:r>
            <a:br>
              <a:rPr lang="en-GB" sz="1000">
                <a:latin typeface="Andale Mono" panose="020B0509000000000004" pitchFamily="49" charset="0"/>
              </a:rPr>
            </a:br>
            <a:r>
              <a:rPr lang="en-GB" sz="1000">
                <a:latin typeface="Andale Mono" panose="020B0509000000000004" pitchFamily="49" charset="0"/>
              </a:rPr>
              <a:t>    PURCHASES int</a:t>
            </a:r>
            <a:br>
              <a:rPr lang="en-GB" sz="1000">
                <a:latin typeface="Andale Mono" panose="020B0509000000000004" pitchFamily="49" charset="0"/>
              </a:rPr>
            </a:br>
            <a:r>
              <a:rPr lang="en-GB" sz="1000">
                <a:latin typeface="Andale Mono" panose="020B0509000000000004" pitchFamily="49" charset="0"/>
              </a:rPr>
              <a:t>);</a:t>
            </a:r>
          </a:p>
          <a:p>
            <a:r>
              <a:rPr lang="en-GB" sz="1000">
                <a:latin typeface="Andale Mono" panose="020B0509000000000004" pitchFamily="49" charset="0"/>
              </a:rPr>
              <a:t>-- Number of total purchases per package</a:t>
            </a:r>
            <a:br>
              <a:rPr lang="en-GB" sz="1000">
                <a:latin typeface="Andale Mono" panose="020B0509000000000004" pitchFamily="49" charset="0"/>
              </a:rPr>
            </a:br>
            <a:br>
              <a:rPr lang="en-GB" sz="1000">
                <a:latin typeface="Andale Mono" panose="020B0509000000000004" pitchFamily="49" charset="0"/>
              </a:rPr>
            </a:br>
            <a:r>
              <a:rPr lang="en-GB" sz="1000">
                <a:latin typeface="Andale Mono" panose="020B0509000000000004" pitchFamily="49" charset="0"/>
              </a:rPr>
              <a:t>CREATE TABLE </a:t>
            </a:r>
            <a:r>
              <a:rPr lang="en-GB" sz="1000" err="1">
                <a:latin typeface="Andale Mono" panose="020B0509000000000004" pitchFamily="49" charset="0"/>
              </a:rPr>
              <a:t>purchase_per_package</a:t>
            </a:r>
            <a:r>
              <a:rPr lang="en-GB" sz="1000">
                <a:latin typeface="Andale Mono" panose="020B0509000000000004" pitchFamily="49" charset="0"/>
              </a:rPr>
              <a:t> (</a:t>
            </a:r>
            <a:br>
              <a:rPr lang="en-GB" sz="1000">
                <a:latin typeface="Andale Mono" panose="020B0509000000000004" pitchFamily="49" charset="0"/>
              </a:rPr>
            </a:br>
            <a:r>
              <a:rPr lang="en-GB" sz="1000">
                <a:latin typeface="Andale Mono" panose="020B0509000000000004" pitchFamily="49" charset="0"/>
              </a:rPr>
              <a:t>   PACKAGE_ID int,</a:t>
            </a:r>
            <a:br>
              <a:rPr lang="en-GB" sz="1000">
                <a:latin typeface="Andale Mono" panose="020B0509000000000004" pitchFamily="49" charset="0"/>
              </a:rPr>
            </a:br>
            <a:r>
              <a:rPr lang="en-GB" sz="1000">
                <a:latin typeface="Andale Mono" panose="020B0509000000000004" pitchFamily="49" charset="0"/>
              </a:rPr>
              <a:t>    PURCHASES int</a:t>
            </a:r>
            <a:br>
              <a:rPr lang="en-GB" sz="1000">
                <a:latin typeface="Andale Mono" panose="020B0509000000000004" pitchFamily="49" charset="0"/>
              </a:rPr>
            </a:br>
            <a:r>
              <a:rPr lang="en-GB" sz="1000">
                <a:latin typeface="Andale Mono" panose="020B0509000000000004" pitchFamily="49" charset="0"/>
              </a:rPr>
              <a:t>);</a:t>
            </a:r>
          </a:p>
          <a:p>
            <a:endParaRPr lang="en-GB" sz="1000">
              <a:latin typeface="Andale Mono" panose="020B0509000000000004" pitchFamily="49" charset="0"/>
            </a:endParaRPr>
          </a:p>
          <a:p>
            <a:endParaRPr lang="en-GB" sz="1000">
              <a:latin typeface="Andale Mono" panose="020B0509000000000004" pitchFamily="49" charset="0"/>
            </a:endParaRPr>
          </a:p>
          <a:p>
            <a:r>
              <a:rPr lang="en-GB" sz="1000">
                <a:latin typeface="Andale Mono" panose="020B0509000000000004" pitchFamily="49" charset="0"/>
              </a:rPr>
              <a:t>-- Average number of optional products sold together with each service package</a:t>
            </a:r>
            <a:br>
              <a:rPr lang="en-GB" sz="1000">
                <a:latin typeface="Andale Mono" panose="020B0509000000000004" pitchFamily="49" charset="0"/>
              </a:rPr>
            </a:br>
            <a:br>
              <a:rPr lang="en-GB" sz="1000">
                <a:latin typeface="Andale Mono" panose="020B0509000000000004" pitchFamily="49" charset="0"/>
              </a:rPr>
            </a:br>
            <a:r>
              <a:rPr lang="en-GB" sz="1000">
                <a:latin typeface="Andale Mono" panose="020B0509000000000004" pitchFamily="49" charset="0"/>
              </a:rPr>
              <a:t>create table IF NOT EXISTS </a:t>
            </a:r>
            <a:r>
              <a:rPr lang="en-GB" sz="1000" err="1">
                <a:latin typeface="Andale Mono" panose="020B0509000000000004" pitchFamily="49" charset="0"/>
              </a:rPr>
              <a:t>average_OpProducts_per_ServPackage</a:t>
            </a:r>
            <a:r>
              <a:rPr lang="en-GB" sz="1000">
                <a:latin typeface="Andale Mono" panose="020B0509000000000004" pitchFamily="49" charset="0"/>
              </a:rPr>
              <a:t> (</a:t>
            </a:r>
            <a:br>
              <a:rPr lang="en-GB" sz="1000">
                <a:latin typeface="Andale Mono" panose="020B0509000000000004" pitchFamily="49" charset="0"/>
              </a:rPr>
            </a:br>
            <a:r>
              <a:rPr lang="en-GB" sz="1000">
                <a:latin typeface="Andale Mono" panose="020B0509000000000004" pitchFamily="49" charset="0"/>
              </a:rPr>
              <a:t>      PACKAGE_ID int,</a:t>
            </a:r>
            <a:br>
              <a:rPr lang="en-GB" sz="1000">
                <a:latin typeface="Andale Mono" panose="020B0509000000000004" pitchFamily="49" charset="0"/>
              </a:rPr>
            </a:br>
            <a:r>
              <a:rPr lang="en-GB" sz="1000">
                <a:latin typeface="Andale Mono" panose="020B0509000000000004" pitchFamily="49" charset="0"/>
              </a:rPr>
              <a:t>        AVERAGE_PRODUCTS float</a:t>
            </a:r>
            <a:br>
              <a:rPr lang="en-GB" sz="1000">
                <a:latin typeface="Andale Mono" panose="020B0509000000000004" pitchFamily="49" charset="0"/>
              </a:rPr>
            </a:br>
            <a:r>
              <a:rPr lang="en-GB" sz="1000">
                <a:latin typeface="Andale Mono" panose="020B0509000000000004" pitchFamily="49" charset="0"/>
              </a:rPr>
              <a:t>);</a:t>
            </a:r>
          </a:p>
          <a:p>
            <a:r>
              <a:rPr lang="en-GB" sz="1000">
                <a:latin typeface="Andale Mono" panose="020B0509000000000004" pitchFamily="49" charset="0"/>
              </a:rPr>
              <a:t>-- The </a:t>
            </a:r>
            <a:r>
              <a:rPr lang="en-GB" sz="1000" err="1">
                <a:latin typeface="Andale Mono" panose="020B0509000000000004" pitchFamily="49" charset="0"/>
              </a:rPr>
              <a:t>best_optional_product</a:t>
            </a:r>
            <a:r>
              <a:rPr lang="en-GB" sz="1000">
                <a:latin typeface="Andale Mono" panose="020B0509000000000004" pitchFamily="49" charset="0"/>
              </a:rPr>
              <a:t> contains the id of the optional product that has generated the highest value of sales and the relative value of sales.</a:t>
            </a:r>
            <a:br>
              <a:rPr lang="en-GB" sz="1000">
                <a:latin typeface="Andale Mono" panose="020B0509000000000004" pitchFamily="49" charset="0"/>
              </a:rPr>
            </a:br>
            <a:br>
              <a:rPr lang="en-GB" sz="1000">
                <a:latin typeface="Andale Mono" panose="020B0509000000000004" pitchFamily="49" charset="0"/>
              </a:rPr>
            </a:br>
            <a:r>
              <a:rPr lang="en-GB" sz="1000">
                <a:latin typeface="Andale Mono" panose="020B0509000000000004" pitchFamily="49" charset="0"/>
              </a:rPr>
              <a:t>CREATE TABLE `</a:t>
            </a:r>
            <a:r>
              <a:rPr lang="en-GB" sz="1000" err="1">
                <a:latin typeface="Andale Mono" panose="020B0509000000000004" pitchFamily="49" charset="0"/>
              </a:rPr>
              <a:t>best_optional_product</a:t>
            </a:r>
            <a:r>
              <a:rPr lang="en-GB" sz="1000">
                <a:latin typeface="Andale Mono" panose="020B0509000000000004" pitchFamily="49" charset="0"/>
              </a:rPr>
              <a:t>` (</a:t>
            </a:r>
            <a:br>
              <a:rPr lang="en-GB" sz="1000">
                <a:latin typeface="Andale Mono" panose="020B0509000000000004" pitchFamily="49" charset="0"/>
              </a:rPr>
            </a:br>
            <a:r>
              <a:rPr lang="en-GB" sz="1000">
                <a:latin typeface="Andale Mono" panose="020B0509000000000004" pitchFamily="49" charset="0"/>
              </a:rPr>
              <a:t>    `ID` INT,</a:t>
            </a:r>
            <a:br>
              <a:rPr lang="en-GB" sz="1000">
                <a:latin typeface="Andale Mono" panose="020B0509000000000004" pitchFamily="49" charset="0"/>
              </a:rPr>
            </a:br>
            <a:r>
              <a:rPr lang="en-GB" sz="1000">
                <a:latin typeface="Andale Mono" panose="020B0509000000000004" pitchFamily="49" charset="0"/>
              </a:rPr>
              <a:t>    `VALUE_OF_SALES` DECIMAL(6, 2)</a:t>
            </a:r>
            <a:br>
              <a:rPr lang="en-GB" sz="1000">
                <a:latin typeface="Andale Mono" panose="020B0509000000000004" pitchFamily="49" charset="0"/>
              </a:rPr>
            </a:br>
            <a:r>
              <a:rPr lang="en-GB" sz="1000">
                <a:latin typeface="Andale Mono" panose="020B0509000000000004" pitchFamily="49" charset="0"/>
              </a:rPr>
              <a:t>);</a:t>
            </a:r>
          </a:p>
          <a:p>
            <a:r>
              <a:rPr lang="en-GB" sz="1000">
                <a:latin typeface="Andale Mono" panose="020B0509000000000004" pitchFamily="49" charset="0"/>
              </a:rPr>
              <a:t>-- Volume of sale for each optional product  		</a:t>
            </a:r>
            <a:br>
              <a:rPr lang="en-GB" sz="1000">
                <a:latin typeface="Andale Mono" panose="020B0509000000000004" pitchFamily="49" charset="0"/>
              </a:rPr>
            </a:br>
            <a:r>
              <a:rPr lang="en-GB" sz="1000">
                <a:latin typeface="Andale Mono" panose="020B0509000000000004" pitchFamily="49" charset="0"/>
              </a:rPr>
              <a:t>CREATE TABLE `</a:t>
            </a:r>
            <a:r>
              <a:rPr lang="en-GB" sz="1000" err="1">
                <a:latin typeface="Andale Mono" panose="020B0509000000000004" pitchFamily="49" charset="0"/>
              </a:rPr>
              <a:t>optional_product_volume_of_sales</a:t>
            </a:r>
            <a:r>
              <a:rPr lang="en-GB" sz="1000">
                <a:latin typeface="Andale Mono" panose="020B0509000000000004" pitchFamily="49" charset="0"/>
              </a:rPr>
              <a:t>` (</a:t>
            </a:r>
            <a:br>
              <a:rPr lang="en-GB" sz="1000">
                <a:latin typeface="Andale Mono" panose="020B0509000000000004" pitchFamily="49" charset="0"/>
              </a:rPr>
            </a:br>
            <a:r>
              <a:rPr lang="en-GB" sz="1000">
                <a:latin typeface="Andale Mono" panose="020B0509000000000004" pitchFamily="49" charset="0"/>
              </a:rPr>
              <a:t>    `ID` INT,</a:t>
            </a:r>
            <a:br>
              <a:rPr lang="en-GB" sz="1000">
                <a:latin typeface="Andale Mono" panose="020B0509000000000004" pitchFamily="49" charset="0"/>
              </a:rPr>
            </a:br>
            <a:r>
              <a:rPr lang="en-GB" sz="1000">
                <a:latin typeface="Andale Mono" panose="020B0509000000000004" pitchFamily="49" charset="0"/>
              </a:rPr>
              <a:t>    `VALUE_OF_SALES` DECIMAL(6, 2)</a:t>
            </a:r>
            <a:br>
              <a:rPr lang="en-GB" sz="1000">
                <a:latin typeface="Andale Mono" panose="020B0509000000000004" pitchFamily="49" charset="0"/>
              </a:rPr>
            </a:br>
            <a:r>
              <a:rPr lang="en-GB" sz="1000">
                <a:latin typeface="Andale Mono" panose="020B0509000000000004" pitchFamily="49" charset="0"/>
              </a:rPr>
              <a:t>);</a:t>
            </a:r>
            <a:endParaRPr lang="en-IT" sz="1000">
              <a:latin typeface="Andale Mono" panose="020B0509000000000004" pitchFamily="49" charset="0"/>
            </a:endParaRPr>
          </a:p>
        </p:txBody>
      </p:sp>
    </p:spTree>
    <p:extLst>
      <p:ext uri="{BB962C8B-B14F-4D97-AF65-F5344CB8AC3E}">
        <p14:creationId xmlns:p14="http://schemas.microsoft.com/office/powerpoint/2010/main" val="2427308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A448B2D-7D20-7C46-A9F0-F82BEC8B6769}"/>
              </a:ext>
            </a:extLst>
          </p:cNvPr>
          <p:cNvSpPr>
            <a:spLocks noGrp="1"/>
          </p:cNvSpPr>
          <p:nvPr>
            <p:ph type="title"/>
          </p:nvPr>
        </p:nvSpPr>
        <p:spPr/>
        <p:txBody>
          <a:bodyPr/>
          <a:lstStyle/>
          <a:p>
            <a:r>
              <a:rPr lang="en-IT"/>
              <a:t>Sales report update</a:t>
            </a:r>
          </a:p>
        </p:txBody>
      </p:sp>
      <p:sp>
        <p:nvSpPr>
          <p:cNvPr id="15" name="Content Placeholder 14">
            <a:extLst>
              <a:ext uri="{FF2B5EF4-FFF2-40B4-BE49-F238E27FC236}">
                <a16:creationId xmlns:a16="http://schemas.microsoft.com/office/drawing/2014/main" id="{613B310C-B189-594F-9A00-DD38821F16EA}"/>
              </a:ext>
            </a:extLst>
          </p:cNvPr>
          <p:cNvSpPr>
            <a:spLocks noGrp="1"/>
          </p:cNvSpPr>
          <p:nvPr>
            <p:ph idx="1"/>
          </p:nvPr>
        </p:nvSpPr>
        <p:spPr/>
        <p:txBody>
          <a:bodyPr>
            <a:normAutofit fontScale="55000" lnSpcReduction="20000"/>
          </a:bodyPr>
          <a:lstStyle/>
          <a:p>
            <a:pPr marL="0" indent="0">
              <a:buNone/>
            </a:pPr>
            <a:r>
              <a:rPr lang="en-GB"/>
              <a:t>Here’s the list of triggers used to update the materialised views used for the sales reports. </a:t>
            </a:r>
          </a:p>
          <a:p>
            <a:pPr marL="285750" indent="-285750">
              <a:buFont typeface="Courier New" panose="02070309020205020404" pitchFamily="49" charset="0"/>
              <a:buChar char="o"/>
            </a:pPr>
            <a:r>
              <a:rPr lang="en-GB" err="1"/>
              <a:t>new_package_opProduct</a:t>
            </a:r>
            <a:endParaRPr lang="en-GB"/>
          </a:p>
          <a:p>
            <a:pPr marL="285750" indent="-285750">
              <a:buFont typeface="Courier New" panose="02070309020205020404" pitchFamily="49" charset="0"/>
              <a:buChar char="o"/>
            </a:pPr>
            <a:r>
              <a:rPr lang="en-GB" err="1"/>
              <a:t>new_purchase_order_opProduct</a:t>
            </a:r>
            <a:r>
              <a:rPr lang="en-GB"/>
              <a:t> </a:t>
            </a:r>
          </a:p>
          <a:p>
            <a:pPr marL="285750" indent="-285750">
              <a:buFont typeface="Courier New" panose="02070309020205020404" pitchFamily="49" charset="0"/>
              <a:buChar char="o"/>
            </a:pPr>
            <a:r>
              <a:rPr lang="en-GB" err="1"/>
              <a:t>update_volume_of_sales</a:t>
            </a:r>
            <a:endParaRPr lang="en-GB"/>
          </a:p>
          <a:p>
            <a:pPr marL="285750" indent="-285750">
              <a:buFont typeface="Courier New" panose="02070309020205020404" pitchFamily="49" charset="0"/>
              <a:buChar char="o"/>
            </a:pPr>
            <a:r>
              <a:rPr lang="en-GB" err="1"/>
              <a:t>update_optional_product_sales</a:t>
            </a:r>
            <a:endParaRPr lang="en-GB"/>
          </a:p>
          <a:p>
            <a:pPr marL="285750" indent="-285750">
              <a:buFont typeface="Courier New" panose="02070309020205020404" pitchFamily="49" charset="0"/>
              <a:buChar char="o"/>
            </a:pPr>
            <a:r>
              <a:rPr lang="en-GB" err="1"/>
              <a:t>update_best_optional_product</a:t>
            </a:r>
            <a:r>
              <a:rPr lang="en-GB"/>
              <a:t> </a:t>
            </a:r>
          </a:p>
          <a:p>
            <a:pPr marL="285750" indent="-285750">
              <a:buFont typeface="Courier New" panose="02070309020205020404" pitchFamily="49" charset="0"/>
              <a:buChar char="o"/>
            </a:pPr>
            <a:r>
              <a:rPr lang="en-GB" err="1"/>
              <a:t>new_package_available</a:t>
            </a:r>
            <a:endParaRPr lang="en-GB"/>
          </a:p>
          <a:p>
            <a:pPr marL="285750" indent="-285750">
              <a:buFont typeface="Courier New" panose="02070309020205020404" pitchFamily="49" charset="0"/>
              <a:buChar char="o"/>
            </a:pPr>
            <a:r>
              <a:rPr lang="en-GB" err="1"/>
              <a:t>new_purchase</a:t>
            </a:r>
            <a:endParaRPr lang="en-GB"/>
          </a:p>
          <a:p>
            <a:pPr marL="285750" indent="-285750">
              <a:buFont typeface="Courier New" panose="02070309020205020404" pitchFamily="49" charset="0"/>
              <a:buChar char="o"/>
            </a:pPr>
            <a:r>
              <a:rPr lang="en-GB" err="1"/>
              <a:t>new_package_validity</a:t>
            </a:r>
            <a:endParaRPr lang="en-GB"/>
          </a:p>
          <a:p>
            <a:pPr marL="285750" indent="-285750">
              <a:buFont typeface="Courier New" panose="02070309020205020404" pitchFamily="49" charset="0"/>
              <a:buChar char="o"/>
            </a:pPr>
            <a:r>
              <a:rPr lang="en-GB" err="1"/>
              <a:t>new_purchase_validity</a:t>
            </a:r>
            <a:endParaRPr lang="en-GB"/>
          </a:p>
          <a:p>
            <a:pPr marL="285750" indent="-285750">
              <a:buFont typeface="Courier New" panose="02070309020205020404" pitchFamily="49" charset="0"/>
              <a:buChar char="o"/>
            </a:pPr>
            <a:r>
              <a:rPr lang="en-GB" err="1"/>
              <a:t>new_package_value</a:t>
            </a:r>
            <a:endParaRPr lang="en-GB"/>
          </a:p>
          <a:p>
            <a:pPr marL="285750" indent="-285750">
              <a:buFont typeface="Courier New" panose="02070309020205020404" pitchFamily="49" charset="0"/>
              <a:buChar char="o"/>
            </a:pPr>
            <a:r>
              <a:rPr lang="en-GB" err="1"/>
              <a:t>new_purchase_value</a:t>
            </a:r>
            <a:endParaRPr lang="en-GB"/>
          </a:p>
          <a:p>
            <a:pPr marL="285750" indent="-285750">
              <a:buFont typeface="Courier New" panose="02070309020205020404" pitchFamily="49" charset="0"/>
              <a:buChar char="o"/>
            </a:pPr>
            <a:r>
              <a:rPr lang="en-GB" err="1"/>
              <a:t>new_package_value_op</a:t>
            </a:r>
            <a:endParaRPr lang="en-GB"/>
          </a:p>
          <a:p>
            <a:pPr marL="285750" indent="-285750">
              <a:buFont typeface="Courier New" panose="02070309020205020404" pitchFamily="49" charset="0"/>
              <a:buChar char="o"/>
            </a:pPr>
            <a:r>
              <a:rPr lang="en-GB" err="1"/>
              <a:t>new_purchase_value_op</a:t>
            </a:r>
            <a:endParaRPr lang="en-GB"/>
          </a:p>
        </p:txBody>
      </p:sp>
    </p:spTree>
    <p:extLst>
      <p:ext uri="{BB962C8B-B14F-4D97-AF65-F5344CB8AC3E}">
        <p14:creationId xmlns:p14="http://schemas.microsoft.com/office/powerpoint/2010/main" val="146435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76F3-135E-7545-B075-FA2EF2E5B847}"/>
              </a:ext>
            </a:extLst>
          </p:cNvPr>
          <p:cNvSpPr>
            <a:spLocks noGrp="1"/>
          </p:cNvSpPr>
          <p:nvPr>
            <p:ph type="title"/>
          </p:nvPr>
        </p:nvSpPr>
        <p:spPr/>
        <p:txBody>
          <a:bodyPr>
            <a:normAutofit/>
          </a:bodyPr>
          <a:lstStyle/>
          <a:p>
            <a:r>
              <a:rPr lang="en-GB" err="1"/>
              <a:t>new_package_opProduct</a:t>
            </a:r>
            <a:endParaRPr lang="en-GB"/>
          </a:p>
        </p:txBody>
      </p:sp>
      <p:sp>
        <p:nvSpPr>
          <p:cNvPr id="3" name="Content Placeholder 2">
            <a:extLst>
              <a:ext uri="{FF2B5EF4-FFF2-40B4-BE49-F238E27FC236}">
                <a16:creationId xmlns:a16="http://schemas.microsoft.com/office/drawing/2014/main" id="{D2CCA5B7-92D4-604E-B9DF-E76DA04EB34B}"/>
              </a:ext>
            </a:extLst>
          </p:cNvPr>
          <p:cNvSpPr>
            <a:spLocks noGrp="1"/>
          </p:cNvSpPr>
          <p:nvPr>
            <p:ph idx="1"/>
          </p:nvPr>
        </p:nvSpPr>
        <p:spPr/>
        <p:txBody>
          <a:bodyPr>
            <a:normAutofit fontScale="85000" lnSpcReduction="10000"/>
          </a:bodyPr>
          <a:lstStyle/>
          <a:p>
            <a:r>
              <a:rPr lang="en-IT" b="1"/>
              <a:t>Event: </a:t>
            </a:r>
            <a:r>
              <a:rPr lang="en-IT"/>
              <a:t>After insert on ServicePackage</a:t>
            </a:r>
          </a:p>
          <a:p>
            <a:r>
              <a:rPr lang="en-IT" b="1"/>
              <a:t>Condition: </a:t>
            </a:r>
            <a:r>
              <a:rPr lang="en-IT"/>
              <a:t>Always</a:t>
            </a:r>
            <a:r>
              <a:rPr lang="it-IT"/>
              <a:t> (for </a:t>
            </a:r>
            <a:r>
              <a:rPr lang="it-IT" err="1"/>
              <a:t>consistency</a:t>
            </a:r>
            <a:r>
              <a:rPr lang="it-IT"/>
              <a:t> </a:t>
            </a:r>
            <a:r>
              <a:rPr lang="it-IT" err="1"/>
              <a:t>every</a:t>
            </a:r>
            <a:r>
              <a:rPr lang="it-IT"/>
              <a:t> new package is </a:t>
            </a:r>
            <a:r>
              <a:rPr lang="it-IT" err="1"/>
              <a:t>immediately</a:t>
            </a:r>
            <a:r>
              <a:rPr lang="it-IT"/>
              <a:t> </a:t>
            </a:r>
            <a:r>
              <a:rPr lang="it-IT" err="1"/>
              <a:t>added</a:t>
            </a:r>
            <a:r>
              <a:rPr lang="it-IT"/>
              <a:t>)</a:t>
            </a:r>
            <a:endParaRPr lang="en-IT"/>
          </a:p>
          <a:p>
            <a:r>
              <a:rPr lang="en-IT" b="1"/>
              <a:t>Action: </a:t>
            </a:r>
            <a:r>
              <a:rPr lang="en-IT"/>
              <a:t>Insert a tuple </a:t>
            </a:r>
            <a:r>
              <a:rPr lang="en-GB"/>
              <a:t>in the </a:t>
            </a:r>
            <a:r>
              <a:rPr lang="en-GB" err="1"/>
              <a:t>average_OpProducts_per_ServPackage</a:t>
            </a:r>
            <a:r>
              <a:rPr lang="en-GB"/>
              <a:t> materialised view. The tuple has the id of the inserted </a:t>
            </a:r>
            <a:r>
              <a:rPr lang="en-GB" err="1"/>
              <a:t>ServicePackage</a:t>
            </a:r>
            <a:r>
              <a:rPr lang="en-GB"/>
              <a:t> and average 0</a:t>
            </a:r>
            <a:endParaRPr lang="en-IT"/>
          </a:p>
          <a:p>
            <a:r>
              <a:rPr lang="en-IT" b="1"/>
              <a:t>Code:</a:t>
            </a:r>
            <a:r>
              <a:rPr lang="en-IT"/>
              <a:t>  </a:t>
            </a:r>
          </a:p>
          <a:p>
            <a:pPr marL="457200" lvl="1" indent="0">
              <a:lnSpc>
                <a:spcPct val="110000"/>
              </a:lnSpc>
              <a:buNone/>
            </a:pPr>
            <a:r>
              <a:rPr lang="en-GB">
                <a:latin typeface="Andale Mono" panose="020B0509000000000004" pitchFamily="49" charset="0"/>
              </a:rPr>
              <a:t>create trigger </a:t>
            </a:r>
            <a:r>
              <a:rPr lang="en-GB" err="1">
                <a:latin typeface="Andale Mono" panose="020B0509000000000004" pitchFamily="49" charset="0"/>
              </a:rPr>
              <a:t>new_package_opProduct</a:t>
            </a:r>
            <a:br>
              <a:rPr lang="en-GB">
                <a:latin typeface="Andale Mono" panose="020B0509000000000004" pitchFamily="49" charset="0"/>
              </a:rPr>
            </a:br>
            <a:r>
              <a:rPr lang="en-GB">
                <a:latin typeface="Andale Mono" panose="020B0509000000000004" pitchFamily="49" charset="0"/>
              </a:rPr>
              <a:t>after insert on </a:t>
            </a:r>
            <a:r>
              <a:rPr lang="en-GB" err="1">
                <a:latin typeface="Andale Mono" panose="020B0509000000000004" pitchFamily="49" charset="0"/>
              </a:rPr>
              <a:t>service_package</a:t>
            </a:r>
            <a:br>
              <a:rPr lang="en-GB">
                <a:latin typeface="Andale Mono" panose="020B0509000000000004" pitchFamily="49" charset="0"/>
              </a:rPr>
            </a:br>
            <a:r>
              <a:rPr lang="en-GB">
                <a:latin typeface="Andale Mono" panose="020B0509000000000004" pitchFamily="49" charset="0"/>
              </a:rPr>
              <a:t>for each row</a:t>
            </a:r>
            <a:br>
              <a:rPr lang="en-GB">
                <a:latin typeface="Andale Mono" panose="020B0509000000000004" pitchFamily="49" charset="0"/>
              </a:rPr>
            </a:br>
            <a:r>
              <a:rPr lang="en-GB">
                <a:latin typeface="Andale Mono" panose="020B0509000000000004" pitchFamily="49" charset="0"/>
              </a:rPr>
              <a:t>begin</a:t>
            </a:r>
            <a:br>
              <a:rPr lang="en-GB">
                <a:latin typeface="Andale Mono" panose="020B0509000000000004" pitchFamily="49" charset="0"/>
              </a:rPr>
            </a:br>
            <a:r>
              <a:rPr lang="en-GB">
                <a:latin typeface="Andale Mono" panose="020B0509000000000004" pitchFamily="49" charset="0"/>
              </a:rPr>
              <a:t>   insert into </a:t>
            </a:r>
            <a:r>
              <a:rPr lang="en-GB" err="1">
                <a:latin typeface="Andale Mono" panose="020B0509000000000004" pitchFamily="49" charset="0"/>
              </a:rPr>
              <a:t>average_OpProducts_per_ServPackage</a:t>
            </a:r>
            <a:r>
              <a:rPr lang="en-GB">
                <a:latin typeface="Andale Mono" panose="020B0509000000000004" pitchFamily="49" charset="0"/>
              </a:rPr>
              <a:t> </a:t>
            </a:r>
          </a:p>
          <a:p>
            <a:pPr marL="457200" lvl="1" indent="0">
              <a:lnSpc>
                <a:spcPct val="110000"/>
              </a:lnSpc>
              <a:buNone/>
            </a:pPr>
            <a:r>
              <a:rPr lang="en-GB">
                <a:latin typeface="Andale Mono" panose="020B0509000000000004" pitchFamily="49" charset="0"/>
              </a:rPr>
              <a:t>	value (new.ID, 0);</a:t>
            </a:r>
            <a:br>
              <a:rPr lang="en-GB">
                <a:latin typeface="Andale Mono" panose="020B0509000000000004" pitchFamily="49" charset="0"/>
              </a:rPr>
            </a:br>
            <a:r>
              <a:rPr lang="en-GB">
                <a:latin typeface="Andale Mono" panose="020B0509000000000004" pitchFamily="49" charset="0"/>
              </a:rPr>
              <a:t>end; </a:t>
            </a:r>
            <a:endParaRPr lang="en-IT">
              <a:latin typeface="Andale Mono" panose="020B0509000000000004" pitchFamily="49" charset="0"/>
            </a:endParaRPr>
          </a:p>
        </p:txBody>
      </p:sp>
    </p:spTree>
    <p:extLst>
      <p:ext uri="{BB962C8B-B14F-4D97-AF65-F5344CB8AC3E}">
        <p14:creationId xmlns:p14="http://schemas.microsoft.com/office/powerpoint/2010/main" val="3167570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76F3-135E-7545-B075-FA2EF2E5B847}"/>
              </a:ext>
            </a:extLst>
          </p:cNvPr>
          <p:cNvSpPr>
            <a:spLocks noGrp="1"/>
          </p:cNvSpPr>
          <p:nvPr>
            <p:ph type="title"/>
          </p:nvPr>
        </p:nvSpPr>
        <p:spPr/>
        <p:txBody>
          <a:bodyPr>
            <a:normAutofit/>
          </a:bodyPr>
          <a:lstStyle/>
          <a:p>
            <a:r>
              <a:rPr lang="en-GB" err="1"/>
              <a:t>new_purchase_order_opProduct</a:t>
            </a:r>
            <a:endParaRPr lang="en-GB"/>
          </a:p>
        </p:txBody>
      </p:sp>
      <p:sp>
        <p:nvSpPr>
          <p:cNvPr id="3" name="Content Placeholder 2">
            <a:extLst>
              <a:ext uri="{FF2B5EF4-FFF2-40B4-BE49-F238E27FC236}">
                <a16:creationId xmlns:a16="http://schemas.microsoft.com/office/drawing/2014/main" id="{D2CCA5B7-92D4-604E-B9DF-E76DA04EB34B}"/>
              </a:ext>
            </a:extLst>
          </p:cNvPr>
          <p:cNvSpPr>
            <a:spLocks noGrp="1"/>
          </p:cNvSpPr>
          <p:nvPr>
            <p:ph idx="1"/>
          </p:nvPr>
        </p:nvSpPr>
        <p:spPr/>
        <p:txBody>
          <a:bodyPr>
            <a:normAutofit fontScale="47500" lnSpcReduction="20000"/>
          </a:bodyPr>
          <a:lstStyle/>
          <a:p>
            <a:r>
              <a:rPr lang="en-IT" b="1"/>
              <a:t>Event: </a:t>
            </a:r>
            <a:r>
              <a:rPr lang="en-IT"/>
              <a:t>After update on </a:t>
            </a:r>
            <a:r>
              <a:rPr lang="en-GB"/>
              <a:t>Order</a:t>
            </a:r>
            <a:endParaRPr lang="en-IT"/>
          </a:p>
          <a:p>
            <a:r>
              <a:rPr lang="en-IT" b="1"/>
              <a:t>Condition: </a:t>
            </a:r>
            <a:r>
              <a:rPr lang="en-IT"/>
              <a:t>Order’s validity (is_valid) goes from not ‘ACCEPTED’ to ‘ACCEPTED’</a:t>
            </a:r>
            <a:endParaRPr lang="en-IT" b="1"/>
          </a:p>
          <a:p>
            <a:r>
              <a:rPr lang="en-IT" b="1"/>
              <a:t>Action: </a:t>
            </a:r>
            <a:r>
              <a:rPr lang="en-IT"/>
              <a:t>Update the average of </a:t>
            </a:r>
            <a:r>
              <a:rPr lang="en-GB" err="1"/>
              <a:t>average_OpProducts_per_ServPackage</a:t>
            </a:r>
            <a:r>
              <a:rPr lang="en-GB"/>
              <a:t> materialised view </a:t>
            </a:r>
            <a:r>
              <a:rPr lang="it-IT"/>
              <a:t>of the package </a:t>
            </a:r>
            <a:r>
              <a:rPr lang="en-GB"/>
              <a:t>purchased</a:t>
            </a:r>
            <a:r>
              <a:rPr lang="it-IT"/>
              <a:t> in the Order</a:t>
            </a:r>
            <a:endParaRPr lang="en-IT"/>
          </a:p>
          <a:p>
            <a:r>
              <a:rPr lang="en-IT" b="1"/>
              <a:t>Code:</a:t>
            </a:r>
            <a:r>
              <a:rPr lang="en-IT"/>
              <a:t> </a:t>
            </a:r>
          </a:p>
          <a:p>
            <a:pPr marL="457200" lvl="1" indent="0">
              <a:lnSpc>
                <a:spcPct val="120000"/>
              </a:lnSpc>
              <a:buNone/>
            </a:pPr>
            <a:r>
              <a:rPr lang="en-GB">
                <a:latin typeface="Andale Mono" panose="020B0509000000000004" pitchFamily="49" charset="0"/>
              </a:rPr>
              <a:t>create trigger </a:t>
            </a:r>
            <a:r>
              <a:rPr lang="en-GB" err="1">
                <a:latin typeface="Andale Mono" panose="020B0509000000000004" pitchFamily="49" charset="0"/>
              </a:rPr>
              <a:t>new_purchase_order_opProduct</a:t>
            </a:r>
            <a:br>
              <a:rPr lang="en-GB">
                <a:latin typeface="Andale Mono" panose="020B0509000000000004" pitchFamily="49" charset="0"/>
              </a:rPr>
            </a:br>
            <a:r>
              <a:rPr lang="en-GB">
                <a:latin typeface="Andale Mono" panose="020B0509000000000004" pitchFamily="49" charset="0"/>
              </a:rPr>
              <a:t>after update on </a:t>
            </a:r>
            <a:r>
              <a:rPr lang="en-GB" err="1">
                <a:latin typeface="Andale Mono" panose="020B0509000000000004" pitchFamily="49" charset="0"/>
              </a:rPr>
              <a:t>telcoservice_db.order</a:t>
            </a:r>
            <a:br>
              <a:rPr lang="en-GB">
                <a:latin typeface="Andale Mono" panose="020B0509000000000004" pitchFamily="49" charset="0"/>
              </a:rPr>
            </a:br>
            <a:r>
              <a:rPr lang="en-GB">
                <a:latin typeface="Andale Mono" panose="020B0509000000000004" pitchFamily="49" charset="0"/>
              </a:rPr>
              <a:t>for each row</a:t>
            </a:r>
            <a:br>
              <a:rPr lang="en-GB">
                <a:latin typeface="Andale Mono" panose="020B0509000000000004" pitchFamily="49" charset="0"/>
              </a:rPr>
            </a:br>
            <a:r>
              <a:rPr lang="en-GB">
                <a:latin typeface="Andale Mono" panose="020B0509000000000004" pitchFamily="49" charset="0"/>
              </a:rPr>
              <a:t>begin</a:t>
            </a:r>
            <a:br>
              <a:rPr lang="en-GB">
                <a:latin typeface="Andale Mono" panose="020B0509000000000004" pitchFamily="49" charset="0"/>
              </a:rPr>
            </a:br>
            <a:br>
              <a:rPr lang="en-GB">
                <a:latin typeface="Andale Mono" panose="020B0509000000000004" pitchFamily="49" charset="0"/>
              </a:rPr>
            </a:br>
            <a:r>
              <a:rPr lang="en-GB">
                <a:latin typeface="Andale Mono" panose="020B0509000000000004" pitchFamily="49" charset="0"/>
              </a:rPr>
              <a:t>   if ( </a:t>
            </a:r>
            <a:r>
              <a:rPr lang="en-GB" err="1">
                <a:latin typeface="Andale Mono" panose="020B0509000000000004" pitchFamily="49" charset="0"/>
              </a:rPr>
              <a:t>old.is_valid</a:t>
            </a:r>
            <a:r>
              <a:rPr lang="en-GB">
                <a:latin typeface="Andale Mono" panose="020B0509000000000004" pitchFamily="49" charset="0"/>
              </a:rPr>
              <a:t> &lt;&gt; 'ACCEPTED' and </a:t>
            </a:r>
            <a:r>
              <a:rPr lang="en-GB" err="1">
                <a:latin typeface="Andale Mono" panose="020B0509000000000004" pitchFamily="49" charset="0"/>
              </a:rPr>
              <a:t>new.is_valid</a:t>
            </a:r>
            <a:r>
              <a:rPr lang="en-GB">
                <a:latin typeface="Andale Mono" panose="020B0509000000000004" pitchFamily="49" charset="0"/>
              </a:rPr>
              <a:t> = 'ACCEPTED' ) then</a:t>
            </a:r>
            <a:br>
              <a:rPr lang="en-GB">
                <a:latin typeface="Andale Mono" panose="020B0509000000000004" pitchFamily="49" charset="0"/>
              </a:rPr>
            </a:br>
            <a:br>
              <a:rPr lang="en-GB">
                <a:latin typeface="Andale Mono" panose="020B0509000000000004" pitchFamily="49" charset="0"/>
              </a:rPr>
            </a:br>
            <a:r>
              <a:rPr lang="en-GB">
                <a:latin typeface="Andale Mono" panose="020B0509000000000004" pitchFamily="49" charset="0"/>
              </a:rPr>
              <a:t>      update </a:t>
            </a:r>
            <a:r>
              <a:rPr lang="en-GB" err="1">
                <a:latin typeface="Andale Mono" panose="020B0509000000000004" pitchFamily="49" charset="0"/>
              </a:rPr>
              <a:t>average_OpProducts_per_ServPackage</a:t>
            </a:r>
            <a:r>
              <a:rPr lang="en-GB">
                <a:latin typeface="Andale Mono" panose="020B0509000000000004" pitchFamily="49" charset="0"/>
              </a:rPr>
              <a:t> AOPS</a:t>
            </a:r>
            <a:br>
              <a:rPr lang="en-GB">
                <a:latin typeface="Andale Mono" panose="020B0509000000000004" pitchFamily="49" charset="0"/>
              </a:rPr>
            </a:br>
            <a:r>
              <a:rPr lang="en-GB">
                <a:latin typeface="Andale Mono" panose="020B0509000000000004" pitchFamily="49" charset="0"/>
              </a:rPr>
              <a:t>         set AVERAGE_PRODUCTS = ( SELECT count(OPTIONAL_PRODUCT_ID) / count( distinct O.ID )</a:t>
            </a:r>
            <a:br>
              <a:rPr lang="en-GB">
                <a:latin typeface="Andale Mono" panose="020B0509000000000004" pitchFamily="49" charset="0"/>
              </a:rPr>
            </a:br>
            <a:r>
              <a:rPr lang="en-GB">
                <a:latin typeface="Andale Mono" panose="020B0509000000000004" pitchFamily="49" charset="0"/>
              </a:rPr>
              <a:t>                                  FROM </a:t>
            </a:r>
            <a:r>
              <a:rPr lang="en-GB" err="1">
                <a:latin typeface="Andale Mono" panose="020B0509000000000004" pitchFamily="49" charset="0"/>
              </a:rPr>
              <a:t>telcoservice_db.order</a:t>
            </a:r>
            <a:r>
              <a:rPr lang="en-GB">
                <a:latin typeface="Andale Mono" panose="020B0509000000000004" pitchFamily="49" charset="0"/>
              </a:rPr>
              <a:t> O  </a:t>
            </a:r>
          </a:p>
          <a:p>
            <a:pPr marL="457200" lvl="1" indent="0">
              <a:lnSpc>
                <a:spcPct val="120000"/>
              </a:lnSpc>
              <a:buNone/>
            </a:pPr>
            <a:r>
              <a:rPr lang="en-GB">
                <a:latin typeface="Andale Mono" panose="020B0509000000000004" pitchFamily="49" charset="0"/>
              </a:rPr>
              <a:t>			 	LEFT JOIN </a:t>
            </a:r>
            <a:r>
              <a:rPr lang="en-GB" err="1">
                <a:latin typeface="Andale Mono" panose="020B0509000000000004" pitchFamily="49" charset="0"/>
              </a:rPr>
              <a:t>order_optional_composition</a:t>
            </a:r>
            <a:r>
              <a:rPr lang="en-GB">
                <a:latin typeface="Andale Mono" panose="020B0509000000000004" pitchFamily="49" charset="0"/>
              </a:rPr>
              <a:t> </a:t>
            </a:r>
            <a:r>
              <a:rPr lang="en-GB" err="1">
                <a:latin typeface="Andale Mono" panose="020B0509000000000004" pitchFamily="49" charset="0"/>
              </a:rPr>
              <a:t>OpComp</a:t>
            </a:r>
            <a:r>
              <a:rPr lang="en-GB">
                <a:latin typeface="Andale Mono" panose="020B0509000000000004" pitchFamily="49" charset="0"/>
              </a:rPr>
              <a:t> on O.ID = </a:t>
            </a:r>
            <a:r>
              <a:rPr lang="en-GB" err="1">
                <a:latin typeface="Andale Mono" panose="020B0509000000000004" pitchFamily="49" charset="0"/>
              </a:rPr>
              <a:t>OpComp.ORDER_ID</a:t>
            </a:r>
            <a:br>
              <a:rPr lang="en-GB">
                <a:latin typeface="Andale Mono" panose="020B0509000000000004" pitchFamily="49" charset="0"/>
              </a:rPr>
            </a:br>
            <a:r>
              <a:rPr lang="en-GB">
                <a:latin typeface="Andale Mono" panose="020B0509000000000004" pitchFamily="49" charset="0"/>
              </a:rPr>
              <a:t>                                  WHERE O.PACKAGE_ID = </a:t>
            </a:r>
            <a:r>
              <a:rPr lang="en-GB" err="1">
                <a:latin typeface="Andale Mono" panose="020B0509000000000004" pitchFamily="49" charset="0"/>
              </a:rPr>
              <a:t>new.PACKAGE_ID</a:t>
            </a:r>
            <a:r>
              <a:rPr lang="en-GB">
                <a:latin typeface="Andale Mono" panose="020B0509000000000004" pitchFamily="49" charset="0"/>
              </a:rPr>
              <a:t> )</a:t>
            </a:r>
            <a:br>
              <a:rPr lang="en-GB">
                <a:latin typeface="Andale Mono" panose="020B0509000000000004" pitchFamily="49" charset="0"/>
              </a:rPr>
            </a:br>
            <a:r>
              <a:rPr lang="en-GB">
                <a:latin typeface="Andale Mono" panose="020B0509000000000004" pitchFamily="49" charset="0"/>
              </a:rPr>
              <a:t>         where AOPS.PACKAGE_ID = </a:t>
            </a:r>
            <a:r>
              <a:rPr lang="en-GB" err="1">
                <a:latin typeface="Andale Mono" panose="020B0509000000000004" pitchFamily="49" charset="0"/>
              </a:rPr>
              <a:t>new.PACKAGE_ID</a:t>
            </a:r>
            <a:r>
              <a:rPr lang="en-GB">
                <a:latin typeface="Andale Mono" panose="020B0509000000000004" pitchFamily="49" charset="0"/>
              </a:rPr>
              <a:t>;</a:t>
            </a:r>
            <a:br>
              <a:rPr lang="en-GB">
                <a:latin typeface="Andale Mono" panose="020B0509000000000004" pitchFamily="49" charset="0"/>
              </a:rPr>
            </a:br>
            <a:r>
              <a:rPr lang="en-GB">
                <a:latin typeface="Andale Mono" panose="020B0509000000000004" pitchFamily="49" charset="0"/>
              </a:rPr>
              <a:t>            </a:t>
            </a:r>
            <a:br>
              <a:rPr lang="en-GB">
                <a:latin typeface="Andale Mono" panose="020B0509000000000004" pitchFamily="49" charset="0"/>
              </a:rPr>
            </a:br>
            <a:r>
              <a:rPr lang="en-GB">
                <a:latin typeface="Andale Mono" panose="020B0509000000000004" pitchFamily="49" charset="0"/>
              </a:rPr>
              <a:t>   end if;</a:t>
            </a:r>
            <a:br>
              <a:rPr lang="en-GB">
                <a:latin typeface="Andale Mono" panose="020B0509000000000004" pitchFamily="49" charset="0"/>
              </a:rPr>
            </a:br>
            <a:r>
              <a:rPr lang="en-GB">
                <a:latin typeface="Andale Mono" panose="020B0509000000000004" pitchFamily="49" charset="0"/>
              </a:rPr>
              <a:t>end;</a:t>
            </a:r>
            <a:endParaRPr lang="en-IT">
              <a:latin typeface="Andale Mono" panose="020B0509000000000004" pitchFamily="49" charset="0"/>
            </a:endParaRPr>
          </a:p>
        </p:txBody>
      </p:sp>
    </p:spTree>
    <p:extLst>
      <p:ext uri="{BB962C8B-B14F-4D97-AF65-F5344CB8AC3E}">
        <p14:creationId xmlns:p14="http://schemas.microsoft.com/office/powerpoint/2010/main" val="3841165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76F3-135E-7545-B075-FA2EF2E5B847}"/>
              </a:ext>
            </a:extLst>
          </p:cNvPr>
          <p:cNvSpPr>
            <a:spLocks noGrp="1"/>
          </p:cNvSpPr>
          <p:nvPr>
            <p:ph type="title"/>
          </p:nvPr>
        </p:nvSpPr>
        <p:spPr/>
        <p:txBody>
          <a:bodyPr>
            <a:normAutofit/>
          </a:bodyPr>
          <a:lstStyle/>
          <a:p>
            <a:r>
              <a:rPr lang="en-GB" err="1"/>
              <a:t>update_volume_of_sales</a:t>
            </a:r>
            <a:endParaRPr lang="en-GB"/>
          </a:p>
        </p:txBody>
      </p:sp>
      <p:sp>
        <p:nvSpPr>
          <p:cNvPr id="3" name="Content Placeholder 2">
            <a:extLst>
              <a:ext uri="{FF2B5EF4-FFF2-40B4-BE49-F238E27FC236}">
                <a16:creationId xmlns:a16="http://schemas.microsoft.com/office/drawing/2014/main" id="{D2CCA5B7-92D4-604E-B9DF-E76DA04EB34B}"/>
              </a:ext>
            </a:extLst>
          </p:cNvPr>
          <p:cNvSpPr>
            <a:spLocks noGrp="1"/>
          </p:cNvSpPr>
          <p:nvPr>
            <p:ph idx="1"/>
          </p:nvPr>
        </p:nvSpPr>
        <p:spPr/>
        <p:txBody>
          <a:bodyPr>
            <a:normAutofit fontScale="85000" lnSpcReduction="20000"/>
          </a:bodyPr>
          <a:lstStyle/>
          <a:p>
            <a:r>
              <a:rPr lang="en-IT" b="1"/>
              <a:t>Event: </a:t>
            </a:r>
            <a:r>
              <a:rPr lang="en-IT"/>
              <a:t>After insert on Optional_Product</a:t>
            </a:r>
          </a:p>
          <a:p>
            <a:r>
              <a:rPr lang="en-IT" b="1"/>
              <a:t>Condition: </a:t>
            </a:r>
            <a:r>
              <a:rPr lang="en-IT"/>
              <a:t>Always</a:t>
            </a:r>
            <a:r>
              <a:rPr lang="it-IT"/>
              <a:t> (for </a:t>
            </a:r>
            <a:r>
              <a:rPr lang="it-IT" err="1"/>
              <a:t>consistency</a:t>
            </a:r>
            <a:r>
              <a:rPr lang="it-IT"/>
              <a:t> </a:t>
            </a:r>
            <a:r>
              <a:rPr lang="it-IT" err="1"/>
              <a:t>every</a:t>
            </a:r>
            <a:r>
              <a:rPr lang="it-IT"/>
              <a:t> new optional product </a:t>
            </a:r>
            <a:r>
              <a:rPr lang="it-IT" err="1"/>
              <a:t>is</a:t>
            </a:r>
            <a:r>
              <a:rPr lang="it-IT"/>
              <a:t> </a:t>
            </a:r>
            <a:r>
              <a:rPr lang="it-IT" err="1"/>
              <a:t>immediately</a:t>
            </a:r>
            <a:r>
              <a:rPr lang="it-IT"/>
              <a:t> </a:t>
            </a:r>
            <a:r>
              <a:rPr lang="it-IT" err="1"/>
              <a:t>added</a:t>
            </a:r>
            <a:r>
              <a:rPr lang="it-IT"/>
              <a:t>)</a:t>
            </a:r>
            <a:endParaRPr lang="en-IT" b="1"/>
          </a:p>
          <a:p>
            <a:r>
              <a:rPr lang="en-IT" b="1"/>
              <a:t>Action: </a:t>
            </a:r>
            <a:r>
              <a:rPr lang="en-IT"/>
              <a:t>Insert a new tuple in </a:t>
            </a:r>
            <a:r>
              <a:rPr lang="en-GB" err="1"/>
              <a:t>optional_product_volume_of_sales</a:t>
            </a:r>
            <a:r>
              <a:rPr lang="en-GB"/>
              <a:t> materialised view with the inserted optional product’s id</a:t>
            </a:r>
            <a:endParaRPr lang="en-IT"/>
          </a:p>
          <a:p>
            <a:r>
              <a:rPr lang="en-IT" b="1"/>
              <a:t>Code:</a:t>
            </a:r>
            <a:r>
              <a:rPr lang="en-IT"/>
              <a:t> </a:t>
            </a:r>
          </a:p>
          <a:p>
            <a:pPr marL="457200" lvl="1" indent="0">
              <a:lnSpc>
                <a:spcPct val="120000"/>
              </a:lnSpc>
              <a:buNone/>
            </a:pPr>
            <a:r>
              <a:rPr lang="en-GB">
                <a:latin typeface="Andale Mono" panose="020B0509000000000004" pitchFamily="49" charset="0"/>
              </a:rPr>
              <a:t>CREATE TRIGGER </a:t>
            </a:r>
            <a:r>
              <a:rPr lang="en-GB" err="1">
                <a:latin typeface="Andale Mono" panose="020B0509000000000004" pitchFamily="49" charset="0"/>
              </a:rPr>
              <a:t>update_volume_of_sales</a:t>
            </a:r>
            <a:br>
              <a:rPr lang="en-GB">
                <a:latin typeface="Andale Mono" panose="020B0509000000000004" pitchFamily="49" charset="0"/>
              </a:rPr>
            </a:br>
            <a:r>
              <a:rPr lang="en-GB">
                <a:latin typeface="Andale Mono" panose="020B0509000000000004" pitchFamily="49" charset="0"/>
              </a:rPr>
              <a:t>AFTER INSERT ON </a:t>
            </a:r>
            <a:r>
              <a:rPr lang="en-GB" err="1">
                <a:latin typeface="Andale Mono" panose="020B0509000000000004" pitchFamily="49" charset="0"/>
              </a:rPr>
              <a:t>telcoservice_db.optional_product</a:t>
            </a:r>
            <a:br>
              <a:rPr lang="en-GB">
                <a:latin typeface="Andale Mono" panose="020B0509000000000004" pitchFamily="49" charset="0"/>
              </a:rPr>
            </a:br>
            <a:r>
              <a:rPr lang="en-GB">
                <a:latin typeface="Andale Mono" panose="020B0509000000000004" pitchFamily="49" charset="0"/>
              </a:rPr>
              <a:t>FOR EACH ROW</a:t>
            </a:r>
            <a:br>
              <a:rPr lang="en-GB">
                <a:latin typeface="Andale Mono" panose="020B0509000000000004" pitchFamily="49" charset="0"/>
              </a:rPr>
            </a:br>
            <a:r>
              <a:rPr lang="en-GB">
                <a:latin typeface="Andale Mono" panose="020B0509000000000004" pitchFamily="49" charset="0"/>
              </a:rPr>
              <a:t>BEGIN</a:t>
            </a:r>
            <a:br>
              <a:rPr lang="en-GB">
                <a:latin typeface="Andale Mono" panose="020B0509000000000004" pitchFamily="49" charset="0"/>
              </a:rPr>
            </a:br>
            <a:r>
              <a:rPr lang="en-GB">
                <a:latin typeface="Andale Mono" panose="020B0509000000000004" pitchFamily="49" charset="0"/>
              </a:rPr>
              <a:t>    INSERT INTO </a:t>
            </a:r>
            <a:r>
              <a:rPr lang="en-GB" err="1">
                <a:latin typeface="Andale Mono" panose="020B0509000000000004" pitchFamily="49" charset="0"/>
              </a:rPr>
              <a:t>telcoservice_db.optional_product_volume_of_sales</a:t>
            </a:r>
            <a:br>
              <a:rPr lang="en-GB">
                <a:latin typeface="Andale Mono" panose="020B0509000000000004" pitchFamily="49" charset="0"/>
              </a:rPr>
            </a:br>
            <a:r>
              <a:rPr lang="en-GB">
                <a:latin typeface="Andale Mono" panose="020B0509000000000004" pitchFamily="49" charset="0"/>
              </a:rPr>
              <a:t>    VALUES (new.ID, 0.0);</a:t>
            </a:r>
            <a:br>
              <a:rPr lang="en-GB">
                <a:latin typeface="Andale Mono" panose="020B0509000000000004" pitchFamily="49" charset="0"/>
              </a:rPr>
            </a:br>
            <a:r>
              <a:rPr lang="en-GB">
                <a:latin typeface="Andale Mono" panose="020B0509000000000004" pitchFamily="49" charset="0"/>
              </a:rPr>
              <a:t>END;</a:t>
            </a:r>
            <a:endParaRPr lang="en-IT">
              <a:latin typeface="Andale Mono" panose="020B0509000000000004" pitchFamily="49" charset="0"/>
            </a:endParaRPr>
          </a:p>
        </p:txBody>
      </p:sp>
    </p:spTree>
    <p:extLst>
      <p:ext uri="{BB962C8B-B14F-4D97-AF65-F5344CB8AC3E}">
        <p14:creationId xmlns:p14="http://schemas.microsoft.com/office/powerpoint/2010/main" val="1110539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76F3-135E-7545-B075-FA2EF2E5B847}"/>
              </a:ext>
            </a:extLst>
          </p:cNvPr>
          <p:cNvSpPr>
            <a:spLocks noGrp="1"/>
          </p:cNvSpPr>
          <p:nvPr>
            <p:ph type="title"/>
          </p:nvPr>
        </p:nvSpPr>
        <p:spPr/>
        <p:txBody>
          <a:bodyPr>
            <a:normAutofit/>
          </a:bodyPr>
          <a:lstStyle/>
          <a:p>
            <a:r>
              <a:rPr lang="en-GB" err="1"/>
              <a:t>update_optional_product_sales</a:t>
            </a:r>
            <a:endParaRPr lang="en-GB"/>
          </a:p>
        </p:txBody>
      </p:sp>
      <p:sp>
        <p:nvSpPr>
          <p:cNvPr id="3" name="Content Placeholder 2">
            <a:extLst>
              <a:ext uri="{FF2B5EF4-FFF2-40B4-BE49-F238E27FC236}">
                <a16:creationId xmlns:a16="http://schemas.microsoft.com/office/drawing/2014/main" id="{D2CCA5B7-92D4-604E-B9DF-E76DA04EB34B}"/>
              </a:ext>
            </a:extLst>
          </p:cNvPr>
          <p:cNvSpPr>
            <a:spLocks noGrp="1"/>
          </p:cNvSpPr>
          <p:nvPr>
            <p:ph idx="1"/>
          </p:nvPr>
        </p:nvSpPr>
        <p:spPr/>
        <p:txBody>
          <a:bodyPr>
            <a:normAutofit/>
          </a:bodyPr>
          <a:lstStyle/>
          <a:p>
            <a:r>
              <a:rPr lang="en-IT" b="1"/>
              <a:t>Event: </a:t>
            </a:r>
            <a:r>
              <a:rPr lang="en-IT"/>
              <a:t>After</a:t>
            </a:r>
            <a:r>
              <a:rPr lang="en-IT" b="1"/>
              <a:t> </a:t>
            </a:r>
            <a:r>
              <a:rPr lang="en-IT"/>
              <a:t>update on Order</a:t>
            </a:r>
          </a:p>
          <a:p>
            <a:r>
              <a:rPr lang="en-IT" b="1"/>
              <a:t>Condition: </a:t>
            </a:r>
            <a:r>
              <a:rPr lang="en-IT"/>
              <a:t>The Order’s validity (’is_valid’) goes from not ‘ACCEPTED’ to ‘ACCEPTED’</a:t>
            </a:r>
            <a:endParaRPr lang="en-IT" b="1"/>
          </a:p>
          <a:p>
            <a:r>
              <a:rPr lang="en-IT" b="1"/>
              <a:t>Action: </a:t>
            </a:r>
            <a:r>
              <a:rPr lang="en-IT"/>
              <a:t>Uptade the total value sold for each optional product in the inserted Order. The optional products and their total value are stored in the </a:t>
            </a:r>
            <a:r>
              <a:rPr lang="en-GB" err="1"/>
              <a:t>optional_product_volume_of_sales</a:t>
            </a:r>
            <a:r>
              <a:rPr lang="en-GB"/>
              <a:t> materialised view. </a:t>
            </a:r>
            <a:endParaRPr lang="en-IT"/>
          </a:p>
          <a:p>
            <a:r>
              <a:rPr lang="en-IT" b="1"/>
              <a:t>Code:</a:t>
            </a:r>
            <a:r>
              <a:rPr lang="en-IT"/>
              <a:t> (on next slide)</a:t>
            </a:r>
          </a:p>
        </p:txBody>
      </p:sp>
    </p:spTree>
    <p:extLst>
      <p:ext uri="{BB962C8B-B14F-4D97-AF65-F5344CB8AC3E}">
        <p14:creationId xmlns:p14="http://schemas.microsoft.com/office/powerpoint/2010/main" val="1217188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A85045-712E-D84E-AB13-37365B41EFD3}"/>
              </a:ext>
            </a:extLst>
          </p:cNvPr>
          <p:cNvSpPr>
            <a:spLocks noGrp="1"/>
          </p:cNvSpPr>
          <p:nvPr>
            <p:ph idx="1"/>
          </p:nvPr>
        </p:nvSpPr>
        <p:spPr>
          <a:xfrm>
            <a:off x="838200" y="235528"/>
            <a:ext cx="10515600" cy="6525490"/>
          </a:xfrm>
        </p:spPr>
        <p:txBody>
          <a:bodyPr>
            <a:normAutofit fontScale="40000" lnSpcReduction="20000"/>
          </a:bodyPr>
          <a:lstStyle/>
          <a:p>
            <a:pPr marL="0" indent="0">
              <a:lnSpc>
                <a:spcPct val="120000"/>
              </a:lnSpc>
              <a:buNone/>
            </a:pPr>
            <a:br>
              <a:rPr lang="en-GB">
                <a:latin typeface="Andale Mono" panose="020B0509000000000004" pitchFamily="49" charset="0"/>
              </a:rPr>
            </a:br>
            <a:r>
              <a:rPr lang="en-GB">
                <a:latin typeface="Andale Mono" panose="020B0509000000000004" pitchFamily="49" charset="0"/>
              </a:rPr>
              <a:t>-- when an order is created the optional products of the order update the table</a:t>
            </a:r>
            <a:br>
              <a:rPr lang="en-GB">
                <a:latin typeface="Andale Mono" panose="020B0509000000000004" pitchFamily="49" charset="0"/>
              </a:rPr>
            </a:br>
            <a:r>
              <a:rPr lang="en-GB">
                <a:latin typeface="Andale Mono" panose="020B0509000000000004" pitchFamily="49" charset="0"/>
              </a:rPr>
              <a:t>-- </a:t>
            </a:r>
            <a:r>
              <a:rPr lang="en-GB" err="1">
                <a:latin typeface="Andale Mono" panose="020B0509000000000004" pitchFamily="49" charset="0"/>
              </a:rPr>
              <a:t>optional_product_volume_of_sales</a:t>
            </a:r>
            <a:r>
              <a:rPr lang="en-GB">
                <a:latin typeface="Andale Mono" panose="020B0509000000000004" pitchFamily="49" charset="0"/>
              </a:rPr>
              <a:t>.</a:t>
            </a:r>
            <a:br>
              <a:rPr lang="en-GB">
                <a:latin typeface="Andale Mono" panose="020B0509000000000004" pitchFamily="49" charset="0"/>
              </a:rPr>
            </a:br>
            <a:r>
              <a:rPr lang="en-GB">
                <a:latin typeface="Andale Mono" panose="020B0509000000000004" pitchFamily="49" charset="0"/>
              </a:rPr>
              <a:t>CREATE TRIGGER </a:t>
            </a:r>
            <a:r>
              <a:rPr lang="en-GB" err="1">
                <a:latin typeface="Andale Mono" panose="020B0509000000000004" pitchFamily="49" charset="0"/>
              </a:rPr>
              <a:t>update_optional_product_sales</a:t>
            </a:r>
            <a:br>
              <a:rPr lang="en-GB">
                <a:latin typeface="Andale Mono" panose="020B0509000000000004" pitchFamily="49" charset="0"/>
              </a:rPr>
            </a:br>
            <a:r>
              <a:rPr lang="en-GB">
                <a:latin typeface="Andale Mono" panose="020B0509000000000004" pitchFamily="49" charset="0"/>
              </a:rPr>
              <a:t>    AFTER UPDATE ON </a:t>
            </a:r>
            <a:r>
              <a:rPr lang="en-GB" err="1">
                <a:latin typeface="Andale Mono" panose="020B0509000000000004" pitchFamily="49" charset="0"/>
              </a:rPr>
              <a:t>telcoservice_db.order</a:t>
            </a:r>
            <a:br>
              <a:rPr lang="en-GB">
                <a:latin typeface="Andale Mono" panose="020B0509000000000004" pitchFamily="49" charset="0"/>
              </a:rPr>
            </a:br>
            <a:r>
              <a:rPr lang="en-GB">
                <a:latin typeface="Andale Mono" panose="020B0509000000000004" pitchFamily="49" charset="0"/>
              </a:rPr>
              <a:t>    FOR EACH row</a:t>
            </a:r>
            <a:br>
              <a:rPr lang="en-GB">
                <a:latin typeface="Andale Mono" panose="020B0509000000000004" pitchFamily="49" charset="0"/>
              </a:rPr>
            </a:br>
            <a:r>
              <a:rPr lang="en-GB">
                <a:latin typeface="Andale Mono" panose="020B0509000000000004" pitchFamily="49" charset="0"/>
              </a:rPr>
              <a:t>BEGIN</a:t>
            </a:r>
            <a:br>
              <a:rPr lang="en-GB">
                <a:latin typeface="Andale Mono" panose="020B0509000000000004" pitchFamily="49" charset="0"/>
              </a:rPr>
            </a:br>
            <a:r>
              <a:rPr lang="en-GB">
                <a:latin typeface="Andale Mono" panose="020B0509000000000004" pitchFamily="49" charset="0"/>
              </a:rPr>
              <a:t>    -- the duration of the order in number of months</a:t>
            </a:r>
            <a:br>
              <a:rPr lang="en-GB">
                <a:latin typeface="Andale Mono" panose="020B0509000000000004" pitchFamily="49" charset="0"/>
              </a:rPr>
            </a:br>
            <a:r>
              <a:rPr lang="en-GB">
                <a:latin typeface="Andale Mono" panose="020B0509000000000004" pitchFamily="49" charset="0"/>
              </a:rPr>
              <a:t>    DECLARE duration INT;</a:t>
            </a:r>
            <a:br>
              <a:rPr lang="en-GB">
                <a:latin typeface="Andale Mono" panose="020B0509000000000004" pitchFamily="49" charset="0"/>
              </a:rPr>
            </a:br>
            <a:br>
              <a:rPr lang="en-GB">
                <a:latin typeface="Andale Mono" panose="020B0509000000000004" pitchFamily="49" charset="0"/>
              </a:rPr>
            </a:br>
            <a:r>
              <a:rPr lang="en-GB">
                <a:latin typeface="Andale Mono" panose="020B0509000000000004" pitchFamily="49" charset="0"/>
              </a:rPr>
              <a:t>    IF ( </a:t>
            </a:r>
            <a:r>
              <a:rPr lang="en-GB" err="1">
                <a:latin typeface="Andale Mono" panose="020B0509000000000004" pitchFamily="49" charset="0"/>
              </a:rPr>
              <a:t>old.is_valid</a:t>
            </a:r>
            <a:r>
              <a:rPr lang="en-GB">
                <a:latin typeface="Andale Mono" panose="020B0509000000000004" pitchFamily="49" charset="0"/>
              </a:rPr>
              <a:t> &lt;&gt; 'ACCEPTED' and </a:t>
            </a:r>
            <a:r>
              <a:rPr lang="en-GB" err="1">
                <a:latin typeface="Andale Mono" panose="020B0509000000000004" pitchFamily="49" charset="0"/>
              </a:rPr>
              <a:t>new.is_valid</a:t>
            </a:r>
            <a:r>
              <a:rPr lang="en-GB">
                <a:latin typeface="Andale Mono" panose="020B0509000000000004" pitchFamily="49" charset="0"/>
              </a:rPr>
              <a:t> = 'ACCEPTED' ) THEN</a:t>
            </a:r>
            <a:br>
              <a:rPr lang="en-GB">
                <a:latin typeface="Andale Mono" panose="020B0509000000000004" pitchFamily="49" charset="0"/>
              </a:rPr>
            </a:br>
            <a:br>
              <a:rPr lang="en-GB">
                <a:latin typeface="Andale Mono" panose="020B0509000000000004" pitchFamily="49" charset="0"/>
              </a:rPr>
            </a:br>
            <a:r>
              <a:rPr lang="en-GB">
                <a:latin typeface="Andale Mono" panose="020B0509000000000004" pitchFamily="49" charset="0"/>
              </a:rPr>
              <a:t>        SET duration = (</a:t>
            </a:r>
            <a:br>
              <a:rPr lang="en-GB">
                <a:latin typeface="Andale Mono" panose="020B0509000000000004" pitchFamily="49" charset="0"/>
              </a:rPr>
            </a:br>
            <a:r>
              <a:rPr lang="en-GB">
                <a:latin typeface="Andale Mono" panose="020B0509000000000004" pitchFamily="49" charset="0"/>
              </a:rPr>
              <a:t>            SELECT period</a:t>
            </a:r>
            <a:br>
              <a:rPr lang="en-GB">
                <a:latin typeface="Andale Mono" panose="020B0509000000000004" pitchFamily="49" charset="0"/>
              </a:rPr>
            </a:br>
            <a:r>
              <a:rPr lang="en-GB">
                <a:latin typeface="Andale Mono" panose="020B0509000000000004" pitchFamily="49" charset="0"/>
              </a:rPr>
              <a:t>            FROM validity</a:t>
            </a:r>
            <a:br>
              <a:rPr lang="en-GB">
                <a:latin typeface="Andale Mono" panose="020B0509000000000004" pitchFamily="49" charset="0"/>
              </a:rPr>
            </a:br>
            <a:r>
              <a:rPr lang="en-GB">
                <a:latin typeface="Andale Mono" panose="020B0509000000000004" pitchFamily="49" charset="0"/>
              </a:rPr>
              <a:t>            WHERE PACKAGE_ID = </a:t>
            </a:r>
            <a:r>
              <a:rPr lang="en-GB" err="1">
                <a:latin typeface="Andale Mono" panose="020B0509000000000004" pitchFamily="49" charset="0"/>
              </a:rPr>
              <a:t>new.package_Id</a:t>
            </a:r>
            <a:r>
              <a:rPr lang="en-GB">
                <a:latin typeface="Andale Mono" panose="020B0509000000000004" pitchFamily="49" charset="0"/>
              </a:rPr>
              <a:t> AND id = </a:t>
            </a:r>
            <a:r>
              <a:rPr lang="en-GB" err="1">
                <a:latin typeface="Andale Mono" panose="020B0509000000000004" pitchFamily="49" charset="0"/>
              </a:rPr>
              <a:t>new.validity_Id</a:t>
            </a:r>
            <a:br>
              <a:rPr lang="en-GB">
                <a:latin typeface="Andale Mono" panose="020B0509000000000004" pitchFamily="49" charset="0"/>
              </a:rPr>
            </a:br>
            <a:r>
              <a:rPr lang="en-GB">
                <a:latin typeface="Andale Mono" panose="020B0509000000000004" pitchFamily="49" charset="0"/>
              </a:rPr>
              <a:t>        );</a:t>
            </a:r>
            <a:br>
              <a:rPr lang="en-GB">
                <a:latin typeface="Andale Mono" panose="020B0509000000000004" pitchFamily="49" charset="0"/>
              </a:rPr>
            </a:br>
            <a:br>
              <a:rPr lang="en-GB">
                <a:latin typeface="Andale Mono" panose="020B0509000000000004" pitchFamily="49" charset="0"/>
              </a:rPr>
            </a:br>
            <a:r>
              <a:rPr lang="en-GB">
                <a:latin typeface="Andale Mono" panose="020B0509000000000004" pitchFamily="49" charset="0"/>
              </a:rPr>
              <a:t>        -- update the product in the table</a:t>
            </a:r>
            <a:br>
              <a:rPr lang="en-GB">
                <a:latin typeface="Andale Mono" panose="020B0509000000000004" pitchFamily="49" charset="0"/>
              </a:rPr>
            </a:br>
            <a:r>
              <a:rPr lang="en-GB">
                <a:latin typeface="Andale Mono" panose="020B0509000000000004" pitchFamily="49" charset="0"/>
              </a:rPr>
              <a:t>        UPDATE </a:t>
            </a:r>
            <a:r>
              <a:rPr lang="en-GB" err="1">
                <a:latin typeface="Andale Mono" panose="020B0509000000000004" pitchFamily="49" charset="0"/>
              </a:rPr>
              <a:t>telcoservice_db.optional_product_volume_of_sales</a:t>
            </a:r>
            <a:r>
              <a:rPr lang="en-GB">
                <a:latin typeface="Andale Mono" panose="020B0509000000000004" pitchFamily="49" charset="0"/>
              </a:rPr>
              <a:t> VOS</a:t>
            </a:r>
            <a:br>
              <a:rPr lang="en-GB">
                <a:latin typeface="Andale Mono" panose="020B0509000000000004" pitchFamily="49" charset="0"/>
              </a:rPr>
            </a:br>
            <a:r>
              <a:rPr lang="en-GB">
                <a:latin typeface="Andale Mono" panose="020B0509000000000004" pitchFamily="49" charset="0"/>
              </a:rPr>
              <a:t>        SET VALUE_OF_SALES = VALUE_OF_SALES + (</a:t>
            </a:r>
            <a:br>
              <a:rPr lang="en-GB">
                <a:latin typeface="Andale Mono" panose="020B0509000000000004" pitchFamily="49" charset="0"/>
              </a:rPr>
            </a:br>
            <a:r>
              <a:rPr lang="en-GB">
                <a:latin typeface="Andale Mono" panose="020B0509000000000004" pitchFamily="49" charset="0"/>
              </a:rPr>
              <a:t>            SELECT </a:t>
            </a:r>
            <a:r>
              <a:rPr lang="en-GB" err="1">
                <a:latin typeface="Andale Mono" panose="020B0509000000000004" pitchFamily="49" charset="0"/>
              </a:rPr>
              <a:t>OP.monthly_fee</a:t>
            </a:r>
            <a:r>
              <a:rPr lang="en-GB">
                <a:latin typeface="Andale Mono" panose="020B0509000000000004" pitchFamily="49" charset="0"/>
              </a:rPr>
              <a:t> * duration</a:t>
            </a:r>
            <a:br>
              <a:rPr lang="en-GB">
                <a:latin typeface="Andale Mono" panose="020B0509000000000004" pitchFamily="49" charset="0"/>
              </a:rPr>
            </a:br>
            <a:r>
              <a:rPr lang="en-GB">
                <a:latin typeface="Andale Mono" panose="020B0509000000000004" pitchFamily="49" charset="0"/>
              </a:rPr>
              <a:t>            FROM </a:t>
            </a:r>
            <a:r>
              <a:rPr lang="en-GB" err="1">
                <a:latin typeface="Andale Mono" panose="020B0509000000000004" pitchFamily="49" charset="0"/>
              </a:rPr>
              <a:t>telcoservice_db.Order_Optional_Composition</a:t>
            </a:r>
            <a:r>
              <a:rPr lang="en-GB">
                <a:latin typeface="Andale Mono" panose="020B0509000000000004" pitchFamily="49" charset="0"/>
              </a:rPr>
              <a:t> OOC JOIN </a:t>
            </a:r>
            <a:r>
              <a:rPr lang="en-GB" err="1">
                <a:latin typeface="Andale Mono" panose="020B0509000000000004" pitchFamily="49" charset="0"/>
              </a:rPr>
              <a:t>telcoservice_db.optional_product</a:t>
            </a:r>
            <a:r>
              <a:rPr lang="en-GB">
                <a:latin typeface="Andale Mono" panose="020B0509000000000004" pitchFamily="49" charset="0"/>
              </a:rPr>
              <a:t> as OP</a:t>
            </a:r>
            <a:br>
              <a:rPr lang="en-GB">
                <a:latin typeface="Andale Mono" panose="020B0509000000000004" pitchFamily="49" charset="0"/>
              </a:rPr>
            </a:br>
            <a:r>
              <a:rPr lang="en-GB">
                <a:latin typeface="Andale Mono" panose="020B0509000000000004" pitchFamily="49" charset="0"/>
              </a:rPr>
              <a:t>                                                                     ON </a:t>
            </a:r>
            <a:r>
              <a:rPr lang="en-GB" err="1">
                <a:latin typeface="Andale Mono" panose="020B0509000000000004" pitchFamily="49" charset="0"/>
              </a:rPr>
              <a:t>OOC.optional_Product_Id</a:t>
            </a:r>
            <a:r>
              <a:rPr lang="en-GB">
                <a:latin typeface="Andale Mono" panose="020B0509000000000004" pitchFamily="49" charset="0"/>
              </a:rPr>
              <a:t> = </a:t>
            </a:r>
            <a:r>
              <a:rPr lang="en-GB" err="1">
                <a:latin typeface="Andale Mono" panose="020B0509000000000004" pitchFamily="49" charset="0"/>
              </a:rPr>
              <a:t>OP.id</a:t>
            </a:r>
            <a:br>
              <a:rPr lang="en-GB">
                <a:latin typeface="Andale Mono" panose="020B0509000000000004" pitchFamily="49" charset="0"/>
              </a:rPr>
            </a:br>
            <a:r>
              <a:rPr lang="en-GB">
                <a:latin typeface="Andale Mono" panose="020B0509000000000004" pitchFamily="49" charset="0"/>
              </a:rPr>
              <a:t>            WHERE </a:t>
            </a:r>
            <a:r>
              <a:rPr lang="en-GB" err="1">
                <a:latin typeface="Andale Mono" panose="020B0509000000000004" pitchFamily="49" charset="0"/>
              </a:rPr>
              <a:t>OOC.order_Id</a:t>
            </a:r>
            <a:r>
              <a:rPr lang="en-GB">
                <a:latin typeface="Andale Mono" panose="020B0509000000000004" pitchFamily="49" charset="0"/>
              </a:rPr>
              <a:t> = </a:t>
            </a:r>
            <a:r>
              <a:rPr lang="en-GB" err="1">
                <a:latin typeface="Andale Mono" panose="020B0509000000000004" pitchFamily="49" charset="0"/>
              </a:rPr>
              <a:t>new.id</a:t>
            </a:r>
            <a:r>
              <a:rPr lang="en-GB">
                <a:latin typeface="Andale Mono" panose="020B0509000000000004" pitchFamily="49" charset="0"/>
              </a:rPr>
              <a:t> and VOS.ID = OP.ID</a:t>
            </a:r>
            <a:br>
              <a:rPr lang="en-GB">
                <a:latin typeface="Andale Mono" panose="020B0509000000000004" pitchFamily="49" charset="0"/>
              </a:rPr>
            </a:br>
            <a:r>
              <a:rPr lang="en-GB">
                <a:latin typeface="Andale Mono" panose="020B0509000000000004" pitchFamily="49" charset="0"/>
              </a:rPr>
              <a:t>        )</a:t>
            </a:r>
            <a:br>
              <a:rPr lang="en-GB">
                <a:latin typeface="Andale Mono" panose="020B0509000000000004" pitchFamily="49" charset="0"/>
              </a:rPr>
            </a:br>
            <a:r>
              <a:rPr lang="en-GB">
                <a:latin typeface="Andale Mono" panose="020B0509000000000004" pitchFamily="49" charset="0"/>
              </a:rPr>
              <a:t>        WHERE </a:t>
            </a:r>
            <a:r>
              <a:rPr lang="en-GB" err="1">
                <a:latin typeface="Andale Mono" panose="020B0509000000000004" pitchFamily="49" charset="0"/>
              </a:rPr>
              <a:t>VOS.id</a:t>
            </a:r>
            <a:r>
              <a:rPr lang="en-GB">
                <a:latin typeface="Andale Mono" panose="020B0509000000000004" pitchFamily="49" charset="0"/>
              </a:rPr>
              <a:t> IN (</a:t>
            </a:r>
            <a:br>
              <a:rPr lang="en-GB">
                <a:latin typeface="Andale Mono" panose="020B0509000000000004" pitchFamily="49" charset="0"/>
              </a:rPr>
            </a:br>
            <a:r>
              <a:rPr lang="en-GB">
                <a:latin typeface="Andale Mono" panose="020B0509000000000004" pitchFamily="49" charset="0"/>
              </a:rPr>
              <a:t>            SELECT OOC.OPTIONAL_PRODUCT_ID</a:t>
            </a:r>
            <a:br>
              <a:rPr lang="en-GB">
                <a:latin typeface="Andale Mono" panose="020B0509000000000004" pitchFamily="49" charset="0"/>
              </a:rPr>
            </a:br>
            <a:r>
              <a:rPr lang="en-GB">
                <a:latin typeface="Andale Mono" panose="020B0509000000000004" pitchFamily="49" charset="0"/>
              </a:rPr>
              <a:t>            FROM </a:t>
            </a:r>
            <a:r>
              <a:rPr lang="en-GB" err="1">
                <a:latin typeface="Andale Mono" panose="020B0509000000000004" pitchFamily="49" charset="0"/>
              </a:rPr>
              <a:t>telcoservice_db.Order_Optional_Composition</a:t>
            </a:r>
            <a:r>
              <a:rPr lang="en-GB">
                <a:latin typeface="Andale Mono" panose="020B0509000000000004" pitchFamily="49" charset="0"/>
              </a:rPr>
              <a:t> OOC</a:t>
            </a:r>
            <a:br>
              <a:rPr lang="en-GB">
                <a:latin typeface="Andale Mono" panose="020B0509000000000004" pitchFamily="49" charset="0"/>
              </a:rPr>
            </a:br>
            <a:r>
              <a:rPr lang="en-GB">
                <a:latin typeface="Andale Mono" panose="020B0509000000000004" pitchFamily="49" charset="0"/>
              </a:rPr>
              <a:t>            WHERE OOC.ORDER_ID = </a:t>
            </a:r>
            <a:r>
              <a:rPr lang="en-GB" err="1">
                <a:latin typeface="Andale Mono" panose="020B0509000000000004" pitchFamily="49" charset="0"/>
              </a:rPr>
              <a:t>new.ID</a:t>
            </a:r>
            <a:br>
              <a:rPr lang="en-GB">
                <a:latin typeface="Andale Mono" panose="020B0509000000000004" pitchFamily="49" charset="0"/>
              </a:rPr>
            </a:br>
            <a:r>
              <a:rPr lang="en-GB">
                <a:latin typeface="Andale Mono" panose="020B0509000000000004" pitchFamily="49" charset="0"/>
              </a:rPr>
              <a:t>        );</a:t>
            </a:r>
            <a:br>
              <a:rPr lang="en-GB">
                <a:latin typeface="Andale Mono" panose="020B0509000000000004" pitchFamily="49" charset="0"/>
              </a:rPr>
            </a:br>
            <a:br>
              <a:rPr lang="en-GB">
                <a:latin typeface="Andale Mono" panose="020B0509000000000004" pitchFamily="49" charset="0"/>
              </a:rPr>
            </a:br>
            <a:r>
              <a:rPr lang="en-GB">
                <a:latin typeface="Andale Mono" panose="020B0509000000000004" pitchFamily="49" charset="0"/>
              </a:rPr>
              <a:t>    END IF;</a:t>
            </a:r>
            <a:br>
              <a:rPr lang="en-GB">
                <a:latin typeface="Andale Mono" panose="020B0509000000000004" pitchFamily="49" charset="0"/>
              </a:rPr>
            </a:br>
            <a:r>
              <a:rPr lang="en-GB">
                <a:latin typeface="Andale Mono" panose="020B0509000000000004" pitchFamily="49" charset="0"/>
              </a:rPr>
              <a:t>END; </a:t>
            </a:r>
            <a:endParaRPr lang="en-IT">
              <a:latin typeface="Andale Mono" panose="020B0509000000000004" pitchFamily="49" charset="0"/>
            </a:endParaRPr>
          </a:p>
        </p:txBody>
      </p:sp>
    </p:spTree>
    <p:extLst>
      <p:ext uri="{BB962C8B-B14F-4D97-AF65-F5344CB8AC3E}">
        <p14:creationId xmlns:p14="http://schemas.microsoft.com/office/powerpoint/2010/main" val="3088586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76F3-135E-7545-B075-FA2EF2E5B847}"/>
              </a:ext>
            </a:extLst>
          </p:cNvPr>
          <p:cNvSpPr>
            <a:spLocks noGrp="1"/>
          </p:cNvSpPr>
          <p:nvPr>
            <p:ph type="title"/>
          </p:nvPr>
        </p:nvSpPr>
        <p:spPr/>
        <p:txBody>
          <a:bodyPr>
            <a:normAutofit/>
          </a:bodyPr>
          <a:lstStyle/>
          <a:p>
            <a:r>
              <a:rPr lang="en-GB" err="1"/>
              <a:t>update_best_optional_product</a:t>
            </a:r>
            <a:endParaRPr lang="en-GB"/>
          </a:p>
        </p:txBody>
      </p:sp>
      <p:sp>
        <p:nvSpPr>
          <p:cNvPr id="3" name="Content Placeholder 2">
            <a:extLst>
              <a:ext uri="{FF2B5EF4-FFF2-40B4-BE49-F238E27FC236}">
                <a16:creationId xmlns:a16="http://schemas.microsoft.com/office/drawing/2014/main" id="{D2CCA5B7-92D4-604E-B9DF-E76DA04EB34B}"/>
              </a:ext>
            </a:extLst>
          </p:cNvPr>
          <p:cNvSpPr>
            <a:spLocks noGrp="1"/>
          </p:cNvSpPr>
          <p:nvPr>
            <p:ph idx="1"/>
          </p:nvPr>
        </p:nvSpPr>
        <p:spPr/>
        <p:txBody>
          <a:bodyPr>
            <a:normAutofit fontScale="55000" lnSpcReduction="20000"/>
          </a:bodyPr>
          <a:lstStyle/>
          <a:p>
            <a:r>
              <a:rPr lang="en-IT" b="1"/>
              <a:t>Event: </a:t>
            </a:r>
            <a:r>
              <a:rPr lang="en-IT"/>
              <a:t>After update on </a:t>
            </a:r>
            <a:r>
              <a:rPr lang="en-GB" err="1"/>
              <a:t>optional_product_volume_of_sales</a:t>
            </a:r>
            <a:endParaRPr lang="en-IT"/>
          </a:p>
          <a:p>
            <a:r>
              <a:rPr lang="en-IT" b="1"/>
              <a:t>Condition: </a:t>
            </a:r>
            <a:r>
              <a:rPr lang="en-IT"/>
              <a:t>Always</a:t>
            </a:r>
            <a:endParaRPr lang="en-IT" b="1"/>
          </a:p>
          <a:p>
            <a:r>
              <a:rPr lang="en-IT" b="1"/>
              <a:t>Action: </a:t>
            </a:r>
            <a:r>
              <a:rPr lang="en-IT"/>
              <a:t>Replace the tuple in </a:t>
            </a:r>
            <a:r>
              <a:rPr lang="en-GB" err="1"/>
              <a:t>best_optional_product</a:t>
            </a:r>
            <a:r>
              <a:rPr lang="en-GB"/>
              <a:t> with the </a:t>
            </a:r>
            <a:r>
              <a:rPr lang="en-GB" err="1"/>
              <a:t>optional_product</a:t>
            </a:r>
            <a:r>
              <a:rPr lang="en-GB"/>
              <a:t> with the highest volume of sales</a:t>
            </a:r>
            <a:endParaRPr lang="en-IT"/>
          </a:p>
          <a:p>
            <a:r>
              <a:rPr lang="en-IT" b="1"/>
              <a:t>Code:</a:t>
            </a:r>
            <a:r>
              <a:rPr lang="en-IT"/>
              <a:t> </a:t>
            </a:r>
          </a:p>
          <a:p>
            <a:pPr marL="457200" lvl="1" indent="0">
              <a:lnSpc>
                <a:spcPct val="120000"/>
              </a:lnSpc>
              <a:buNone/>
            </a:pPr>
            <a:r>
              <a:rPr lang="en-GB">
                <a:latin typeface="Andale Mono" panose="020B0509000000000004" pitchFamily="49" charset="0"/>
              </a:rPr>
              <a:t>CREATE TRIGGER </a:t>
            </a:r>
            <a:r>
              <a:rPr lang="en-GB" err="1">
                <a:latin typeface="Andale Mono" panose="020B0509000000000004" pitchFamily="49" charset="0"/>
              </a:rPr>
              <a:t>update_best_optional_product</a:t>
            </a:r>
            <a:br>
              <a:rPr lang="en-GB">
                <a:latin typeface="Andale Mono" panose="020B0509000000000004" pitchFamily="49" charset="0"/>
              </a:rPr>
            </a:br>
            <a:r>
              <a:rPr lang="en-GB">
                <a:latin typeface="Andale Mono" panose="020B0509000000000004" pitchFamily="49" charset="0"/>
              </a:rPr>
              <a:t>    AFTER UPDATE ON </a:t>
            </a:r>
            <a:r>
              <a:rPr lang="en-GB" err="1">
                <a:latin typeface="Andale Mono" panose="020B0509000000000004" pitchFamily="49" charset="0"/>
              </a:rPr>
              <a:t>telcoservice_db.optional_product_volume_of_sales</a:t>
            </a:r>
            <a:br>
              <a:rPr lang="en-GB">
                <a:latin typeface="Andale Mono" panose="020B0509000000000004" pitchFamily="49" charset="0"/>
              </a:rPr>
            </a:br>
            <a:r>
              <a:rPr lang="en-GB">
                <a:latin typeface="Andale Mono" panose="020B0509000000000004" pitchFamily="49" charset="0"/>
              </a:rPr>
              <a:t>    FOR EACH ROW</a:t>
            </a:r>
            <a:br>
              <a:rPr lang="en-GB">
                <a:latin typeface="Andale Mono" panose="020B0509000000000004" pitchFamily="49" charset="0"/>
              </a:rPr>
            </a:br>
            <a:r>
              <a:rPr lang="en-GB">
                <a:latin typeface="Andale Mono" panose="020B0509000000000004" pitchFamily="49" charset="0"/>
              </a:rPr>
              <a:t>    BEGIN</a:t>
            </a:r>
            <a:br>
              <a:rPr lang="en-GB">
                <a:latin typeface="Andale Mono" panose="020B0509000000000004" pitchFamily="49" charset="0"/>
              </a:rPr>
            </a:br>
            <a:r>
              <a:rPr lang="en-GB">
                <a:latin typeface="Andale Mono" panose="020B0509000000000004" pitchFamily="49" charset="0"/>
              </a:rPr>
              <a:t>        DELETE FROM </a:t>
            </a:r>
            <a:r>
              <a:rPr lang="en-GB" err="1">
                <a:latin typeface="Andale Mono" panose="020B0509000000000004" pitchFamily="49" charset="0"/>
              </a:rPr>
              <a:t>best_optional_product</a:t>
            </a:r>
            <a:r>
              <a:rPr lang="en-GB">
                <a:latin typeface="Andale Mono" panose="020B0509000000000004" pitchFamily="49" charset="0"/>
              </a:rPr>
              <a:t>;</a:t>
            </a:r>
            <a:br>
              <a:rPr lang="en-GB">
                <a:latin typeface="Andale Mono" panose="020B0509000000000004" pitchFamily="49" charset="0"/>
              </a:rPr>
            </a:br>
            <a:r>
              <a:rPr lang="en-GB">
                <a:latin typeface="Andale Mono" panose="020B0509000000000004" pitchFamily="49" charset="0"/>
              </a:rPr>
              <a:t>        INSERT INTO </a:t>
            </a:r>
            <a:r>
              <a:rPr lang="en-GB" err="1">
                <a:latin typeface="Andale Mono" panose="020B0509000000000004" pitchFamily="49" charset="0"/>
              </a:rPr>
              <a:t>best_optional_product</a:t>
            </a:r>
            <a:r>
              <a:rPr lang="en-GB">
                <a:latin typeface="Andale Mono" panose="020B0509000000000004" pitchFamily="49" charset="0"/>
              </a:rPr>
              <a:t> (</a:t>
            </a:r>
            <a:br>
              <a:rPr lang="en-GB">
                <a:latin typeface="Andale Mono" panose="020B0509000000000004" pitchFamily="49" charset="0"/>
              </a:rPr>
            </a:br>
            <a:r>
              <a:rPr lang="en-GB">
                <a:latin typeface="Andale Mono" panose="020B0509000000000004" pitchFamily="49" charset="0"/>
              </a:rPr>
              <a:t>            SELECT id, VALUE_OF_SALES</a:t>
            </a:r>
            <a:br>
              <a:rPr lang="en-GB">
                <a:latin typeface="Andale Mono" panose="020B0509000000000004" pitchFamily="49" charset="0"/>
              </a:rPr>
            </a:br>
            <a:r>
              <a:rPr lang="en-GB">
                <a:latin typeface="Andale Mono" panose="020B0509000000000004" pitchFamily="49" charset="0"/>
              </a:rPr>
              <a:t>            FROM </a:t>
            </a:r>
            <a:r>
              <a:rPr lang="en-GB" err="1">
                <a:latin typeface="Andale Mono" panose="020B0509000000000004" pitchFamily="49" charset="0"/>
              </a:rPr>
              <a:t>telcoservice_db.optional_product_volume_of_sales</a:t>
            </a:r>
            <a:br>
              <a:rPr lang="en-GB">
                <a:latin typeface="Andale Mono" panose="020B0509000000000004" pitchFamily="49" charset="0"/>
              </a:rPr>
            </a:br>
            <a:r>
              <a:rPr lang="en-GB">
                <a:latin typeface="Andale Mono" panose="020B0509000000000004" pitchFamily="49" charset="0"/>
              </a:rPr>
              <a:t>            WHERE VALUE_OF_SALES &gt;= ALL (</a:t>
            </a:r>
            <a:br>
              <a:rPr lang="en-GB">
                <a:latin typeface="Andale Mono" panose="020B0509000000000004" pitchFamily="49" charset="0"/>
              </a:rPr>
            </a:br>
            <a:r>
              <a:rPr lang="en-GB">
                <a:latin typeface="Andale Mono" panose="020B0509000000000004" pitchFamily="49" charset="0"/>
              </a:rPr>
              <a:t>                SELECT VALUE_OF_SALES</a:t>
            </a:r>
            <a:br>
              <a:rPr lang="en-GB">
                <a:latin typeface="Andale Mono" panose="020B0509000000000004" pitchFamily="49" charset="0"/>
              </a:rPr>
            </a:br>
            <a:r>
              <a:rPr lang="en-GB">
                <a:latin typeface="Andale Mono" panose="020B0509000000000004" pitchFamily="49" charset="0"/>
              </a:rPr>
              <a:t>                FROM </a:t>
            </a:r>
            <a:r>
              <a:rPr lang="en-GB" err="1">
                <a:latin typeface="Andale Mono" panose="020B0509000000000004" pitchFamily="49" charset="0"/>
              </a:rPr>
              <a:t>telcoservice_db.optional_product_volume_of_sales</a:t>
            </a:r>
            <a:br>
              <a:rPr lang="en-GB">
                <a:latin typeface="Andale Mono" panose="020B0509000000000004" pitchFamily="49" charset="0"/>
              </a:rPr>
            </a:br>
            <a:r>
              <a:rPr lang="en-GB">
                <a:latin typeface="Andale Mono" panose="020B0509000000000004" pitchFamily="49" charset="0"/>
              </a:rPr>
              <a:t>            )</a:t>
            </a:r>
            <a:br>
              <a:rPr lang="en-GB">
                <a:latin typeface="Andale Mono" panose="020B0509000000000004" pitchFamily="49" charset="0"/>
              </a:rPr>
            </a:br>
            <a:r>
              <a:rPr lang="en-GB">
                <a:latin typeface="Andale Mono" panose="020B0509000000000004" pitchFamily="49" charset="0"/>
              </a:rPr>
              <a:t>        );</a:t>
            </a:r>
            <a:br>
              <a:rPr lang="en-GB">
                <a:latin typeface="Andale Mono" panose="020B0509000000000004" pitchFamily="49" charset="0"/>
              </a:rPr>
            </a:br>
            <a:r>
              <a:rPr lang="en-GB">
                <a:latin typeface="Andale Mono" panose="020B0509000000000004" pitchFamily="49" charset="0"/>
              </a:rPr>
              <a:t>END;</a:t>
            </a:r>
            <a:endParaRPr lang="en-IT">
              <a:latin typeface="Andale Mono" panose="020B0509000000000004" pitchFamily="49" charset="0"/>
            </a:endParaRPr>
          </a:p>
        </p:txBody>
      </p:sp>
    </p:spTree>
    <p:extLst>
      <p:ext uri="{BB962C8B-B14F-4D97-AF65-F5344CB8AC3E}">
        <p14:creationId xmlns:p14="http://schemas.microsoft.com/office/powerpoint/2010/main" val="3803160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76F3-135E-7545-B075-FA2EF2E5B847}"/>
              </a:ext>
            </a:extLst>
          </p:cNvPr>
          <p:cNvSpPr>
            <a:spLocks noGrp="1"/>
          </p:cNvSpPr>
          <p:nvPr>
            <p:ph type="title"/>
          </p:nvPr>
        </p:nvSpPr>
        <p:spPr/>
        <p:txBody>
          <a:bodyPr>
            <a:normAutofit/>
          </a:bodyPr>
          <a:lstStyle/>
          <a:p>
            <a:r>
              <a:rPr lang="en-GB" err="1"/>
              <a:t>new_package_available</a:t>
            </a:r>
            <a:endParaRPr lang="en-GB"/>
          </a:p>
        </p:txBody>
      </p:sp>
      <p:sp>
        <p:nvSpPr>
          <p:cNvPr id="3" name="Content Placeholder 2">
            <a:extLst>
              <a:ext uri="{FF2B5EF4-FFF2-40B4-BE49-F238E27FC236}">
                <a16:creationId xmlns:a16="http://schemas.microsoft.com/office/drawing/2014/main" id="{D2CCA5B7-92D4-604E-B9DF-E76DA04EB34B}"/>
              </a:ext>
            </a:extLst>
          </p:cNvPr>
          <p:cNvSpPr>
            <a:spLocks noGrp="1"/>
          </p:cNvSpPr>
          <p:nvPr>
            <p:ph idx="1"/>
          </p:nvPr>
        </p:nvSpPr>
        <p:spPr>
          <a:xfrm>
            <a:off x="838200" y="1840865"/>
            <a:ext cx="10515600" cy="4351338"/>
          </a:xfrm>
        </p:spPr>
        <p:txBody>
          <a:bodyPr>
            <a:normAutofit fontScale="92500" lnSpcReduction="20000"/>
          </a:bodyPr>
          <a:lstStyle/>
          <a:p>
            <a:r>
              <a:rPr lang="en-IT" b="1"/>
              <a:t>Event: </a:t>
            </a:r>
            <a:r>
              <a:rPr lang="en-GB"/>
              <a:t>After insert on </a:t>
            </a:r>
            <a:r>
              <a:rPr lang="en-GB" err="1"/>
              <a:t>service_package</a:t>
            </a:r>
            <a:endParaRPr lang="en-IT"/>
          </a:p>
          <a:p>
            <a:r>
              <a:rPr lang="en-IT" b="1"/>
              <a:t>Condition: </a:t>
            </a:r>
            <a:r>
              <a:rPr lang="en-IT"/>
              <a:t>Always</a:t>
            </a:r>
            <a:r>
              <a:rPr lang="it-IT"/>
              <a:t> (for </a:t>
            </a:r>
            <a:r>
              <a:rPr lang="it-IT" err="1"/>
              <a:t>consistency</a:t>
            </a:r>
            <a:r>
              <a:rPr lang="it-IT"/>
              <a:t> </a:t>
            </a:r>
            <a:r>
              <a:rPr lang="it-IT" err="1"/>
              <a:t>every</a:t>
            </a:r>
            <a:r>
              <a:rPr lang="it-IT"/>
              <a:t> new package </a:t>
            </a:r>
            <a:r>
              <a:rPr lang="it-IT" err="1"/>
              <a:t>is</a:t>
            </a:r>
            <a:r>
              <a:rPr lang="it-IT"/>
              <a:t> </a:t>
            </a:r>
            <a:r>
              <a:rPr lang="it-IT" err="1"/>
              <a:t>immediately</a:t>
            </a:r>
            <a:r>
              <a:rPr lang="it-IT"/>
              <a:t> </a:t>
            </a:r>
            <a:r>
              <a:rPr lang="it-IT" err="1"/>
              <a:t>added</a:t>
            </a:r>
            <a:r>
              <a:rPr lang="it-IT"/>
              <a:t>)</a:t>
            </a:r>
            <a:endParaRPr lang="en-IT" b="1"/>
          </a:p>
          <a:p>
            <a:r>
              <a:rPr lang="en-IT" b="1"/>
              <a:t>Action: </a:t>
            </a:r>
            <a:r>
              <a:rPr lang="en-IT"/>
              <a:t>Insert a new tuple in purchase_per_package with the id of the inserted service_package</a:t>
            </a:r>
          </a:p>
          <a:p>
            <a:r>
              <a:rPr lang="en-IT" b="1"/>
              <a:t>Code:</a:t>
            </a:r>
            <a:r>
              <a:rPr lang="en-IT"/>
              <a:t> </a:t>
            </a:r>
          </a:p>
          <a:p>
            <a:pPr marL="457200" lvl="1" indent="0">
              <a:lnSpc>
                <a:spcPct val="110000"/>
              </a:lnSpc>
              <a:buNone/>
            </a:pPr>
            <a:r>
              <a:rPr lang="en-GB">
                <a:latin typeface="Andale Mono" panose="020B0509000000000004" pitchFamily="49" charset="0"/>
              </a:rPr>
              <a:t>create trigger </a:t>
            </a:r>
            <a:r>
              <a:rPr lang="en-GB" err="1">
                <a:latin typeface="Andale Mono" panose="020B0509000000000004" pitchFamily="49" charset="0"/>
              </a:rPr>
              <a:t>new_package_available</a:t>
            </a:r>
            <a:br>
              <a:rPr lang="en-GB">
                <a:latin typeface="Andale Mono" panose="020B0509000000000004" pitchFamily="49" charset="0"/>
              </a:rPr>
            </a:br>
            <a:r>
              <a:rPr lang="en-GB">
                <a:latin typeface="Andale Mono" panose="020B0509000000000004" pitchFamily="49" charset="0"/>
              </a:rPr>
              <a:t>after insert on </a:t>
            </a:r>
            <a:r>
              <a:rPr lang="en-GB" err="1">
                <a:latin typeface="Andale Mono" panose="020B0509000000000004" pitchFamily="49" charset="0"/>
              </a:rPr>
              <a:t>service_package</a:t>
            </a:r>
            <a:br>
              <a:rPr lang="en-GB">
                <a:latin typeface="Andale Mono" panose="020B0509000000000004" pitchFamily="49" charset="0"/>
              </a:rPr>
            </a:br>
            <a:r>
              <a:rPr lang="en-GB">
                <a:latin typeface="Andale Mono" panose="020B0509000000000004" pitchFamily="49" charset="0"/>
              </a:rPr>
              <a:t>for each row</a:t>
            </a:r>
            <a:br>
              <a:rPr lang="en-GB">
                <a:latin typeface="Andale Mono" panose="020B0509000000000004" pitchFamily="49" charset="0"/>
              </a:rPr>
            </a:br>
            <a:r>
              <a:rPr lang="en-GB">
                <a:latin typeface="Andale Mono" panose="020B0509000000000004" pitchFamily="49" charset="0"/>
              </a:rPr>
              <a:t>begin</a:t>
            </a:r>
            <a:br>
              <a:rPr lang="en-GB">
                <a:latin typeface="Andale Mono" panose="020B0509000000000004" pitchFamily="49" charset="0"/>
              </a:rPr>
            </a:br>
            <a:r>
              <a:rPr lang="en-GB">
                <a:latin typeface="Andale Mono" panose="020B0509000000000004" pitchFamily="49" charset="0"/>
              </a:rPr>
              <a:t>	insert into </a:t>
            </a:r>
            <a:r>
              <a:rPr lang="en-GB" err="1">
                <a:latin typeface="Andale Mono" panose="020B0509000000000004" pitchFamily="49" charset="0"/>
              </a:rPr>
              <a:t>purchase_per_package</a:t>
            </a:r>
            <a:r>
              <a:rPr lang="en-GB">
                <a:latin typeface="Andale Mono" panose="020B0509000000000004" pitchFamily="49" charset="0"/>
              </a:rPr>
              <a:t> value ( new.ID, 0 );</a:t>
            </a:r>
            <a:br>
              <a:rPr lang="en-GB">
                <a:latin typeface="Andale Mono" panose="020B0509000000000004" pitchFamily="49" charset="0"/>
              </a:rPr>
            </a:br>
            <a:r>
              <a:rPr lang="en-GB">
                <a:latin typeface="Andale Mono" panose="020B0509000000000004" pitchFamily="49" charset="0"/>
              </a:rPr>
              <a:t>end;</a:t>
            </a:r>
            <a:endParaRPr lang="en-IT">
              <a:latin typeface="Andale Mono" panose="020B0509000000000004" pitchFamily="49" charset="0"/>
            </a:endParaRPr>
          </a:p>
        </p:txBody>
      </p:sp>
    </p:spTree>
    <p:extLst>
      <p:ext uri="{BB962C8B-B14F-4D97-AF65-F5344CB8AC3E}">
        <p14:creationId xmlns:p14="http://schemas.microsoft.com/office/powerpoint/2010/main" val="1032839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76F3-135E-7545-B075-FA2EF2E5B847}"/>
              </a:ext>
            </a:extLst>
          </p:cNvPr>
          <p:cNvSpPr>
            <a:spLocks noGrp="1"/>
          </p:cNvSpPr>
          <p:nvPr>
            <p:ph type="title"/>
          </p:nvPr>
        </p:nvSpPr>
        <p:spPr/>
        <p:txBody>
          <a:bodyPr>
            <a:normAutofit/>
          </a:bodyPr>
          <a:lstStyle/>
          <a:p>
            <a:r>
              <a:rPr lang="en-GB" err="1"/>
              <a:t>new_purchase</a:t>
            </a:r>
            <a:endParaRPr lang="en-GB"/>
          </a:p>
        </p:txBody>
      </p:sp>
      <p:sp>
        <p:nvSpPr>
          <p:cNvPr id="3" name="Content Placeholder 2">
            <a:extLst>
              <a:ext uri="{FF2B5EF4-FFF2-40B4-BE49-F238E27FC236}">
                <a16:creationId xmlns:a16="http://schemas.microsoft.com/office/drawing/2014/main" id="{D2CCA5B7-92D4-604E-B9DF-E76DA04EB34B}"/>
              </a:ext>
            </a:extLst>
          </p:cNvPr>
          <p:cNvSpPr>
            <a:spLocks noGrp="1"/>
          </p:cNvSpPr>
          <p:nvPr>
            <p:ph idx="1"/>
          </p:nvPr>
        </p:nvSpPr>
        <p:spPr/>
        <p:txBody>
          <a:bodyPr>
            <a:normAutofit fontScale="70000" lnSpcReduction="20000"/>
          </a:bodyPr>
          <a:lstStyle/>
          <a:p>
            <a:r>
              <a:rPr lang="en-IT" b="1"/>
              <a:t>Event: </a:t>
            </a:r>
            <a:r>
              <a:rPr lang="en-IT"/>
              <a:t>After update on Order</a:t>
            </a:r>
          </a:p>
          <a:p>
            <a:r>
              <a:rPr lang="en-IT" b="1"/>
              <a:t>Condition: </a:t>
            </a:r>
            <a:r>
              <a:rPr lang="en-IT"/>
              <a:t>The Order’s validity (is_valid) goes from not ‘ACCEPTED’ to ‘ACCEPTED’</a:t>
            </a:r>
            <a:endParaRPr lang="en-IT" b="1"/>
          </a:p>
          <a:p>
            <a:r>
              <a:rPr lang="en-IT" b="1"/>
              <a:t>Action: </a:t>
            </a:r>
            <a:r>
              <a:rPr lang="en-GB"/>
              <a:t>I</a:t>
            </a:r>
            <a:r>
              <a:rPr lang="en-IT"/>
              <a:t>ncrement the counter relative to the order’s package in the purchase_per_package materialised view. </a:t>
            </a:r>
          </a:p>
          <a:p>
            <a:r>
              <a:rPr lang="en-IT" b="1"/>
              <a:t>Code:</a:t>
            </a:r>
            <a:r>
              <a:rPr lang="en-IT"/>
              <a:t> </a:t>
            </a:r>
          </a:p>
          <a:p>
            <a:pPr marL="457200" lvl="1" indent="0">
              <a:lnSpc>
                <a:spcPct val="120000"/>
              </a:lnSpc>
              <a:buNone/>
            </a:pPr>
            <a:r>
              <a:rPr lang="en-GB">
                <a:latin typeface="Andale Mono" panose="020B0509000000000004" pitchFamily="49" charset="0"/>
              </a:rPr>
              <a:t>create trigger </a:t>
            </a:r>
            <a:r>
              <a:rPr lang="en-GB" err="1">
                <a:latin typeface="Andale Mono" panose="020B0509000000000004" pitchFamily="49" charset="0"/>
              </a:rPr>
              <a:t>new_purchase</a:t>
            </a:r>
            <a:br>
              <a:rPr lang="en-GB">
                <a:latin typeface="Andale Mono" panose="020B0509000000000004" pitchFamily="49" charset="0"/>
              </a:rPr>
            </a:br>
            <a:r>
              <a:rPr lang="en-GB">
                <a:latin typeface="Andale Mono" panose="020B0509000000000004" pitchFamily="49" charset="0"/>
              </a:rPr>
              <a:t>after update on </a:t>
            </a:r>
            <a:r>
              <a:rPr lang="en-GB" err="1">
                <a:latin typeface="Andale Mono" panose="020B0509000000000004" pitchFamily="49" charset="0"/>
              </a:rPr>
              <a:t>telcoservice_db.order</a:t>
            </a:r>
            <a:br>
              <a:rPr lang="en-GB">
                <a:latin typeface="Andale Mono" panose="020B0509000000000004" pitchFamily="49" charset="0"/>
              </a:rPr>
            </a:br>
            <a:r>
              <a:rPr lang="en-GB">
                <a:latin typeface="Andale Mono" panose="020B0509000000000004" pitchFamily="49" charset="0"/>
              </a:rPr>
              <a:t>for each row</a:t>
            </a:r>
            <a:br>
              <a:rPr lang="en-GB">
                <a:latin typeface="Andale Mono" panose="020B0509000000000004" pitchFamily="49" charset="0"/>
              </a:rPr>
            </a:br>
            <a:r>
              <a:rPr lang="en-GB">
                <a:latin typeface="Andale Mono" panose="020B0509000000000004" pitchFamily="49" charset="0"/>
              </a:rPr>
              <a:t>begin</a:t>
            </a:r>
            <a:br>
              <a:rPr lang="en-GB">
                <a:latin typeface="Andale Mono" panose="020B0509000000000004" pitchFamily="49" charset="0"/>
              </a:rPr>
            </a:br>
            <a:r>
              <a:rPr lang="en-GB">
                <a:latin typeface="Andale Mono" panose="020B0509000000000004" pitchFamily="49" charset="0"/>
              </a:rPr>
              <a:t>    if ( </a:t>
            </a:r>
            <a:r>
              <a:rPr lang="en-GB" err="1">
                <a:latin typeface="Andale Mono" panose="020B0509000000000004" pitchFamily="49" charset="0"/>
              </a:rPr>
              <a:t>old.is_valid</a:t>
            </a:r>
            <a:r>
              <a:rPr lang="en-GB">
                <a:latin typeface="Andale Mono" panose="020B0509000000000004" pitchFamily="49" charset="0"/>
              </a:rPr>
              <a:t> &lt;&gt; 'ACCEPTED' and </a:t>
            </a:r>
            <a:r>
              <a:rPr lang="en-GB" err="1">
                <a:latin typeface="Andale Mono" panose="020B0509000000000004" pitchFamily="49" charset="0"/>
              </a:rPr>
              <a:t>new.is_valid</a:t>
            </a:r>
            <a:r>
              <a:rPr lang="en-GB">
                <a:latin typeface="Andale Mono" panose="020B0509000000000004" pitchFamily="49" charset="0"/>
              </a:rPr>
              <a:t> = 'ACCEPTED' ) then</a:t>
            </a:r>
            <a:br>
              <a:rPr lang="en-GB">
                <a:latin typeface="Andale Mono" panose="020B0509000000000004" pitchFamily="49" charset="0"/>
              </a:rPr>
            </a:br>
            <a:r>
              <a:rPr lang="en-GB">
                <a:latin typeface="Andale Mono" panose="020B0509000000000004" pitchFamily="49" charset="0"/>
              </a:rPr>
              <a:t>      update </a:t>
            </a:r>
            <a:r>
              <a:rPr lang="en-GB" err="1">
                <a:latin typeface="Andale Mono" panose="020B0509000000000004" pitchFamily="49" charset="0"/>
              </a:rPr>
              <a:t>purchase_per_package</a:t>
            </a:r>
            <a:r>
              <a:rPr lang="en-GB">
                <a:latin typeface="Andale Mono" panose="020B0509000000000004" pitchFamily="49" charset="0"/>
              </a:rPr>
              <a:t> PPP</a:t>
            </a:r>
            <a:br>
              <a:rPr lang="en-GB">
                <a:latin typeface="Andale Mono" panose="020B0509000000000004" pitchFamily="49" charset="0"/>
              </a:rPr>
            </a:br>
            <a:r>
              <a:rPr lang="en-GB">
                <a:latin typeface="Andale Mono" panose="020B0509000000000004" pitchFamily="49" charset="0"/>
              </a:rPr>
              <a:t>         set PPP.PURCHASES = PPP.PURCHASES + 1</a:t>
            </a:r>
            <a:br>
              <a:rPr lang="en-GB">
                <a:latin typeface="Andale Mono" panose="020B0509000000000004" pitchFamily="49" charset="0"/>
              </a:rPr>
            </a:br>
            <a:r>
              <a:rPr lang="en-GB">
                <a:latin typeface="Andale Mono" panose="020B0509000000000004" pitchFamily="49" charset="0"/>
              </a:rPr>
              <a:t>         where PPP.PACKAGE_ID = </a:t>
            </a:r>
            <a:r>
              <a:rPr lang="en-GB" err="1">
                <a:latin typeface="Andale Mono" panose="020B0509000000000004" pitchFamily="49" charset="0"/>
              </a:rPr>
              <a:t>new.PACKAGE_ID</a:t>
            </a:r>
            <a:r>
              <a:rPr lang="en-GB">
                <a:latin typeface="Andale Mono" panose="020B0509000000000004" pitchFamily="49" charset="0"/>
              </a:rPr>
              <a:t>;</a:t>
            </a:r>
            <a:br>
              <a:rPr lang="en-GB">
                <a:latin typeface="Andale Mono" panose="020B0509000000000004" pitchFamily="49" charset="0"/>
              </a:rPr>
            </a:br>
            <a:r>
              <a:rPr lang="en-GB">
                <a:latin typeface="Andale Mono" panose="020B0509000000000004" pitchFamily="49" charset="0"/>
              </a:rPr>
              <a:t>   end if;</a:t>
            </a:r>
            <a:br>
              <a:rPr lang="en-GB">
                <a:latin typeface="Andale Mono" panose="020B0509000000000004" pitchFamily="49" charset="0"/>
              </a:rPr>
            </a:br>
            <a:r>
              <a:rPr lang="en-GB">
                <a:latin typeface="Andale Mono" panose="020B0509000000000004" pitchFamily="49" charset="0"/>
              </a:rPr>
              <a:t>end; </a:t>
            </a:r>
            <a:endParaRPr lang="en-IT">
              <a:latin typeface="Andale Mono" panose="020B0509000000000004" pitchFamily="49" charset="0"/>
            </a:endParaRPr>
          </a:p>
        </p:txBody>
      </p:sp>
    </p:spTree>
    <p:extLst>
      <p:ext uri="{BB962C8B-B14F-4D97-AF65-F5344CB8AC3E}">
        <p14:creationId xmlns:p14="http://schemas.microsoft.com/office/powerpoint/2010/main" val="1744544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75141-76F1-C544-A498-3B82AD0E6B69}"/>
              </a:ext>
            </a:extLst>
          </p:cNvPr>
          <p:cNvSpPr>
            <a:spLocks noGrp="1"/>
          </p:cNvSpPr>
          <p:nvPr>
            <p:ph type="title"/>
          </p:nvPr>
        </p:nvSpPr>
        <p:spPr>
          <a:xfrm>
            <a:off x="990600" y="0"/>
            <a:ext cx="10515600" cy="1325563"/>
          </a:xfrm>
        </p:spPr>
        <p:txBody>
          <a:bodyPr/>
          <a:lstStyle/>
          <a:p>
            <a:r>
              <a:rPr lang="en-IT"/>
              <a:t>Entity Relationship</a:t>
            </a:r>
          </a:p>
        </p:txBody>
      </p:sp>
      <p:pic>
        <p:nvPicPr>
          <p:cNvPr id="5" name="Picture 4">
            <a:extLst>
              <a:ext uri="{FF2B5EF4-FFF2-40B4-BE49-F238E27FC236}">
                <a16:creationId xmlns:a16="http://schemas.microsoft.com/office/drawing/2014/main" id="{1203525D-08A5-4F49-AB5D-C2E0A70F2C15}"/>
              </a:ext>
            </a:extLst>
          </p:cNvPr>
          <p:cNvPicPr>
            <a:picLocks noChangeAspect="1"/>
          </p:cNvPicPr>
          <p:nvPr/>
        </p:nvPicPr>
        <p:blipFill>
          <a:blip r:embed="rId2"/>
          <a:stretch>
            <a:fillRect/>
          </a:stretch>
        </p:blipFill>
        <p:spPr>
          <a:xfrm>
            <a:off x="1175666" y="985839"/>
            <a:ext cx="9840667" cy="5872161"/>
          </a:xfrm>
          <a:prstGeom prst="rect">
            <a:avLst/>
          </a:prstGeom>
        </p:spPr>
      </p:pic>
    </p:spTree>
    <p:extLst>
      <p:ext uri="{BB962C8B-B14F-4D97-AF65-F5344CB8AC3E}">
        <p14:creationId xmlns:p14="http://schemas.microsoft.com/office/powerpoint/2010/main" val="1384922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76F3-135E-7545-B075-FA2EF2E5B847}"/>
              </a:ext>
            </a:extLst>
          </p:cNvPr>
          <p:cNvSpPr>
            <a:spLocks noGrp="1"/>
          </p:cNvSpPr>
          <p:nvPr>
            <p:ph type="title"/>
          </p:nvPr>
        </p:nvSpPr>
        <p:spPr/>
        <p:txBody>
          <a:bodyPr>
            <a:normAutofit/>
          </a:bodyPr>
          <a:lstStyle/>
          <a:p>
            <a:r>
              <a:rPr lang="en-GB" err="1"/>
              <a:t>new_package_validity</a:t>
            </a:r>
            <a:endParaRPr lang="en-GB"/>
          </a:p>
        </p:txBody>
      </p:sp>
      <p:sp>
        <p:nvSpPr>
          <p:cNvPr id="3" name="Content Placeholder 2">
            <a:extLst>
              <a:ext uri="{FF2B5EF4-FFF2-40B4-BE49-F238E27FC236}">
                <a16:creationId xmlns:a16="http://schemas.microsoft.com/office/drawing/2014/main" id="{D2CCA5B7-92D4-604E-B9DF-E76DA04EB34B}"/>
              </a:ext>
            </a:extLst>
          </p:cNvPr>
          <p:cNvSpPr>
            <a:spLocks noGrp="1"/>
          </p:cNvSpPr>
          <p:nvPr>
            <p:ph idx="1"/>
          </p:nvPr>
        </p:nvSpPr>
        <p:spPr/>
        <p:txBody>
          <a:bodyPr>
            <a:normAutofit fontScale="85000" lnSpcReduction="20000"/>
          </a:bodyPr>
          <a:lstStyle/>
          <a:p>
            <a:r>
              <a:rPr lang="en-IT" b="1"/>
              <a:t>Event: </a:t>
            </a:r>
            <a:r>
              <a:rPr lang="en-IT"/>
              <a:t>After insert on Validity</a:t>
            </a:r>
          </a:p>
          <a:p>
            <a:r>
              <a:rPr lang="en-IT" b="1"/>
              <a:t>Condition: </a:t>
            </a:r>
            <a:r>
              <a:rPr lang="en-IT"/>
              <a:t>Always</a:t>
            </a:r>
            <a:r>
              <a:rPr lang="it-IT"/>
              <a:t> (for </a:t>
            </a:r>
            <a:r>
              <a:rPr lang="it-IT" err="1"/>
              <a:t>consistency</a:t>
            </a:r>
            <a:r>
              <a:rPr lang="it-IT"/>
              <a:t> </a:t>
            </a:r>
            <a:r>
              <a:rPr lang="it-IT" err="1"/>
              <a:t>every</a:t>
            </a:r>
            <a:r>
              <a:rPr lang="it-IT"/>
              <a:t> new validity </a:t>
            </a:r>
            <a:r>
              <a:rPr lang="it-IT" err="1"/>
              <a:t>is</a:t>
            </a:r>
            <a:r>
              <a:rPr lang="it-IT"/>
              <a:t> </a:t>
            </a:r>
            <a:r>
              <a:rPr lang="it-IT" err="1"/>
              <a:t>immediately</a:t>
            </a:r>
            <a:r>
              <a:rPr lang="it-IT"/>
              <a:t> </a:t>
            </a:r>
            <a:r>
              <a:rPr lang="it-IT" err="1"/>
              <a:t>added</a:t>
            </a:r>
            <a:r>
              <a:rPr lang="it-IT"/>
              <a:t>)</a:t>
            </a:r>
            <a:endParaRPr lang="en-IT" b="1"/>
          </a:p>
          <a:p>
            <a:r>
              <a:rPr lang="en-IT" b="1"/>
              <a:t>Action: </a:t>
            </a:r>
            <a:r>
              <a:rPr lang="en-IT"/>
              <a:t>Insert a new tuple in the purchase_per_package_validity materialised view. The new tuple has the same key (i.e. package_id, validity_id) of the validity added to Validity. </a:t>
            </a:r>
          </a:p>
          <a:p>
            <a:r>
              <a:rPr lang="en-IT" b="1"/>
              <a:t>Code:</a:t>
            </a:r>
            <a:r>
              <a:rPr lang="en-IT"/>
              <a:t> </a:t>
            </a:r>
          </a:p>
          <a:p>
            <a:pPr marL="457200" lvl="1" indent="0">
              <a:lnSpc>
                <a:spcPct val="110000"/>
              </a:lnSpc>
              <a:buNone/>
            </a:pPr>
            <a:r>
              <a:rPr lang="en-GB">
                <a:latin typeface="Andale Mono" panose="020B0509000000000004" pitchFamily="49" charset="0"/>
              </a:rPr>
              <a:t>create trigger </a:t>
            </a:r>
            <a:r>
              <a:rPr lang="en-GB" err="1">
                <a:latin typeface="Andale Mono" panose="020B0509000000000004" pitchFamily="49" charset="0"/>
              </a:rPr>
              <a:t>new_package_validity</a:t>
            </a:r>
            <a:br>
              <a:rPr lang="en-GB">
                <a:latin typeface="Andale Mono" panose="020B0509000000000004" pitchFamily="49" charset="0"/>
              </a:rPr>
            </a:br>
            <a:r>
              <a:rPr lang="en-GB">
                <a:latin typeface="Andale Mono" panose="020B0509000000000004" pitchFamily="49" charset="0"/>
              </a:rPr>
              <a:t>after insert on validity</a:t>
            </a:r>
            <a:br>
              <a:rPr lang="en-GB">
                <a:latin typeface="Andale Mono" panose="020B0509000000000004" pitchFamily="49" charset="0"/>
              </a:rPr>
            </a:br>
            <a:r>
              <a:rPr lang="en-GB">
                <a:latin typeface="Andale Mono" panose="020B0509000000000004" pitchFamily="49" charset="0"/>
              </a:rPr>
              <a:t>for each row</a:t>
            </a:r>
            <a:br>
              <a:rPr lang="en-GB">
                <a:latin typeface="Andale Mono" panose="020B0509000000000004" pitchFamily="49" charset="0"/>
              </a:rPr>
            </a:br>
            <a:r>
              <a:rPr lang="en-GB">
                <a:latin typeface="Andale Mono" panose="020B0509000000000004" pitchFamily="49" charset="0"/>
              </a:rPr>
              <a:t>begin</a:t>
            </a:r>
            <a:br>
              <a:rPr lang="en-GB">
                <a:latin typeface="Andale Mono" panose="020B0509000000000004" pitchFamily="49" charset="0"/>
              </a:rPr>
            </a:br>
            <a:r>
              <a:rPr lang="en-GB">
                <a:latin typeface="Andale Mono" panose="020B0509000000000004" pitchFamily="49" charset="0"/>
              </a:rPr>
              <a:t>   insert into </a:t>
            </a:r>
            <a:r>
              <a:rPr lang="en-GB" err="1">
                <a:latin typeface="Andale Mono" panose="020B0509000000000004" pitchFamily="49" charset="0"/>
              </a:rPr>
              <a:t>purchase_per_package_validity</a:t>
            </a:r>
            <a:r>
              <a:rPr lang="en-GB">
                <a:latin typeface="Andale Mono" panose="020B0509000000000004" pitchFamily="49" charset="0"/>
              </a:rPr>
              <a:t> </a:t>
            </a:r>
          </a:p>
          <a:p>
            <a:pPr marL="457200" lvl="1" indent="0">
              <a:lnSpc>
                <a:spcPct val="110000"/>
              </a:lnSpc>
              <a:buNone/>
            </a:pPr>
            <a:r>
              <a:rPr lang="en-GB">
                <a:latin typeface="Andale Mono" panose="020B0509000000000004" pitchFamily="49" charset="0"/>
              </a:rPr>
              <a:t>	value (</a:t>
            </a:r>
            <a:r>
              <a:rPr lang="en-GB" err="1">
                <a:latin typeface="Andale Mono" panose="020B0509000000000004" pitchFamily="49" charset="0"/>
              </a:rPr>
              <a:t>new.PACKAGE_ID</a:t>
            </a:r>
            <a:r>
              <a:rPr lang="en-GB">
                <a:latin typeface="Andale Mono" panose="020B0509000000000004" pitchFamily="49" charset="0"/>
              </a:rPr>
              <a:t>, new.ID, 0);</a:t>
            </a:r>
            <a:br>
              <a:rPr lang="en-GB">
                <a:latin typeface="Andale Mono" panose="020B0509000000000004" pitchFamily="49" charset="0"/>
              </a:rPr>
            </a:br>
            <a:r>
              <a:rPr lang="en-GB">
                <a:latin typeface="Andale Mono" panose="020B0509000000000004" pitchFamily="49" charset="0"/>
              </a:rPr>
              <a:t>end;</a:t>
            </a:r>
            <a:endParaRPr lang="en-IT">
              <a:latin typeface="Andale Mono" panose="020B0509000000000004" pitchFamily="49" charset="0"/>
            </a:endParaRPr>
          </a:p>
        </p:txBody>
      </p:sp>
    </p:spTree>
    <p:extLst>
      <p:ext uri="{BB962C8B-B14F-4D97-AF65-F5344CB8AC3E}">
        <p14:creationId xmlns:p14="http://schemas.microsoft.com/office/powerpoint/2010/main" val="1568718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76F3-135E-7545-B075-FA2EF2E5B847}"/>
              </a:ext>
            </a:extLst>
          </p:cNvPr>
          <p:cNvSpPr>
            <a:spLocks noGrp="1"/>
          </p:cNvSpPr>
          <p:nvPr>
            <p:ph type="title"/>
          </p:nvPr>
        </p:nvSpPr>
        <p:spPr/>
        <p:txBody>
          <a:bodyPr>
            <a:normAutofit/>
          </a:bodyPr>
          <a:lstStyle/>
          <a:p>
            <a:r>
              <a:rPr lang="en-GB" err="1"/>
              <a:t>new_purchase_validity</a:t>
            </a:r>
            <a:endParaRPr lang="en-GB"/>
          </a:p>
        </p:txBody>
      </p:sp>
      <p:sp>
        <p:nvSpPr>
          <p:cNvPr id="3" name="Content Placeholder 2">
            <a:extLst>
              <a:ext uri="{FF2B5EF4-FFF2-40B4-BE49-F238E27FC236}">
                <a16:creationId xmlns:a16="http://schemas.microsoft.com/office/drawing/2014/main" id="{D2CCA5B7-92D4-604E-B9DF-E76DA04EB34B}"/>
              </a:ext>
            </a:extLst>
          </p:cNvPr>
          <p:cNvSpPr>
            <a:spLocks noGrp="1"/>
          </p:cNvSpPr>
          <p:nvPr>
            <p:ph idx="1"/>
          </p:nvPr>
        </p:nvSpPr>
        <p:spPr/>
        <p:txBody>
          <a:bodyPr>
            <a:normAutofit fontScale="62500" lnSpcReduction="20000"/>
          </a:bodyPr>
          <a:lstStyle/>
          <a:p>
            <a:r>
              <a:rPr lang="en-IT" b="1"/>
              <a:t>Event: </a:t>
            </a:r>
            <a:r>
              <a:rPr lang="en-IT"/>
              <a:t>After update on Order</a:t>
            </a:r>
          </a:p>
          <a:p>
            <a:r>
              <a:rPr lang="en-IT" b="1"/>
              <a:t>Condition: </a:t>
            </a:r>
            <a:r>
              <a:rPr lang="en-IT"/>
              <a:t>If the Order’s validity (is_valid) goes from not ‘ACCEPTED’ to ‘ACCEPTED</a:t>
            </a:r>
            <a:endParaRPr lang="en-IT" b="1"/>
          </a:p>
          <a:p>
            <a:r>
              <a:rPr lang="en-IT" b="1"/>
              <a:t>Action: </a:t>
            </a:r>
            <a:r>
              <a:rPr lang="en-IT"/>
              <a:t>Update the purchase_per_package_validity materialised view is updated. In particular increment the purchases’ counter of the rows with same validity_id and package_id of the inserted order. </a:t>
            </a:r>
          </a:p>
          <a:p>
            <a:r>
              <a:rPr lang="en-IT" b="1"/>
              <a:t>Code:</a:t>
            </a:r>
            <a:r>
              <a:rPr lang="en-IT"/>
              <a:t> </a:t>
            </a:r>
          </a:p>
          <a:p>
            <a:pPr marL="457200" lvl="1" indent="0">
              <a:lnSpc>
                <a:spcPct val="120000"/>
              </a:lnSpc>
              <a:buNone/>
            </a:pPr>
            <a:r>
              <a:rPr lang="en-GB">
                <a:latin typeface="Andale Mono" panose="020B0509000000000004" pitchFamily="49" charset="0"/>
              </a:rPr>
              <a:t>create trigger </a:t>
            </a:r>
            <a:r>
              <a:rPr lang="en-GB" err="1">
                <a:latin typeface="Andale Mono" panose="020B0509000000000004" pitchFamily="49" charset="0"/>
              </a:rPr>
              <a:t>new_purchase_validity</a:t>
            </a:r>
            <a:br>
              <a:rPr lang="en-GB">
                <a:latin typeface="Andale Mono" panose="020B0509000000000004" pitchFamily="49" charset="0"/>
              </a:rPr>
            </a:br>
            <a:r>
              <a:rPr lang="en-GB">
                <a:latin typeface="Andale Mono" panose="020B0509000000000004" pitchFamily="49" charset="0"/>
              </a:rPr>
              <a:t>after update on </a:t>
            </a:r>
            <a:r>
              <a:rPr lang="en-GB" err="1">
                <a:latin typeface="Andale Mono" panose="020B0509000000000004" pitchFamily="49" charset="0"/>
              </a:rPr>
              <a:t>telcoservice_db.order</a:t>
            </a:r>
            <a:br>
              <a:rPr lang="en-GB">
                <a:latin typeface="Andale Mono" panose="020B0509000000000004" pitchFamily="49" charset="0"/>
              </a:rPr>
            </a:br>
            <a:r>
              <a:rPr lang="en-GB">
                <a:latin typeface="Andale Mono" panose="020B0509000000000004" pitchFamily="49" charset="0"/>
              </a:rPr>
              <a:t>for each row</a:t>
            </a:r>
            <a:br>
              <a:rPr lang="en-GB">
                <a:latin typeface="Andale Mono" panose="020B0509000000000004" pitchFamily="49" charset="0"/>
              </a:rPr>
            </a:br>
            <a:r>
              <a:rPr lang="en-GB">
                <a:latin typeface="Andale Mono" panose="020B0509000000000004" pitchFamily="49" charset="0"/>
              </a:rPr>
              <a:t>begin</a:t>
            </a:r>
            <a:br>
              <a:rPr lang="en-GB">
                <a:latin typeface="Andale Mono" panose="020B0509000000000004" pitchFamily="49" charset="0"/>
              </a:rPr>
            </a:br>
            <a:r>
              <a:rPr lang="en-GB">
                <a:latin typeface="Andale Mono" panose="020B0509000000000004" pitchFamily="49" charset="0"/>
              </a:rPr>
              <a:t>	if ( </a:t>
            </a:r>
            <a:r>
              <a:rPr lang="en-GB" err="1">
                <a:latin typeface="Andale Mono" panose="020B0509000000000004" pitchFamily="49" charset="0"/>
              </a:rPr>
              <a:t>old.is_valid</a:t>
            </a:r>
            <a:r>
              <a:rPr lang="en-GB">
                <a:latin typeface="Andale Mono" panose="020B0509000000000004" pitchFamily="49" charset="0"/>
              </a:rPr>
              <a:t> &lt;&gt; 'ACCEPTED' and </a:t>
            </a:r>
            <a:r>
              <a:rPr lang="en-GB" err="1">
                <a:latin typeface="Andale Mono" panose="020B0509000000000004" pitchFamily="49" charset="0"/>
              </a:rPr>
              <a:t>new.is_valid</a:t>
            </a:r>
            <a:r>
              <a:rPr lang="en-GB">
                <a:latin typeface="Andale Mono" panose="020B0509000000000004" pitchFamily="49" charset="0"/>
              </a:rPr>
              <a:t> = 'ACCEPTED' ) then</a:t>
            </a:r>
            <a:br>
              <a:rPr lang="en-GB">
                <a:latin typeface="Andale Mono" panose="020B0509000000000004" pitchFamily="49" charset="0"/>
              </a:rPr>
            </a:br>
            <a:r>
              <a:rPr lang="en-GB">
                <a:latin typeface="Andale Mono" panose="020B0509000000000004" pitchFamily="49" charset="0"/>
              </a:rPr>
              <a:t>   		update </a:t>
            </a:r>
            <a:r>
              <a:rPr lang="en-GB" err="1">
                <a:latin typeface="Andale Mono" panose="020B0509000000000004" pitchFamily="49" charset="0"/>
              </a:rPr>
              <a:t>purchase_per_package_validity</a:t>
            </a:r>
            <a:r>
              <a:rPr lang="en-GB">
                <a:latin typeface="Andale Mono" panose="020B0509000000000004" pitchFamily="49" charset="0"/>
              </a:rPr>
              <a:t> PPPV</a:t>
            </a:r>
            <a:br>
              <a:rPr lang="en-GB">
                <a:latin typeface="Andale Mono" panose="020B0509000000000004" pitchFamily="49" charset="0"/>
              </a:rPr>
            </a:br>
            <a:r>
              <a:rPr lang="en-GB">
                <a:latin typeface="Andale Mono" panose="020B0509000000000004" pitchFamily="49" charset="0"/>
              </a:rPr>
              <a:t>     	set </a:t>
            </a:r>
            <a:r>
              <a:rPr lang="en-GB" err="1">
                <a:latin typeface="Andale Mono" panose="020B0509000000000004" pitchFamily="49" charset="0"/>
              </a:rPr>
              <a:t>PPPV.purchases</a:t>
            </a:r>
            <a:r>
              <a:rPr lang="en-GB">
                <a:latin typeface="Andale Mono" panose="020B0509000000000004" pitchFamily="49" charset="0"/>
              </a:rPr>
              <a:t> = </a:t>
            </a:r>
            <a:r>
              <a:rPr lang="en-GB" err="1">
                <a:latin typeface="Andale Mono" panose="020B0509000000000004" pitchFamily="49" charset="0"/>
              </a:rPr>
              <a:t>PPPV.purchases</a:t>
            </a:r>
            <a:r>
              <a:rPr lang="en-GB">
                <a:latin typeface="Andale Mono" panose="020B0509000000000004" pitchFamily="49" charset="0"/>
              </a:rPr>
              <a:t> + 1</a:t>
            </a:r>
            <a:br>
              <a:rPr lang="en-GB">
                <a:latin typeface="Andale Mono" panose="020B0509000000000004" pitchFamily="49" charset="0"/>
              </a:rPr>
            </a:br>
            <a:r>
              <a:rPr lang="en-GB">
                <a:latin typeface="Andale Mono" panose="020B0509000000000004" pitchFamily="49" charset="0"/>
              </a:rPr>
              <a:t>            where PPPV.PACKAGE_ID = </a:t>
            </a:r>
            <a:r>
              <a:rPr lang="en-GB" err="1">
                <a:latin typeface="Andale Mono" panose="020B0509000000000004" pitchFamily="49" charset="0"/>
              </a:rPr>
              <a:t>new.PACKAGE_ID</a:t>
            </a:r>
            <a:r>
              <a:rPr lang="en-GB">
                <a:latin typeface="Andale Mono" panose="020B0509000000000004" pitchFamily="49" charset="0"/>
              </a:rPr>
              <a:t> and </a:t>
            </a:r>
          </a:p>
          <a:p>
            <a:pPr marL="457200" lvl="1" indent="0">
              <a:lnSpc>
                <a:spcPct val="120000"/>
              </a:lnSpc>
              <a:buNone/>
            </a:pPr>
            <a:r>
              <a:rPr lang="en-GB">
                <a:latin typeface="Andale Mono" panose="020B0509000000000004" pitchFamily="49" charset="0"/>
              </a:rPr>
              <a:t>		      PPPV.VALIDITY_ID = </a:t>
            </a:r>
            <a:r>
              <a:rPr lang="en-GB" err="1">
                <a:latin typeface="Andale Mono" panose="020B0509000000000004" pitchFamily="49" charset="0"/>
              </a:rPr>
              <a:t>new.VALIDITY_ID</a:t>
            </a:r>
            <a:r>
              <a:rPr lang="en-GB">
                <a:latin typeface="Andale Mono" panose="020B0509000000000004" pitchFamily="49" charset="0"/>
              </a:rPr>
              <a:t>;</a:t>
            </a:r>
            <a:br>
              <a:rPr lang="en-GB">
                <a:latin typeface="Andale Mono" panose="020B0509000000000004" pitchFamily="49" charset="0"/>
              </a:rPr>
            </a:br>
            <a:r>
              <a:rPr lang="en-GB">
                <a:latin typeface="Andale Mono" panose="020B0509000000000004" pitchFamily="49" charset="0"/>
              </a:rPr>
              <a:t>    end if;</a:t>
            </a:r>
            <a:br>
              <a:rPr lang="en-GB">
                <a:latin typeface="Andale Mono" panose="020B0509000000000004" pitchFamily="49" charset="0"/>
              </a:rPr>
            </a:br>
            <a:r>
              <a:rPr lang="en-GB">
                <a:latin typeface="Andale Mono" panose="020B0509000000000004" pitchFamily="49" charset="0"/>
              </a:rPr>
              <a:t>end; </a:t>
            </a:r>
            <a:endParaRPr lang="en-IT">
              <a:latin typeface="Andale Mono" panose="020B0509000000000004" pitchFamily="49" charset="0"/>
            </a:endParaRPr>
          </a:p>
        </p:txBody>
      </p:sp>
    </p:spTree>
    <p:extLst>
      <p:ext uri="{BB962C8B-B14F-4D97-AF65-F5344CB8AC3E}">
        <p14:creationId xmlns:p14="http://schemas.microsoft.com/office/powerpoint/2010/main" val="31878559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76F3-135E-7545-B075-FA2EF2E5B847}"/>
              </a:ext>
            </a:extLst>
          </p:cNvPr>
          <p:cNvSpPr>
            <a:spLocks noGrp="1"/>
          </p:cNvSpPr>
          <p:nvPr>
            <p:ph type="title"/>
          </p:nvPr>
        </p:nvSpPr>
        <p:spPr/>
        <p:txBody>
          <a:bodyPr>
            <a:normAutofit/>
          </a:bodyPr>
          <a:lstStyle/>
          <a:p>
            <a:r>
              <a:rPr lang="en-GB" err="1"/>
              <a:t>new_package_value</a:t>
            </a:r>
            <a:endParaRPr lang="en-GB"/>
          </a:p>
        </p:txBody>
      </p:sp>
      <p:sp>
        <p:nvSpPr>
          <p:cNvPr id="3" name="Content Placeholder 2">
            <a:extLst>
              <a:ext uri="{FF2B5EF4-FFF2-40B4-BE49-F238E27FC236}">
                <a16:creationId xmlns:a16="http://schemas.microsoft.com/office/drawing/2014/main" id="{D2CCA5B7-92D4-604E-B9DF-E76DA04EB34B}"/>
              </a:ext>
            </a:extLst>
          </p:cNvPr>
          <p:cNvSpPr>
            <a:spLocks noGrp="1"/>
          </p:cNvSpPr>
          <p:nvPr>
            <p:ph idx="1"/>
          </p:nvPr>
        </p:nvSpPr>
        <p:spPr/>
        <p:txBody>
          <a:bodyPr>
            <a:normAutofit fontScale="85000" lnSpcReduction="20000"/>
          </a:bodyPr>
          <a:lstStyle/>
          <a:p>
            <a:pPr>
              <a:lnSpc>
                <a:spcPct val="120000"/>
              </a:lnSpc>
            </a:pPr>
            <a:r>
              <a:rPr lang="en-IT" b="1"/>
              <a:t>Event: </a:t>
            </a:r>
            <a:r>
              <a:rPr lang="en-IT"/>
              <a:t>After insert on Service_Package</a:t>
            </a:r>
          </a:p>
          <a:p>
            <a:pPr>
              <a:lnSpc>
                <a:spcPct val="120000"/>
              </a:lnSpc>
            </a:pPr>
            <a:r>
              <a:rPr lang="en-IT" b="1"/>
              <a:t>Condition: </a:t>
            </a:r>
            <a:r>
              <a:rPr lang="en-IT"/>
              <a:t>Always</a:t>
            </a:r>
            <a:r>
              <a:rPr lang="it-IT"/>
              <a:t> (for </a:t>
            </a:r>
            <a:r>
              <a:rPr lang="it-IT" err="1"/>
              <a:t>consistency</a:t>
            </a:r>
            <a:r>
              <a:rPr lang="it-IT"/>
              <a:t> </a:t>
            </a:r>
            <a:r>
              <a:rPr lang="it-IT" err="1"/>
              <a:t>every</a:t>
            </a:r>
            <a:r>
              <a:rPr lang="it-IT"/>
              <a:t> new package </a:t>
            </a:r>
            <a:r>
              <a:rPr lang="it-IT" err="1"/>
              <a:t>is</a:t>
            </a:r>
            <a:r>
              <a:rPr lang="it-IT"/>
              <a:t> </a:t>
            </a:r>
            <a:r>
              <a:rPr lang="it-IT" err="1"/>
              <a:t>immediately</a:t>
            </a:r>
            <a:r>
              <a:rPr lang="it-IT"/>
              <a:t> </a:t>
            </a:r>
            <a:r>
              <a:rPr lang="it-IT" err="1"/>
              <a:t>added</a:t>
            </a:r>
            <a:r>
              <a:rPr lang="it-IT"/>
              <a:t>)</a:t>
            </a:r>
            <a:endParaRPr lang="en-IT" b="1"/>
          </a:p>
          <a:p>
            <a:pPr>
              <a:lnSpc>
                <a:spcPct val="120000"/>
              </a:lnSpc>
            </a:pPr>
            <a:r>
              <a:rPr lang="en-IT" b="1"/>
              <a:t>Action: </a:t>
            </a:r>
            <a:r>
              <a:rPr lang="en-IT"/>
              <a:t>Insert a new tuple in the value_per_package_without materialised view. The new tuple has the id of the of the new service package </a:t>
            </a:r>
          </a:p>
          <a:p>
            <a:pPr>
              <a:lnSpc>
                <a:spcPct val="120000"/>
              </a:lnSpc>
            </a:pPr>
            <a:r>
              <a:rPr lang="en-IT" b="1"/>
              <a:t>Code:</a:t>
            </a:r>
            <a:r>
              <a:rPr lang="en-IT"/>
              <a:t> </a:t>
            </a:r>
          </a:p>
          <a:p>
            <a:pPr marL="457200" lvl="1" indent="0">
              <a:lnSpc>
                <a:spcPct val="120000"/>
              </a:lnSpc>
              <a:buNone/>
            </a:pPr>
            <a:r>
              <a:rPr lang="en-GB">
                <a:latin typeface="Andale Mono" panose="020B0509000000000004" pitchFamily="49" charset="0"/>
              </a:rPr>
              <a:t>create trigger </a:t>
            </a:r>
            <a:r>
              <a:rPr lang="en-GB" err="1">
                <a:latin typeface="Andale Mono" panose="020B0509000000000004" pitchFamily="49" charset="0"/>
              </a:rPr>
              <a:t>new_package_value</a:t>
            </a:r>
            <a:br>
              <a:rPr lang="en-GB">
                <a:latin typeface="Andale Mono" panose="020B0509000000000004" pitchFamily="49" charset="0"/>
              </a:rPr>
            </a:br>
            <a:r>
              <a:rPr lang="en-GB">
                <a:latin typeface="Andale Mono" panose="020B0509000000000004" pitchFamily="49" charset="0"/>
              </a:rPr>
              <a:t>after insert on </a:t>
            </a:r>
            <a:r>
              <a:rPr lang="en-GB" err="1">
                <a:latin typeface="Andale Mono" panose="020B0509000000000004" pitchFamily="49" charset="0"/>
              </a:rPr>
              <a:t>service_package</a:t>
            </a:r>
            <a:br>
              <a:rPr lang="en-GB">
                <a:latin typeface="Andale Mono" panose="020B0509000000000004" pitchFamily="49" charset="0"/>
              </a:rPr>
            </a:br>
            <a:r>
              <a:rPr lang="en-GB">
                <a:latin typeface="Andale Mono" panose="020B0509000000000004" pitchFamily="49" charset="0"/>
              </a:rPr>
              <a:t>for each row</a:t>
            </a:r>
            <a:br>
              <a:rPr lang="en-GB">
                <a:latin typeface="Andale Mono" panose="020B0509000000000004" pitchFamily="49" charset="0"/>
              </a:rPr>
            </a:br>
            <a:r>
              <a:rPr lang="en-GB">
                <a:latin typeface="Andale Mono" panose="020B0509000000000004" pitchFamily="49" charset="0"/>
              </a:rPr>
              <a:t>begin</a:t>
            </a:r>
            <a:br>
              <a:rPr lang="en-GB">
                <a:latin typeface="Andale Mono" panose="020B0509000000000004" pitchFamily="49" charset="0"/>
              </a:rPr>
            </a:br>
            <a:r>
              <a:rPr lang="en-GB">
                <a:latin typeface="Andale Mono" panose="020B0509000000000004" pitchFamily="49" charset="0"/>
              </a:rPr>
              <a:t>   insert into </a:t>
            </a:r>
            <a:r>
              <a:rPr lang="en-GB" err="1">
                <a:latin typeface="Andale Mono" panose="020B0509000000000004" pitchFamily="49" charset="0"/>
              </a:rPr>
              <a:t>value_per_package_without</a:t>
            </a:r>
            <a:r>
              <a:rPr lang="en-GB">
                <a:latin typeface="Andale Mono" panose="020B0509000000000004" pitchFamily="49" charset="0"/>
              </a:rPr>
              <a:t> value ( new.ID, 0 );</a:t>
            </a:r>
            <a:br>
              <a:rPr lang="en-GB">
                <a:latin typeface="Andale Mono" panose="020B0509000000000004" pitchFamily="49" charset="0"/>
              </a:rPr>
            </a:br>
            <a:r>
              <a:rPr lang="en-GB">
                <a:latin typeface="Andale Mono" panose="020B0509000000000004" pitchFamily="49" charset="0"/>
              </a:rPr>
              <a:t>end;</a:t>
            </a:r>
            <a:endParaRPr lang="en-IT">
              <a:latin typeface="Andale Mono" panose="020B0509000000000004" pitchFamily="49" charset="0"/>
            </a:endParaRPr>
          </a:p>
        </p:txBody>
      </p:sp>
    </p:spTree>
    <p:extLst>
      <p:ext uri="{BB962C8B-B14F-4D97-AF65-F5344CB8AC3E}">
        <p14:creationId xmlns:p14="http://schemas.microsoft.com/office/powerpoint/2010/main" val="6322996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76F3-135E-7545-B075-FA2EF2E5B847}"/>
              </a:ext>
            </a:extLst>
          </p:cNvPr>
          <p:cNvSpPr>
            <a:spLocks noGrp="1"/>
          </p:cNvSpPr>
          <p:nvPr>
            <p:ph type="title"/>
          </p:nvPr>
        </p:nvSpPr>
        <p:spPr/>
        <p:txBody>
          <a:bodyPr>
            <a:normAutofit/>
          </a:bodyPr>
          <a:lstStyle/>
          <a:p>
            <a:r>
              <a:rPr lang="en-GB" err="1"/>
              <a:t>new_purchase_value</a:t>
            </a:r>
            <a:endParaRPr lang="en-GB"/>
          </a:p>
        </p:txBody>
      </p:sp>
      <p:sp>
        <p:nvSpPr>
          <p:cNvPr id="3" name="Content Placeholder 2">
            <a:extLst>
              <a:ext uri="{FF2B5EF4-FFF2-40B4-BE49-F238E27FC236}">
                <a16:creationId xmlns:a16="http://schemas.microsoft.com/office/drawing/2014/main" id="{D2CCA5B7-92D4-604E-B9DF-E76DA04EB34B}"/>
              </a:ext>
            </a:extLst>
          </p:cNvPr>
          <p:cNvSpPr>
            <a:spLocks noGrp="1"/>
          </p:cNvSpPr>
          <p:nvPr>
            <p:ph idx="1"/>
          </p:nvPr>
        </p:nvSpPr>
        <p:spPr/>
        <p:txBody>
          <a:bodyPr>
            <a:normAutofit fontScale="55000" lnSpcReduction="20000"/>
          </a:bodyPr>
          <a:lstStyle/>
          <a:p>
            <a:r>
              <a:rPr lang="en-IT" b="1"/>
              <a:t>Event: </a:t>
            </a:r>
            <a:r>
              <a:rPr lang="en-IT"/>
              <a:t>After update on Order</a:t>
            </a:r>
          </a:p>
          <a:p>
            <a:r>
              <a:rPr lang="en-IT" b="1"/>
              <a:t>Condition: </a:t>
            </a:r>
            <a:r>
              <a:rPr lang="en-IT"/>
              <a:t>The order’s validity (is_valid) goes from not ‘ACCEPTED’ to ‘ACCEPTED’</a:t>
            </a:r>
            <a:endParaRPr lang="en-IT" b="1"/>
          </a:p>
          <a:p>
            <a:r>
              <a:rPr lang="en-IT" b="1"/>
              <a:t>Action: </a:t>
            </a:r>
            <a:r>
              <a:rPr lang="en-IT"/>
              <a:t>Update the total value in the value_per_package_without materialised view. Only rows with same package_id and validity_id of the new Order are effected</a:t>
            </a:r>
          </a:p>
          <a:p>
            <a:r>
              <a:rPr lang="en-IT" b="1"/>
              <a:t>Code:</a:t>
            </a:r>
            <a:r>
              <a:rPr lang="en-IT"/>
              <a:t> </a:t>
            </a:r>
          </a:p>
          <a:p>
            <a:pPr marL="457200" lvl="1" indent="0">
              <a:lnSpc>
                <a:spcPct val="120000"/>
              </a:lnSpc>
              <a:buNone/>
            </a:pPr>
            <a:r>
              <a:rPr lang="en-GB">
                <a:latin typeface="Andale Mono" panose="020B0509000000000004" pitchFamily="49" charset="0"/>
              </a:rPr>
              <a:t>create trigger </a:t>
            </a:r>
            <a:r>
              <a:rPr lang="en-GB" err="1">
                <a:latin typeface="Andale Mono" panose="020B0509000000000004" pitchFamily="49" charset="0"/>
              </a:rPr>
              <a:t>new_purchase_value</a:t>
            </a:r>
            <a:br>
              <a:rPr lang="en-GB">
                <a:latin typeface="Andale Mono" panose="020B0509000000000004" pitchFamily="49" charset="0"/>
              </a:rPr>
            </a:br>
            <a:r>
              <a:rPr lang="en-GB">
                <a:latin typeface="Andale Mono" panose="020B0509000000000004" pitchFamily="49" charset="0"/>
              </a:rPr>
              <a:t>after update on </a:t>
            </a:r>
            <a:r>
              <a:rPr lang="en-GB" err="1">
                <a:latin typeface="Andale Mono" panose="020B0509000000000004" pitchFamily="49" charset="0"/>
              </a:rPr>
              <a:t>telcoservice_db.order</a:t>
            </a:r>
            <a:br>
              <a:rPr lang="en-GB">
                <a:latin typeface="Andale Mono" panose="020B0509000000000004" pitchFamily="49" charset="0"/>
              </a:rPr>
            </a:br>
            <a:r>
              <a:rPr lang="en-GB">
                <a:latin typeface="Andale Mono" panose="020B0509000000000004" pitchFamily="49" charset="0"/>
              </a:rPr>
              <a:t>for each row</a:t>
            </a:r>
            <a:br>
              <a:rPr lang="en-GB">
                <a:latin typeface="Andale Mono" panose="020B0509000000000004" pitchFamily="49" charset="0"/>
              </a:rPr>
            </a:br>
            <a:r>
              <a:rPr lang="en-GB">
                <a:latin typeface="Andale Mono" panose="020B0509000000000004" pitchFamily="49" charset="0"/>
              </a:rPr>
              <a:t>begin</a:t>
            </a:r>
            <a:br>
              <a:rPr lang="en-GB">
                <a:latin typeface="Andale Mono" panose="020B0509000000000004" pitchFamily="49" charset="0"/>
              </a:rPr>
            </a:br>
            <a:r>
              <a:rPr lang="en-GB">
                <a:latin typeface="Andale Mono" panose="020B0509000000000004" pitchFamily="49" charset="0"/>
              </a:rPr>
              <a:t>    if ( </a:t>
            </a:r>
            <a:r>
              <a:rPr lang="en-GB" err="1">
                <a:latin typeface="Andale Mono" panose="020B0509000000000004" pitchFamily="49" charset="0"/>
              </a:rPr>
              <a:t>old.is_valid</a:t>
            </a:r>
            <a:r>
              <a:rPr lang="en-GB">
                <a:latin typeface="Andale Mono" panose="020B0509000000000004" pitchFamily="49" charset="0"/>
              </a:rPr>
              <a:t> &lt;&gt; 'ACCEPTED' and </a:t>
            </a:r>
            <a:r>
              <a:rPr lang="en-GB" err="1">
                <a:latin typeface="Andale Mono" panose="020B0509000000000004" pitchFamily="49" charset="0"/>
              </a:rPr>
              <a:t>new.is_valid</a:t>
            </a:r>
            <a:r>
              <a:rPr lang="en-GB">
                <a:latin typeface="Andale Mono" panose="020B0509000000000004" pitchFamily="49" charset="0"/>
              </a:rPr>
              <a:t> = 'ACCEPTED' ) then</a:t>
            </a:r>
            <a:br>
              <a:rPr lang="en-GB">
                <a:latin typeface="Andale Mono" panose="020B0509000000000004" pitchFamily="49" charset="0"/>
              </a:rPr>
            </a:br>
            <a:r>
              <a:rPr lang="en-GB">
                <a:latin typeface="Andale Mono" panose="020B0509000000000004" pitchFamily="49" charset="0"/>
              </a:rPr>
              <a:t>      update </a:t>
            </a:r>
            <a:r>
              <a:rPr lang="en-GB" err="1">
                <a:latin typeface="Andale Mono" panose="020B0509000000000004" pitchFamily="49" charset="0"/>
              </a:rPr>
              <a:t>value_per_package_without</a:t>
            </a:r>
            <a:r>
              <a:rPr lang="en-GB">
                <a:latin typeface="Andale Mono" panose="020B0509000000000004" pitchFamily="49" charset="0"/>
              </a:rPr>
              <a:t> VPP</a:t>
            </a:r>
            <a:br>
              <a:rPr lang="en-GB">
                <a:latin typeface="Andale Mono" panose="020B0509000000000004" pitchFamily="49" charset="0"/>
              </a:rPr>
            </a:br>
            <a:r>
              <a:rPr lang="en-GB">
                <a:latin typeface="Andale Mono" panose="020B0509000000000004" pitchFamily="49" charset="0"/>
              </a:rPr>
              <a:t>         set VPP.TOTAL = VPP.TOTAL + ( </a:t>
            </a:r>
          </a:p>
          <a:p>
            <a:pPr marL="457200" lvl="1" indent="0">
              <a:lnSpc>
                <a:spcPct val="120000"/>
              </a:lnSpc>
              <a:buNone/>
            </a:pPr>
            <a:r>
              <a:rPr lang="en-GB">
                <a:latin typeface="Andale Mono" panose="020B0509000000000004" pitchFamily="49" charset="0"/>
              </a:rPr>
              <a:t>		SELECT V.MONTHLY_FEE * V.PERIOD </a:t>
            </a:r>
            <a:br>
              <a:rPr lang="en-GB">
                <a:latin typeface="Andale Mono" panose="020B0509000000000004" pitchFamily="49" charset="0"/>
              </a:rPr>
            </a:br>
            <a:r>
              <a:rPr lang="en-GB">
                <a:latin typeface="Andale Mono" panose="020B0509000000000004" pitchFamily="49" charset="0"/>
              </a:rPr>
              <a:t>              FROM </a:t>
            </a:r>
            <a:r>
              <a:rPr lang="en-GB" err="1">
                <a:latin typeface="Andale Mono" panose="020B0509000000000004" pitchFamily="49" charset="0"/>
              </a:rPr>
              <a:t>telcoservice_db.order</a:t>
            </a:r>
            <a:r>
              <a:rPr lang="en-GB">
                <a:latin typeface="Andale Mono" panose="020B0509000000000004" pitchFamily="49" charset="0"/>
              </a:rPr>
              <a:t> O join validity V </a:t>
            </a:r>
          </a:p>
          <a:p>
            <a:pPr marL="457200" lvl="1" indent="0">
              <a:lnSpc>
                <a:spcPct val="120000"/>
              </a:lnSpc>
              <a:buNone/>
            </a:pPr>
            <a:r>
              <a:rPr lang="en-GB">
                <a:latin typeface="Andale Mono" panose="020B0509000000000004" pitchFamily="49" charset="0"/>
              </a:rPr>
              <a:t>		on (O.VALIDITY_ID, O.PACKAGE_ID) = (</a:t>
            </a:r>
            <a:r>
              <a:rPr lang="en-GB" err="1">
                <a:latin typeface="Andale Mono" panose="020B0509000000000004" pitchFamily="49" charset="0"/>
              </a:rPr>
              <a:t>V.id</a:t>
            </a:r>
            <a:r>
              <a:rPr lang="en-GB">
                <a:latin typeface="Andale Mono" panose="020B0509000000000004" pitchFamily="49" charset="0"/>
              </a:rPr>
              <a:t>, V.PACKAGE_ID)</a:t>
            </a:r>
            <a:br>
              <a:rPr lang="en-GB">
                <a:latin typeface="Andale Mono" panose="020B0509000000000004" pitchFamily="49" charset="0"/>
              </a:rPr>
            </a:br>
            <a:r>
              <a:rPr lang="en-GB">
                <a:latin typeface="Andale Mono" panose="020B0509000000000004" pitchFamily="49" charset="0"/>
              </a:rPr>
              <a:t>              WHERE </a:t>
            </a:r>
            <a:r>
              <a:rPr lang="en-GB" err="1">
                <a:latin typeface="Andale Mono" panose="020B0509000000000004" pitchFamily="49" charset="0"/>
              </a:rPr>
              <a:t>O.id</a:t>
            </a:r>
            <a:r>
              <a:rPr lang="en-GB">
                <a:latin typeface="Andale Mono" panose="020B0509000000000004" pitchFamily="49" charset="0"/>
              </a:rPr>
              <a:t> = </a:t>
            </a:r>
            <a:r>
              <a:rPr lang="en-GB" err="1">
                <a:latin typeface="Andale Mono" panose="020B0509000000000004" pitchFamily="49" charset="0"/>
              </a:rPr>
              <a:t>new.id</a:t>
            </a:r>
            <a:r>
              <a:rPr lang="en-GB">
                <a:latin typeface="Andale Mono" panose="020B0509000000000004" pitchFamily="49" charset="0"/>
              </a:rPr>
              <a:t> and </a:t>
            </a:r>
            <a:r>
              <a:rPr lang="en-GB" err="1">
                <a:latin typeface="Andale Mono" panose="020B0509000000000004" pitchFamily="49" charset="0"/>
              </a:rPr>
              <a:t>o.PACKAGE_ID</a:t>
            </a:r>
            <a:r>
              <a:rPr lang="en-GB">
                <a:latin typeface="Andale Mono" panose="020B0509000000000004" pitchFamily="49" charset="0"/>
              </a:rPr>
              <a:t> = </a:t>
            </a:r>
            <a:r>
              <a:rPr lang="en-GB" err="1">
                <a:latin typeface="Andale Mono" panose="020B0509000000000004" pitchFamily="49" charset="0"/>
              </a:rPr>
              <a:t>new.PACKAGE_ID</a:t>
            </a:r>
            <a:r>
              <a:rPr lang="en-GB">
                <a:latin typeface="Andale Mono" panose="020B0509000000000004" pitchFamily="49" charset="0"/>
              </a:rPr>
              <a:t> )</a:t>
            </a:r>
            <a:br>
              <a:rPr lang="en-GB">
                <a:latin typeface="Andale Mono" panose="020B0509000000000004" pitchFamily="49" charset="0"/>
              </a:rPr>
            </a:br>
            <a:r>
              <a:rPr lang="en-GB">
                <a:latin typeface="Andale Mono" panose="020B0509000000000004" pitchFamily="49" charset="0"/>
              </a:rPr>
              <a:t>         where VPP.PACKAGE_ID = </a:t>
            </a:r>
            <a:r>
              <a:rPr lang="en-GB" err="1">
                <a:latin typeface="Andale Mono" panose="020B0509000000000004" pitchFamily="49" charset="0"/>
              </a:rPr>
              <a:t>new.PACKAGE_ID</a:t>
            </a:r>
            <a:r>
              <a:rPr lang="en-GB">
                <a:latin typeface="Andale Mono" panose="020B0509000000000004" pitchFamily="49" charset="0"/>
              </a:rPr>
              <a:t>;</a:t>
            </a:r>
            <a:br>
              <a:rPr lang="en-GB">
                <a:latin typeface="Andale Mono" panose="020B0509000000000004" pitchFamily="49" charset="0"/>
              </a:rPr>
            </a:br>
            <a:r>
              <a:rPr lang="en-GB">
                <a:latin typeface="Andale Mono" panose="020B0509000000000004" pitchFamily="49" charset="0"/>
              </a:rPr>
              <a:t>   end if;</a:t>
            </a:r>
            <a:br>
              <a:rPr lang="en-GB">
                <a:latin typeface="Andale Mono" panose="020B0509000000000004" pitchFamily="49" charset="0"/>
              </a:rPr>
            </a:br>
            <a:r>
              <a:rPr lang="en-GB">
                <a:latin typeface="Andale Mono" panose="020B0509000000000004" pitchFamily="49" charset="0"/>
              </a:rPr>
              <a:t>end;</a:t>
            </a:r>
            <a:endParaRPr lang="en-IT">
              <a:latin typeface="Andale Mono" panose="020B0509000000000004" pitchFamily="49" charset="0"/>
            </a:endParaRPr>
          </a:p>
        </p:txBody>
      </p:sp>
    </p:spTree>
    <p:extLst>
      <p:ext uri="{BB962C8B-B14F-4D97-AF65-F5344CB8AC3E}">
        <p14:creationId xmlns:p14="http://schemas.microsoft.com/office/powerpoint/2010/main" val="36053349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76F3-135E-7545-B075-FA2EF2E5B847}"/>
              </a:ext>
            </a:extLst>
          </p:cNvPr>
          <p:cNvSpPr>
            <a:spLocks noGrp="1"/>
          </p:cNvSpPr>
          <p:nvPr>
            <p:ph type="title"/>
          </p:nvPr>
        </p:nvSpPr>
        <p:spPr/>
        <p:txBody>
          <a:bodyPr>
            <a:normAutofit/>
          </a:bodyPr>
          <a:lstStyle/>
          <a:p>
            <a:r>
              <a:rPr lang="en-GB" err="1"/>
              <a:t>new_package_value_op</a:t>
            </a:r>
            <a:endParaRPr lang="en-GB"/>
          </a:p>
        </p:txBody>
      </p:sp>
      <p:sp>
        <p:nvSpPr>
          <p:cNvPr id="3" name="Content Placeholder 2">
            <a:extLst>
              <a:ext uri="{FF2B5EF4-FFF2-40B4-BE49-F238E27FC236}">
                <a16:creationId xmlns:a16="http://schemas.microsoft.com/office/drawing/2014/main" id="{D2CCA5B7-92D4-604E-B9DF-E76DA04EB34B}"/>
              </a:ext>
            </a:extLst>
          </p:cNvPr>
          <p:cNvSpPr>
            <a:spLocks noGrp="1"/>
          </p:cNvSpPr>
          <p:nvPr>
            <p:ph idx="1"/>
          </p:nvPr>
        </p:nvSpPr>
        <p:spPr/>
        <p:txBody>
          <a:bodyPr>
            <a:normAutofit fontScale="92500" lnSpcReduction="10000"/>
          </a:bodyPr>
          <a:lstStyle/>
          <a:p>
            <a:r>
              <a:rPr lang="en-IT" b="1"/>
              <a:t>Event: </a:t>
            </a:r>
            <a:r>
              <a:rPr lang="en-IT"/>
              <a:t>After insert on Service_Package</a:t>
            </a:r>
          </a:p>
          <a:p>
            <a:r>
              <a:rPr lang="en-IT" b="1"/>
              <a:t>Condition: </a:t>
            </a:r>
            <a:r>
              <a:rPr lang="en-IT"/>
              <a:t>Always</a:t>
            </a:r>
            <a:r>
              <a:rPr lang="it-IT"/>
              <a:t> (for </a:t>
            </a:r>
            <a:r>
              <a:rPr lang="it-IT" err="1"/>
              <a:t>consistency</a:t>
            </a:r>
            <a:r>
              <a:rPr lang="it-IT"/>
              <a:t> </a:t>
            </a:r>
            <a:r>
              <a:rPr lang="it-IT" err="1"/>
              <a:t>every</a:t>
            </a:r>
            <a:r>
              <a:rPr lang="it-IT"/>
              <a:t> new package </a:t>
            </a:r>
            <a:r>
              <a:rPr lang="it-IT" err="1"/>
              <a:t>is</a:t>
            </a:r>
            <a:r>
              <a:rPr lang="it-IT"/>
              <a:t> </a:t>
            </a:r>
            <a:r>
              <a:rPr lang="it-IT" err="1"/>
              <a:t>immediately</a:t>
            </a:r>
            <a:r>
              <a:rPr lang="it-IT"/>
              <a:t> </a:t>
            </a:r>
            <a:r>
              <a:rPr lang="it-IT" err="1"/>
              <a:t>added</a:t>
            </a:r>
            <a:r>
              <a:rPr lang="it-IT"/>
              <a:t>)</a:t>
            </a:r>
            <a:endParaRPr lang="en-IT" b="1"/>
          </a:p>
          <a:p>
            <a:r>
              <a:rPr lang="en-IT" b="1"/>
              <a:t>Action: </a:t>
            </a:r>
            <a:r>
              <a:rPr lang="en-IT"/>
              <a:t>Insert a new tuple in the value_per_package_op materialised view with the same id of the new service_package. </a:t>
            </a:r>
          </a:p>
          <a:p>
            <a:r>
              <a:rPr lang="en-IT" b="1"/>
              <a:t>Code:</a:t>
            </a:r>
            <a:r>
              <a:rPr lang="en-IT"/>
              <a:t> </a:t>
            </a:r>
          </a:p>
          <a:p>
            <a:pPr marL="457200" lvl="1" indent="0">
              <a:lnSpc>
                <a:spcPct val="100000"/>
              </a:lnSpc>
              <a:buNone/>
            </a:pPr>
            <a:r>
              <a:rPr lang="en-GB">
                <a:latin typeface="Andale Mono" panose="020B0509000000000004" pitchFamily="49" charset="0"/>
              </a:rPr>
              <a:t>create trigger </a:t>
            </a:r>
            <a:r>
              <a:rPr lang="en-GB" err="1">
                <a:latin typeface="Andale Mono" panose="020B0509000000000004" pitchFamily="49" charset="0"/>
              </a:rPr>
              <a:t>new_package_value_op</a:t>
            </a:r>
            <a:br>
              <a:rPr lang="en-GB">
                <a:latin typeface="Andale Mono" panose="020B0509000000000004" pitchFamily="49" charset="0"/>
              </a:rPr>
            </a:br>
            <a:r>
              <a:rPr lang="en-GB">
                <a:latin typeface="Andale Mono" panose="020B0509000000000004" pitchFamily="49" charset="0"/>
              </a:rPr>
              <a:t>after insert on </a:t>
            </a:r>
            <a:r>
              <a:rPr lang="en-GB" err="1">
                <a:latin typeface="Andale Mono" panose="020B0509000000000004" pitchFamily="49" charset="0"/>
              </a:rPr>
              <a:t>service_package</a:t>
            </a:r>
            <a:br>
              <a:rPr lang="en-GB">
                <a:latin typeface="Andale Mono" panose="020B0509000000000004" pitchFamily="49" charset="0"/>
              </a:rPr>
            </a:br>
            <a:r>
              <a:rPr lang="en-GB">
                <a:latin typeface="Andale Mono" panose="020B0509000000000004" pitchFamily="49" charset="0"/>
              </a:rPr>
              <a:t>for each row</a:t>
            </a:r>
            <a:br>
              <a:rPr lang="en-GB">
                <a:latin typeface="Andale Mono" panose="020B0509000000000004" pitchFamily="49" charset="0"/>
              </a:rPr>
            </a:br>
            <a:r>
              <a:rPr lang="en-GB">
                <a:latin typeface="Andale Mono" panose="020B0509000000000004" pitchFamily="49" charset="0"/>
              </a:rPr>
              <a:t>begin</a:t>
            </a:r>
            <a:br>
              <a:rPr lang="en-GB">
                <a:latin typeface="Andale Mono" panose="020B0509000000000004" pitchFamily="49" charset="0"/>
              </a:rPr>
            </a:br>
            <a:r>
              <a:rPr lang="en-GB">
                <a:latin typeface="Andale Mono" panose="020B0509000000000004" pitchFamily="49" charset="0"/>
              </a:rPr>
              <a:t>   insert into </a:t>
            </a:r>
            <a:r>
              <a:rPr lang="en-GB" err="1">
                <a:latin typeface="Andale Mono" panose="020B0509000000000004" pitchFamily="49" charset="0"/>
              </a:rPr>
              <a:t>value_per_package_op</a:t>
            </a:r>
            <a:r>
              <a:rPr lang="en-GB">
                <a:latin typeface="Andale Mono" panose="020B0509000000000004" pitchFamily="49" charset="0"/>
              </a:rPr>
              <a:t> value ( new.ID, 0 );</a:t>
            </a:r>
            <a:br>
              <a:rPr lang="en-GB">
                <a:latin typeface="Andale Mono" panose="020B0509000000000004" pitchFamily="49" charset="0"/>
              </a:rPr>
            </a:br>
            <a:r>
              <a:rPr lang="en-GB">
                <a:latin typeface="Andale Mono" panose="020B0509000000000004" pitchFamily="49" charset="0"/>
              </a:rPr>
              <a:t>end;</a:t>
            </a:r>
            <a:endParaRPr lang="en-IT">
              <a:latin typeface="Andale Mono" panose="020B0509000000000004" pitchFamily="49" charset="0"/>
            </a:endParaRPr>
          </a:p>
        </p:txBody>
      </p:sp>
    </p:spTree>
    <p:extLst>
      <p:ext uri="{BB962C8B-B14F-4D97-AF65-F5344CB8AC3E}">
        <p14:creationId xmlns:p14="http://schemas.microsoft.com/office/powerpoint/2010/main" val="4891252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76F3-135E-7545-B075-FA2EF2E5B847}"/>
              </a:ext>
            </a:extLst>
          </p:cNvPr>
          <p:cNvSpPr>
            <a:spLocks noGrp="1"/>
          </p:cNvSpPr>
          <p:nvPr>
            <p:ph type="title"/>
          </p:nvPr>
        </p:nvSpPr>
        <p:spPr/>
        <p:txBody>
          <a:bodyPr>
            <a:normAutofit/>
          </a:bodyPr>
          <a:lstStyle/>
          <a:p>
            <a:r>
              <a:rPr lang="en-GB" err="1"/>
              <a:t>new_purchase_value_op</a:t>
            </a:r>
            <a:r>
              <a:rPr lang="en-GB"/>
              <a:t> </a:t>
            </a:r>
          </a:p>
        </p:txBody>
      </p:sp>
      <p:sp>
        <p:nvSpPr>
          <p:cNvPr id="3" name="Content Placeholder 2">
            <a:extLst>
              <a:ext uri="{FF2B5EF4-FFF2-40B4-BE49-F238E27FC236}">
                <a16:creationId xmlns:a16="http://schemas.microsoft.com/office/drawing/2014/main" id="{D2CCA5B7-92D4-604E-B9DF-E76DA04EB34B}"/>
              </a:ext>
            </a:extLst>
          </p:cNvPr>
          <p:cNvSpPr>
            <a:spLocks noGrp="1"/>
          </p:cNvSpPr>
          <p:nvPr>
            <p:ph idx="1"/>
          </p:nvPr>
        </p:nvSpPr>
        <p:spPr/>
        <p:txBody>
          <a:bodyPr>
            <a:normAutofit fontScale="55000" lnSpcReduction="20000"/>
          </a:bodyPr>
          <a:lstStyle/>
          <a:p>
            <a:r>
              <a:rPr lang="en-IT" b="1"/>
              <a:t>Event: </a:t>
            </a:r>
            <a:r>
              <a:rPr lang="en-IT"/>
              <a:t>After update on Order</a:t>
            </a:r>
          </a:p>
          <a:p>
            <a:r>
              <a:rPr lang="en-IT" b="1"/>
              <a:t>Condition: </a:t>
            </a:r>
            <a:r>
              <a:rPr lang="en-IT"/>
              <a:t>The order’s validity (is_valid) goes from not ‘ACCEPTED’ to ‘ACCEPTED’</a:t>
            </a:r>
            <a:endParaRPr lang="en-IT" b="1"/>
          </a:p>
          <a:p>
            <a:r>
              <a:rPr lang="en-IT" b="1"/>
              <a:t>Action: </a:t>
            </a:r>
            <a:r>
              <a:rPr lang="en-IT"/>
              <a:t>Update the total values in the value_per_package_op materialised view. Only rows with same id as the one of the order’s package are affected</a:t>
            </a:r>
          </a:p>
          <a:p>
            <a:r>
              <a:rPr lang="en-IT" b="1"/>
              <a:t>Code:</a:t>
            </a:r>
            <a:r>
              <a:rPr lang="en-IT"/>
              <a:t> </a:t>
            </a:r>
          </a:p>
          <a:p>
            <a:pPr marL="457200" lvl="1" indent="0">
              <a:lnSpc>
                <a:spcPct val="120000"/>
              </a:lnSpc>
              <a:buNone/>
            </a:pPr>
            <a:r>
              <a:rPr lang="en-GB">
                <a:latin typeface="Andale Mono" panose="020B0509000000000004" pitchFamily="49" charset="0"/>
              </a:rPr>
              <a:t>create trigger </a:t>
            </a:r>
            <a:r>
              <a:rPr lang="en-GB" err="1">
                <a:latin typeface="Andale Mono" panose="020B0509000000000004" pitchFamily="49" charset="0"/>
              </a:rPr>
              <a:t>new_purchase_value_op</a:t>
            </a:r>
            <a:br>
              <a:rPr lang="en-GB">
                <a:latin typeface="Andale Mono" panose="020B0509000000000004" pitchFamily="49" charset="0"/>
              </a:rPr>
            </a:br>
            <a:r>
              <a:rPr lang="en-GB">
                <a:latin typeface="Andale Mono" panose="020B0509000000000004" pitchFamily="49" charset="0"/>
              </a:rPr>
              <a:t>after update on </a:t>
            </a:r>
            <a:r>
              <a:rPr lang="en-GB" err="1">
                <a:latin typeface="Andale Mono" panose="020B0509000000000004" pitchFamily="49" charset="0"/>
              </a:rPr>
              <a:t>telcoservice_db.order</a:t>
            </a:r>
            <a:br>
              <a:rPr lang="en-GB">
                <a:latin typeface="Andale Mono" panose="020B0509000000000004" pitchFamily="49" charset="0"/>
              </a:rPr>
            </a:br>
            <a:r>
              <a:rPr lang="en-GB">
                <a:latin typeface="Andale Mono" panose="020B0509000000000004" pitchFamily="49" charset="0"/>
              </a:rPr>
              <a:t>for each row</a:t>
            </a:r>
            <a:br>
              <a:rPr lang="en-GB">
                <a:latin typeface="Andale Mono" panose="020B0509000000000004" pitchFamily="49" charset="0"/>
              </a:rPr>
            </a:br>
            <a:r>
              <a:rPr lang="en-GB">
                <a:latin typeface="Andale Mono" panose="020B0509000000000004" pitchFamily="49" charset="0"/>
              </a:rPr>
              <a:t>begin</a:t>
            </a:r>
            <a:br>
              <a:rPr lang="en-GB">
                <a:latin typeface="Andale Mono" panose="020B0509000000000004" pitchFamily="49" charset="0"/>
              </a:rPr>
            </a:br>
            <a:r>
              <a:rPr lang="en-GB">
                <a:latin typeface="Andale Mono" panose="020B0509000000000004" pitchFamily="49" charset="0"/>
              </a:rPr>
              <a:t>    if ( </a:t>
            </a:r>
            <a:r>
              <a:rPr lang="en-GB" err="1">
                <a:latin typeface="Andale Mono" panose="020B0509000000000004" pitchFamily="49" charset="0"/>
              </a:rPr>
              <a:t>old.is_valid</a:t>
            </a:r>
            <a:r>
              <a:rPr lang="en-GB">
                <a:latin typeface="Andale Mono" panose="020B0509000000000004" pitchFamily="49" charset="0"/>
              </a:rPr>
              <a:t> &lt;&gt; 'ACCEPTED' and </a:t>
            </a:r>
            <a:r>
              <a:rPr lang="en-GB" err="1">
                <a:latin typeface="Andale Mono" panose="020B0509000000000004" pitchFamily="49" charset="0"/>
              </a:rPr>
              <a:t>new.is_valid</a:t>
            </a:r>
            <a:r>
              <a:rPr lang="en-GB">
                <a:latin typeface="Andale Mono" panose="020B0509000000000004" pitchFamily="49" charset="0"/>
              </a:rPr>
              <a:t> = 'ACCEPTED' ) then</a:t>
            </a:r>
            <a:br>
              <a:rPr lang="en-GB">
                <a:latin typeface="Andale Mono" panose="020B0509000000000004" pitchFamily="49" charset="0"/>
              </a:rPr>
            </a:br>
            <a:r>
              <a:rPr lang="en-GB">
                <a:latin typeface="Andale Mono" panose="020B0509000000000004" pitchFamily="49" charset="0"/>
              </a:rPr>
              <a:t>      update </a:t>
            </a:r>
            <a:r>
              <a:rPr lang="en-GB" err="1">
                <a:latin typeface="Andale Mono" panose="020B0509000000000004" pitchFamily="49" charset="0"/>
              </a:rPr>
              <a:t>value_per_package_op</a:t>
            </a:r>
            <a:r>
              <a:rPr lang="en-GB">
                <a:latin typeface="Andale Mono" panose="020B0509000000000004" pitchFamily="49" charset="0"/>
              </a:rPr>
              <a:t> VPPO</a:t>
            </a:r>
            <a:br>
              <a:rPr lang="en-GB">
                <a:latin typeface="Andale Mono" panose="020B0509000000000004" pitchFamily="49" charset="0"/>
              </a:rPr>
            </a:br>
            <a:r>
              <a:rPr lang="en-GB">
                <a:latin typeface="Andale Mono" panose="020B0509000000000004" pitchFamily="49" charset="0"/>
              </a:rPr>
              <a:t>         set VPPO.TOTAL = VPPO.TOTAL + ( </a:t>
            </a:r>
          </a:p>
          <a:p>
            <a:pPr marL="457200" lvl="1" indent="0">
              <a:lnSpc>
                <a:spcPct val="120000"/>
              </a:lnSpc>
              <a:buNone/>
            </a:pPr>
            <a:r>
              <a:rPr lang="en-GB">
                <a:latin typeface="Andale Mono" panose="020B0509000000000004" pitchFamily="49" charset="0"/>
              </a:rPr>
              <a:t>		SELECT O.TOTAL_COST</a:t>
            </a:r>
            <a:br>
              <a:rPr lang="en-GB">
                <a:latin typeface="Andale Mono" panose="020B0509000000000004" pitchFamily="49" charset="0"/>
              </a:rPr>
            </a:br>
            <a:r>
              <a:rPr lang="en-GB">
                <a:latin typeface="Andale Mono" panose="020B0509000000000004" pitchFamily="49" charset="0"/>
              </a:rPr>
              <a:t>            	FROM </a:t>
            </a:r>
            <a:r>
              <a:rPr lang="en-GB" err="1">
                <a:latin typeface="Andale Mono" panose="020B0509000000000004" pitchFamily="49" charset="0"/>
              </a:rPr>
              <a:t>telcoservice_db.order</a:t>
            </a:r>
            <a:r>
              <a:rPr lang="en-GB">
                <a:latin typeface="Andale Mono" panose="020B0509000000000004" pitchFamily="49" charset="0"/>
              </a:rPr>
              <a:t> O</a:t>
            </a:r>
            <a:br>
              <a:rPr lang="en-GB">
                <a:latin typeface="Andale Mono" panose="020B0509000000000004" pitchFamily="49" charset="0"/>
              </a:rPr>
            </a:br>
            <a:r>
              <a:rPr lang="en-GB">
                <a:latin typeface="Andale Mono" panose="020B0509000000000004" pitchFamily="49" charset="0"/>
              </a:rPr>
              <a:t>		WHERE </a:t>
            </a:r>
            <a:r>
              <a:rPr lang="en-GB" err="1">
                <a:latin typeface="Andale Mono" panose="020B0509000000000004" pitchFamily="49" charset="0"/>
              </a:rPr>
              <a:t>O.id</a:t>
            </a:r>
            <a:r>
              <a:rPr lang="en-GB">
                <a:latin typeface="Andale Mono" panose="020B0509000000000004" pitchFamily="49" charset="0"/>
              </a:rPr>
              <a:t> = </a:t>
            </a:r>
            <a:r>
              <a:rPr lang="en-GB" err="1">
                <a:latin typeface="Andale Mono" panose="020B0509000000000004" pitchFamily="49" charset="0"/>
              </a:rPr>
              <a:t>new.id</a:t>
            </a:r>
            <a:r>
              <a:rPr lang="en-GB">
                <a:latin typeface="Andale Mono" panose="020B0509000000000004" pitchFamily="49" charset="0"/>
              </a:rPr>
              <a:t> )</a:t>
            </a:r>
            <a:br>
              <a:rPr lang="en-GB">
                <a:latin typeface="Andale Mono" panose="020B0509000000000004" pitchFamily="49" charset="0"/>
              </a:rPr>
            </a:br>
            <a:r>
              <a:rPr lang="en-GB">
                <a:latin typeface="Andale Mono" panose="020B0509000000000004" pitchFamily="49" charset="0"/>
              </a:rPr>
              <a:t>         where VPPO.PACKAGE_ID = </a:t>
            </a:r>
            <a:r>
              <a:rPr lang="en-GB" err="1">
                <a:latin typeface="Andale Mono" panose="020B0509000000000004" pitchFamily="49" charset="0"/>
              </a:rPr>
              <a:t>new.PACKAGE_ID</a:t>
            </a:r>
            <a:r>
              <a:rPr lang="en-GB">
                <a:latin typeface="Andale Mono" panose="020B0509000000000004" pitchFamily="49" charset="0"/>
              </a:rPr>
              <a:t>;</a:t>
            </a:r>
            <a:br>
              <a:rPr lang="en-GB">
                <a:latin typeface="Andale Mono" panose="020B0509000000000004" pitchFamily="49" charset="0"/>
              </a:rPr>
            </a:br>
            <a:r>
              <a:rPr lang="en-GB">
                <a:latin typeface="Andale Mono" panose="020B0509000000000004" pitchFamily="49" charset="0"/>
              </a:rPr>
              <a:t>   end if;</a:t>
            </a:r>
            <a:br>
              <a:rPr lang="en-GB">
                <a:latin typeface="Andale Mono" panose="020B0509000000000004" pitchFamily="49" charset="0"/>
              </a:rPr>
            </a:br>
            <a:r>
              <a:rPr lang="en-GB">
                <a:latin typeface="Andale Mono" panose="020B0509000000000004" pitchFamily="49" charset="0"/>
              </a:rPr>
              <a:t>end;</a:t>
            </a:r>
            <a:endParaRPr lang="en-IT">
              <a:latin typeface="Andale Mono" panose="020B0509000000000004" pitchFamily="49" charset="0"/>
            </a:endParaRPr>
          </a:p>
        </p:txBody>
      </p:sp>
    </p:spTree>
    <p:extLst>
      <p:ext uri="{BB962C8B-B14F-4D97-AF65-F5344CB8AC3E}">
        <p14:creationId xmlns:p14="http://schemas.microsoft.com/office/powerpoint/2010/main" val="1083991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C7D7D-94DC-1049-831B-FDF41451C5E8}"/>
              </a:ext>
            </a:extLst>
          </p:cNvPr>
          <p:cNvSpPr>
            <a:spLocks noGrp="1"/>
          </p:cNvSpPr>
          <p:nvPr>
            <p:ph type="title"/>
          </p:nvPr>
        </p:nvSpPr>
        <p:spPr>
          <a:xfrm>
            <a:off x="838200" y="325437"/>
            <a:ext cx="10515600" cy="6207125"/>
          </a:xfrm>
        </p:spPr>
        <p:txBody>
          <a:bodyPr>
            <a:normAutofit/>
          </a:bodyPr>
          <a:lstStyle/>
          <a:p>
            <a:pPr algn="ctr"/>
            <a:r>
              <a:rPr lang="en-IT" sz="6000" b="1"/>
              <a:t>ORM Design</a:t>
            </a:r>
          </a:p>
        </p:txBody>
      </p:sp>
    </p:spTree>
    <p:extLst>
      <p:ext uri="{BB962C8B-B14F-4D97-AF65-F5344CB8AC3E}">
        <p14:creationId xmlns:p14="http://schemas.microsoft.com/office/powerpoint/2010/main" val="12595456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9A9FD-1376-6E44-AE34-6A0672C0F2CB}"/>
              </a:ext>
            </a:extLst>
          </p:cNvPr>
          <p:cNvSpPr>
            <a:spLocks noGrp="1"/>
          </p:cNvSpPr>
          <p:nvPr>
            <p:ph type="title"/>
          </p:nvPr>
        </p:nvSpPr>
        <p:spPr/>
        <p:txBody>
          <a:bodyPr/>
          <a:lstStyle/>
          <a:p>
            <a:r>
              <a:rPr lang="en-IT"/>
              <a:t>Order – Client</a:t>
            </a:r>
          </a:p>
        </p:txBody>
      </p:sp>
      <p:sp>
        <p:nvSpPr>
          <p:cNvPr id="4" name="Text Placeholder 3">
            <a:extLst>
              <a:ext uri="{FF2B5EF4-FFF2-40B4-BE49-F238E27FC236}">
                <a16:creationId xmlns:a16="http://schemas.microsoft.com/office/drawing/2014/main" id="{42C3C020-668F-874E-8A5B-7B2A5C9CCC0E}"/>
              </a:ext>
            </a:extLst>
          </p:cNvPr>
          <p:cNvSpPr>
            <a:spLocks noGrp="1"/>
          </p:cNvSpPr>
          <p:nvPr>
            <p:ph type="body" idx="1"/>
          </p:nvPr>
        </p:nvSpPr>
        <p:spPr>
          <a:xfrm>
            <a:off x="839789" y="1681163"/>
            <a:ext cx="10512424" cy="1325563"/>
          </a:xfrm>
        </p:spPr>
        <p:txBody>
          <a:bodyPr>
            <a:normAutofit fontScale="92500"/>
          </a:bodyPr>
          <a:lstStyle/>
          <a:p>
            <a:r>
              <a:rPr lang="en-IT"/>
              <a:t>ManyToOne</a:t>
            </a:r>
          </a:p>
          <a:p>
            <a:r>
              <a:rPr lang="en-IT"/>
              <a:t>Owner: Order</a:t>
            </a:r>
          </a:p>
          <a:p>
            <a:r>
              <a:rPr lang="en-IT"/>
              <a:t>Description: </a:t>
            </a:r>
            <a:r>
              <a:rPr lang="en-IT" b="0"/>
              <a:t>An Order can be done only one Client but a Client can do many Orders.</a:t>
            </a:r>
          </a:p>
        </p:txBody>
      </p:sp>
      <p:sp>
        <p:nvSpPr>
          <p:cNvPr id="3" name="Content Placeholder 2">
            <a:extLst>
              <a:ext uri="{FF2B5EF4-FFF2-40B4-BE49-F238E27FC236}">
                <a16:creationId xmlns:a16="http://schemas.microsoft.com/office/drawing/2014/main" id="{E74129A1-A377-FD47-9B90-CF9D2B98D0DF}"/>
              </a:ext>
            </a:extLst>
          </p:cNvPr>
          <p:cNvSpPr>
            <a:spLocks noGrp="1"/>
          </p:cNvSpPr>
          <p:nvPr>
            <p:ph sz="half" idx="2"/>
          </p:nvPr>
        </p:nvSpPr>
        <p:spPr>
          <a:xfrm>
            <a:off x="839788" y="3288889"/>
            <a:ext cx="10512423" cy="2900773"/>
          </a:xfrm>
        </p:spPr>
        <p:txBody>
          <a:bodyPr>
            <a:normAutofit/>
          </a:bodyPr>
          <a:lstStyle/>
          <a:p>
            <a:r>
              <a:rPr lang="en-IT" b="1"/>
              <a:t>Order -&gt; Client</a:t>
            </a:r>
            <a:r>
              <a:rPr lang="en-IT"/>
              <a:t>: An order is done by a client.</a:t>
            </a:r>
            <a:r>
              <a:rPr lang="it-IT"/>
              <a:t> (</a:t>
            </a:r>
            <a:r>
              <a:rPr lang="it-IT" err="1"/>
              <a:t>FetchType</a:t>
            </a:r>
            <a:r>
              <a:rPr lang="it-IT"/>
              <a:t> </a:t>
            </a:r>
            <a:r>
              <a:rPr lang="it-IT" err="1"/>
              <a:t>is</a:t>
            </a:r>
            <a:r>
              <a:rPr lang="it-IT"/>
              <a:t> EAGER </a:t>
            </a:r>
            <a:r>
              <a:rPr lang="it-IT" err="1"/>
              <a:t>since</a:t>
            </a:r>
            <a:r>
              <a:rPr lang="it-IT"/>
              <a:t> it </a:t>
            </a:r>
            <a:r>
              <a:rPr lang="it-IT" err="1"/>
              <a:t>is</a:t>
            </a:r>
            <a:r>
              <a:rPr lang="it-IT"/>
              <a:t> </a:t>
            </a:r>
            <a:r>
              <a:rPr lang="it-IT" err="1"/>
              <a:t>left</a:t>
            </a:r>
            <a:r>
              <a:rPr lang="it-IT"/>
              <a:t> to default)</a:t>
            </a:r>
            <a:r>
              <a:rPr lang="en-IT"/>
              <a:t> </a:t>
            </a:r>
          </a:p>
          <a:p>
            <a:r>
              <a:rPr lang="en-IT" b="1"/>
              <a:t>Client -&gt; Order</a:t>
            </a:r>
            <a:r>
              <a:rPr lang="en-IT"/>
              <a:t>: added for consistency and be</a:t>
            </a:r>
            <a:r>
              <a:rPr lang="en-GB"/>
              <a:t>ca</a:t>
            </a:r>
            <a:r>
              <a:rPr lang="en-IT"/>
              <a:t>use it’s useful to know, given a client a list of all its orders. Lazy because when we get a client we might not want to know </a:t>
            </a:r>
            <a:r>
              <a:rPr lang="it-IT" err="1"/>
              <a:t>her</a:t>
            </a:r>
            <a:r>
              <a:rPr lang="it-IT"/>
              <a:t>/</a:t>
            </a:r>
            <a:r>
              <a:rPr lang="it-IT" err="1"/>
              <a:t>his</a:t>
            </a:r>
            <a:r>
              <a:rPr lang="en-IT"/>
              <a:t> orders</a:t>
            </a:r>
            <a:r>
              <a:rPr lang="it-IT"/>
              <a:t> </a:t>
            </a:r>
            <a:r>
              <a:rPr lang="it-IT" err="1"/>
              <a:t>hence</a:t>
            </a:r>
            <a:r>
              <a:rPr lang="it-IT"/>
              <a:t> </a:t>
            </a:r>
            <a:r>
              <a:rPr lang="it-IT" err="1"/>
              <a:t>they</a:t>
            </a:r>
            <a:r>
              <a:rPr lang="it-IT"/>
              <a:t> </a:t>
            </a:r>
            <a:r>
              <a:rPr lang="it-IT" err="1"/>
              <a:t>might</a:t>
            </a:r>
            <a:r>
              <a:rPr lang="it-IT"/>
              <a:t> be </a:t>
            </a:r>
            <a:r>
              <a:rPr lang="it-IT" err="1"/>
              <a:t>too</a:t>
            </a:r>
            <a:r>
              <a:rPr lang="it-IT"/>
              <a:t> </a:t>
            </a:r>
            <a:r>
              <a:rPr lang="en-IT"/>
              <a:t>many, thus it might be costly to retreive </a:t>
            </a:r>
            <a:r>
              <a:rPr lang="it-IT"/>
              <a:t>all of </a:t>
            </a:r>
            <a:r>
              <a:rPr lang="en-IT"/>
              <a:t>them. </a:t>
            </a:r>
          </a:p>
        </p:txBody>
      </p:sp>
    </p:spTree>
    <p:extLst>
      <p:ext uri="{BB962C8B-B14F-4D97-AF65-F5344CB8AC3E}">
        <p14:creationId xmlns:p14="http://schemas.microsoft.com/office/powerpoint/2010/main" val="9830377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35AD053-2F69-194F-A053-4BAE3AF64B9B}"/>
              </a:ext>
            </a:extLst>
          </p:cNvPr>
          <p:cNvSpPr>
            <a:spLocks noGrp="1"/>
          </p:cNvSpPr>
          <p:nvPr>
            <p:ph type="title"/>
          </p:nvPr>
        </p:nvSpPr>
        <p:spPr>
          <a:xfrm>
            <a:off x="839788" y="365125"/>
            <a:ext cx="10515600" cy="1325563"/>
          </a:xfrm>
        </p:spPr>
        <p:txBody>
          <a:bodyPr/>
          <a:lstStyle/>
          <a:p>
            <a:r>
              <a:rPr lang="en-IT"/>
              <a:t>Order – OptionalProduct</a:t>
            </a:r>
          </a:p>
        </p:txBody>
      </p:sp>
      <p:sp>
        <p:nvSpPr>
          <p:cNvPr id="20" name="Text Placeholder 3">
            <a:extLst>
              <a:ext uri="{FF2B5EF4-FFF2-40B4-BE49-F238E27FC236}">
                <a16:creationId xmlns:a16="http://schemas.microsoft.com/office/drawing/2014/main" id="{A1B7F822-5276-944C-B4E4-E90FA41366CC}"/>
              </a:ext>
            </a:extLst>
          </p:cNvPr>
          <p:cNvSpPr>
            <a:spLocks noGrp="1"/>
          </p:cNvSpPr>
          <p:nvPr>
            <p:ph type="body" idx="1"/>
          </p:nvPr>
        </p:nvSpPr>
        <p:spPr>
          <a:xfrm>
            <a:off x="839789" y="1681163"/>
            <a:ext cx="10512424" cy="1325563"/>
          </a:xfrm>
        </p:spPr>
        <p:txBody>
          <a:bodyPr>
            <a:normAutofit fontScale="92500" lnSpcReduction="20000"/>
          </a:bodyPr>
          <a:lstStyle/>
          <a:p>
            <a:r>
              <a:rPr lang="en-IT"/>
              <a:t>ManyToMany</a:t>
            </a:r>
          </a:p>
          <a:p>
            <a:r>
              <a:rPr lang="en-IT"/>
              <a:t>Owner: Order</a:t>
            </a:r>
          </a:p>
          <a:p>
            <a:r>
              <a:rPr lang="en-IT"/>
              <a:t>Description: </a:t>
            </a:r>
            <a:r>
              <a:rPr lang="en-IT" b="0"/>
              <a:t>An Order can contain many OptionalProduct. An OptionalProduct can be in many different Orders. </a:t>
            </a:r>
          </a:p>
        </p:txBody>
      </p:sp>
      <p:sp>
        <p:nvSpPr>
          <p:cNvPr id="21" name="Content Placeholder 2">
            <a:extLst>
              <a:ext uri="{FF2B5EF4-FFF2-40B4-BE49-F238E27FC236}">
                <a16:creationId xmlns:a16="http://schemas.microsoft.com/office/drawing/2014/main" id="{05DB42C9-EDAE-BA42-ADE7-253D1FC6F482}"/>
              </a:ext>
            </a:extLst>
          </p:cNvPr>
          <p:cNvSpPr>
            <a:spLocks noGrp="1"/>
          </p:cNvSpPr>
          <p:nvPr>
            <p:ph sz="half" idx="2"/>
          </p:nvPr>
        </p:nvSpPr>
        <p:spPr>
          <a:xfrm>
            <a:off x="839788" y="3288889"/>
            <a:ext cx="10512423" cy="2900773"/>
          </a:xfrm>
        </p:spPr>
        <p:txBody>
          <a:bodyPr>
            <a:normAutofit/>
          </a:bodyPr>
          <a:lstStyle/>
          <a:p>
            <a:r>
              <a:rPr lang="en-IT" b="1"/>
              <a:t>Order -&gt; OptionalProduct</a:t>
            </a:r>
            <a:r>
              <a:rPr lang="en-IT"/>
              <a:t>: An Order contains many OptionalProducts. </a:t>
            </a:r>
            <a:r>
              <a:rPr lang="it-IT" err="1"/>
              <a:t>FetchType</a:t>
            </a:r>
            <a:r>
              <a:rPr lang="it-IT"/>
              <a:t> </a:t>
            </a:r>
            <a:r>
              <a:rPr lang="it-IT" err="1"/>
              <a:t>is</a:t>
            </a:r>
            <a:r>
              <a:rPr lang="it-IT"/>
              <a:t> EAGER </a:t>
            </a:r>
            <a:r>
              <a:rPr lang="it-IT" err="1"/>
              <a:t>because</a:t>
            </a:r>
            <a:r>
              <a:rPr lang="it-IT"/>
              <a:t> we are </a:t>
            </a:r>
            <a:r>
              <a:rPr lang="it-IT" err="1"/>
              <a:t>retrieving</a:t>
            </a:r>
            <a:r>
              <a:rPr lang="it-IT"/>
              <a:t> all the </a:t>
            </a:r>
            <a:r>
              <a:rPr lang="it-IT" err="1"/>
              <a:t>order’s</a:t>
            </a:r>
            <a:r>
              <a:rPr lang="it-IT"/>
              <a:t> </a:t>
            </a:r>
            <a:r>
              <a:rPr lang="it-IT" err="1"/>
              <a:t>details</a:t>
            </a:r>
            <a:r>
              <a:rPr lang="it-IT"/>
              <a:t>.</a:t>
            </a:r>
            <a:endParaRPr lang="en-IT"/>
          </a:p>
          <a:p>
            <a:r>
              <a:rPr lang="en-IT" b="1"/>
              <a:t>OptionalProduct -&gt; Order</a:t>
            </a:r>
            <a:r>
              <a:rPr lang="en-IT"/>
              <a:t>: Added for consistency.</a:t>
            </a:r>
            <a:r>
              <a:rPr lang="it-IT"/>
              <a:t> </a:t>
            </a:r>
            <a:r>
              <a:rPr lang="it-IT" err="1"/>
              <a:t>FetchType</a:t>
            </a:r>
            <a:r>
              <a:rPr lang="it-IT"/>
              <a:t> </a:t>
            </a:r>
            <a:r>
              <a:rPr lang="it-IT" err="1"/>
              <a:t>is</a:t>
            </a:r>
            <a:r>
              <a:rPr lang="it-IT"/>
              <a:t> LAZY</a:t>
            </a:r>
            <a:r>
              <a:rPr lang="en-IT"/>
              <a:t> </a:t>
            </a:r>
          </a:p>
        </p:txBody>
      </p:sp>
    </p:spTree>
    <p:extLst>
      <p:ext uri="{BB962C8B-B14F-4D97-AF65-F5344CB8AC3E}">
        <p14:creationId xmlns:p14="http://schemas.microsoft.com/office/powerpoint/2010/main" val="18911975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6CCA-BA48-1A49-9604-F0ADFE9FBA0E}"/>
              </a:ext>
            </a:extLst>
          </p:cNvPr>
          <p:cNvSpPr>
            <a:spLocks noGrp="1"/>
          </p:cNvSpPr>
          <p:nvPr>
            <p:ph type="title"/>
          </p:nvPr>
        </p:nvSpPr>
        <p:spPr/>
        <p:txBody>
          <a:bodyPr/>
          <a:lstStyle/>
          <a:p>
            <a:r>
              <a:rPr lang="en-IT"/>
              <a:t>ServicePackage - OptionalProduct</a:t>
            </a:r>
          </a:p>
        </p:txBody>
      </p:sp>
      <p:sp>
        <p:nvSpPr>
          <p:cNvPr id="13" name="Text Placeholder 3">
            <a:extLst>
              <a:ext uri="{FF2B5EF4-FFF2-40B4-BE49-F238E27FC236}">
                <a16:creationId xmlns:a16="http://schemas.microsoft.com/office/drawing/2014/main" id="{1CEB274B-8094-684A-B0CE-65F711326E21}"/>
              </a:ext>
            </a:extLst>
          </p:cNvPr>
          <p:cNvSpPr txBox="1">
            <a:spLocks/>
          </p:cNvSpPr>
          <p:nvPr/>
        </p:nvSpPr>
        <p:spPr>
          <a:xfrm>
            <a:off x="839789" y="1681163"/>
            <a:ext cx="10512424" cy="132556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T" b="1"/>
              <a:t>ManyToMany</a:t>
            </a:r>
          </a:p>
          <a:p>
            <a:r>
              <a:rPr lang="en-IT" b="1"/>
              <a:t>Owner: ServicePackage</a:t>
            </a:r>
          </a:p>
          <a:p>
            <a:r>
              <a:rPr lang="en-IT" b="1"/>
              <a:t>Description</a:t>
            </a:r>
            <a:r>
              <a:rPr lang="en-IT"/>
              <a:t>: An ServicePackage can possibly contain many OptionalProduct. An OptionalProduct can be associated to many different ServicePackages. </a:t>
            </a:r>
          </a:p>
        </p:txBody>
      </p:sp>
      <p:sp>
        <p:nvSpPr>
          <p:cNvPr id="14" name="Content Placeholder 2">
            <a:extLst>
              <a:ext uri="{FF2B5EF4-FFF2-40B4-BE49-F238E27FC236}">
                <a16:creationId xmlns:a16="http://schemas.microsoft.com/office/drawing/2014/main" id="{EE18DA6F-EE42-F046-9E57-1BD0ECB5FBE2}"/>
              </a:ext>
            </a:extLst>
          </p:cNvPr>
          <p:cNvSpPr txBox="1">
            <a:spLocks/>
          </p:cNvSpPr>
          <p:nvPr/>
        </p:nvSpPr>
        <p:spPr>
          <a:xfrm>
            <a:off x="839788" y="3288889"/>
            <a:ext cx="10512423" cy="2900773"/>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T" b="1"/>
              <a:t>ServicePackage -&gt; OptionalProduct</a:t>
            </a:r>
            <a:r>
              <a:rPr lang="en-IT"/>
              <a:t>: A ServicePackage can offer many (or no) OptionalProducts. </a:t>
            </a:r>
            <a:r>
              <a:rPr lang="it-IT" err="1"/>
              <a:t>FetchType</a:t>
            </a:r>
            <a:r>
              <a:rPr lang="it-IT"/>
              <a:t> </a:t>
            </a:r>
            <a:r>
              <a:rPr lang="it-IT" err="1"/>
              <a:t>is</a:t>
            </a:r>
            <a:r>
              <a:rPr lang="it-IT"/>
              <a:t> EAGER </a:t>
            </a:r>
            <a:r>
              <a:rPr lang="it-IT" err="1"/>
              <a:t>because</a:t>
            </a:r>
            <a:r>
              <a:rPr lang="it-IT"/>
              <a:t> </a:t>
            </a:r>
            <a:r>
              <a:rPr lang="it-IT" err="1"/>
              <a:t>we</a:t>
            </a:r>
            <a:r>
              <a:rPr lang="it-IT"/>
              <a:t> are </a:t>
            </a:r>
            <a:r>
              <a:rPr lang="it-IT" err="1"/>
              <a:t>retrieving</a:t>
            </a:r>
            <a:r>
              <a:rPr lang="it-IT"/>
              <a:t> </a:t>
            </a:r>
            <a:r>
              <a:rPr lang="it-IT" err="1"/>
              <a:t>all</a:t>
            </a:r>
            <a:r>
              <a:rPr lang="it-IT"/>
              <a:t> the service </a:t>
            </a:r>
            <a:r>
              <a:rPr lang="it-IT" err="1"/>
              <a:t>package’s</a:t>
            </a:r>
            <a:r>
              <a:rPr lang="it-IT"/>
              <a:t> </a:t>
            </a:r>
            <a:r>
              <a:rPr lang="it-IT" err="1"/>
              <a:t>details</a:t>
            </a:r>
            <a:r>
              <a:rPr lang="it-IT"/>
              <a:t>.</a:t>
            </a:r>
            <a:endParaRPr lang="en-IT"/>
          </a:p>
          <a:p>
            <a:r>
              <a:rPr lang="en-IT" b="1"/>
              <a:t>OptionalProduct -&gt; ServicePackage</a:t>
            </a:r>
            <a:r>
              <a:rPr lang="en-IT"/>
              <a:t>: Added because given an OptionalProduct, it might be useful to know in which ServicePackage it’s offered. The fetch policy is LAZY since when retrieving an OptionalProduct we might not need the associated ServicePackages. </a:t>
            </a:r>
          </a:p>
        </p:txBody>
      </p:sp>
    </p:spTree>
    <p:extLst>
      <p:ext uri="{BB962C8B-B14F-4D97-AF65-F5344CB8AC3E}">
        <p14:creationId xmlns:p14="http://schemas.microsoft.com/office/powerpoint/2010/main" val="2309313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618C2-5C13-A44A-B6C7-4FE083ADBC89}"/>
              </a:ext>
            </a:extLst>
          </p:cNvPr>
          <p:cNvSpPr>
            <a:spLocks noGrp="1"/>
          </p:cNvSpPr>
          <p:nvPr>
            <p:ph type="title"/>
          </p:nvPr>
        </p:nvSpPr>
        <p:spPr/>
        <p:txBody>
          <a:bodyPr/>
          <a:lstStyle/>
          <a:p>
            <a:r>
              <a:rPr lang="en-IT"/>
              <a:t>Motivation of the ER design</a:t>
            </a:r>
          </a:p>
        </p:txBody>
      </p:sp>
      <p:sp>
        <p:nvSpPr>
          <p:cNvPr id="4" name="Content Placeholder 3">
            <a:extLst>
              <a:ext uri="{FF2B5EF4-FFF2-40B4-BE49-F238E27FC236}">
                <a16:creationId xmlns:a16="http://schemas.microsoft.com/office/drawing/2014/main" id="{B60B3590-3DDB-BB4B-9D09-4CE55D59F5E8}"/>
              </a:ext>
            </a:extLst>
          </p:cNvPr>
          <p:cNvSpPr>
            <a:spLocks noGrp="1"/>
          </p:cNvSpPr>
          <p:nvPr>
            <p:ph idx="1"/>
          </p:nvPr>
        </p:nvSpPr>
        <p:spPr/>
        <p:txBody>
          <a:bodyPr>
            <a:normAutofit/>
          </a:bodyPr>
          <a:lstStyle/>
          <a:p>
            <a:r>
              <a:rPr lang="en-IT"/>
              <a:t>One of the most critical points of the design was the Validity entity that has been modelled as a weak entity with respect to ServicePackage. The reason for this choice is that a validity, as it is, has little meaning and the monthly fee </a:t>
            </a:r>
            <a:r>
              <a:rPr lang="it-IT" err="1"/>
              <a:t>depends</a:t>
            </a:r>
            <a:r>
              <a:rPr lang="en-IT"/>
              <a:t> on the ServicePackage, thus relating the Validity with its ServicePackage is necessary.</a:t>
            </a:r>
          </a:p>
        </p:txBody>
      </p:sp>
    </p:spTree>
    <p:extLst>
      <p:ext uri="{BB962C8B-B14F-4D97-AF65-F5344CB8AC3E}">
        <p14:creationId xmlns:p14="http://schemas.microsoft.com/office/powerpoint/2010/main" val="28819274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FC633-C084-9346-B82D-697BEB3C2936}"/>
              </a:ext>
            </a:extLst>
          </p:cNvPr>
          <p:cNvSpPr>
            <a:spLocks noGrp="1"/>
          </p:cNvSpPr>
          <p:nvPr>
            <p:ph type="title"/>
          </p:nvPr>
        </p:nvSpPr>
        <p:spPr/>
        <p:txBody>
          <a:bodyPr/>
          <a:lstStyle/>
          <a:p>
            <a:r>
              <a:rPr lang="en-IT"/>
              <a:t>Order - Validity</a:t>
            </a:r>
          </a:p>
        </p:txBody>
      </p:sp>
      <p:sp>
        <p:nvSpPr>
          <p:cNvPr id="6" name="Text Placeholder 3">
            <a:extLst>
              <a:ext uri="{FF2B5EF4-FFF2-40B4-BE49-F238E27FC236}">
                <a16:creationId xmlns:a16="http://schemas.microsoft.com/office/drawing/2014/main" id="{C03B2CB7-BA97-5241-A8C7-C473C13C6D3F}"/>
              </a:ext>
            </a:extLst>
          </p:cNvPr>
          <p:cNvSpPr txBox="1">
            <a:spLocks/>
          </p:cNvSpPr>
          <p:nvPr/>
        </p:nvSpPr>
        <p:spPr>
          <a:xfrm>
            <a:off x="839789" y="1681163"/>
            <a:ext cx="10512424" cy="1325563"/>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T" b="1"/>
              <a:t>ManyToOne </a:t>
            </a:r>
          </a:p>
          <a:p>
            <a:r>
              <a:rPr lang="en-IT" b="1"/>
              <a:t>Owner: </a:t>
            </a:r>
            <a:r>
              <a:rPr lang="en-IT"/>
              <a:t>Order</a:t>
            </a:r>
          </a:p>
          <a:p>
            <a:r>
              <a:rPr lang="en-IT" b="1"/>
              <a:t>Description</a:t>
            </a:r>
            <a:r>
              <a:rPr lang="en-IT"/>
              <a:t>: An Order (</a:t>
            </a:r>
            <a:r>
              <a:rPr lang="it-IT"/>
              <a:t>actually</a:t>
            </a:r>
            <a:r>
              <a:rPr lang="en-IT"/>
              <a:t> the ServicePackage of an Order) is associated with a Validity but a Validity can be in different orders since different Orders can contain the same ServicePackage (and the key of the Validity is the id of the validity and the validity of the service package). </a:t>
            </a:r>
          </a:p>
        </p:txBody>
      </p:sp>
      <p:sp>
        <p:nvSpPr>
          <p:cNvPr id="7" name="Content Placeholder 2">
            <a:extLst>
              <a:ext uri="{FF2B5EF4-FFF2-40B4-BE49-F238E27FC236}">
                <a16:creationId xmlns:a16="http://schemas.microsoft.com/office/drawing/2014/main" id="{592524A9-AF92-7841-8891-EE9125F4432E}"/>
              </a:ext>
            </a:extLst>
          </p:cNvPr>
          <p:cNvSpPr txBox="1">
            <a:spLocks/>
          </p:cNvSpPr>
          <p:nvPr/>
        </p:nvSpPr>
        <p:spPr>
          <a:xfrm>
            <a:off x="839788" y="3288889"/>
            <a:ext cx="10512423" cy="2900773"/>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T" b="1"/>
              <a:t>Order -&gt; Validity</a:t>
            </a:r>
            <a:r>
              <a:rPr lang="en-IT"/>
              <a:t>: An Order has a Validity (i.e. a validity period and a monthly fee). </a:t>
            </a:r>
            <a:r>
              <a:rPr lang="it-IT" err="1"/>
              <a:t>FetchType</a:t>
            </a:r>
            <a:r>
              <a:rPr lang="it-IT"/>
              <a:t> </a:t>
            </a:r>
            <a:r>
              <a:rPr lang="it-IT" err="1"/>
              <a:t>is</a:t>
            </a:r>
            <a:r>
              <a:rPr lang="it-IT"/>
              <a:t> EAGER (</a:t>
            </a:r>
            <a:r>
              <a:rPr lang="it-IT" err="1"/>
              <a:t>left</a:t>
            </a:r>
            <a:r>
              <a:rPr lang="it-IT"/>
              <a:t> to default) </a:t>
            </a:r>
            <a:r>
              <a:rPr lang="it-IT" err="1"/>
              <a:t>because</a:t>
            </a:r>
            <a:r>
              <a:rPr lang="it-IT"/>
              <a:t> we are </a:t>
            </a:r>
            <a:r>
              <a:rPr lang="it-IT" err="1"/>
              <a:t>retrieving</a:t>
            </a:r>
            <a:r>
              <a:rPr lang="it-IT"/>
              <a:t> all the </a:t>
            </a:r>
            <a:r>
              <a:rPr lang="it-IT" err="1"/>
              <a:t>order’s</a:t>
            </a:r>
            <a:r>
              <a:rPr lang="it-IT"/>
              <a:t> </a:t>
            </a:r>
            <a:r>
              <a:rPr lang="it-IT" err="1"/>
              <a:t>details</a:t>
            </a:r>
            <a:r>
              <a:rPr lang="it-IT"/>
              <a:t>.</a:t>
            </a:r>
            <a:endParaRPr lang="en-IT"/>
          </a:p>
          <a:p>
            <a:r>
              <a:rPr lang="en-IT" b="1"/>
              <a:t>Validity -&gt; Order</a:t>
            </a:r>
            <a:r>
              <a:rPr lang="en-IT"/>
              <a:t>: Added because, given a Validity, it’s useful to know the Orders in which it’s chosen. The fetch policy is LAZY because when retrieving a Validity we might not immediately want the Orders in which it appears. </a:t>
            </a:r>
          </a:p>
        </p:txBody>
      </p:sp>
    </p:spTree>
    <p:extLst>
      <p:ext uri="{BB962C8B-B14F-4D97-AF65-F5344CB8AC3E}">
        <p14:creationId xmlns:p14="http://schemas.microsoft.com/office/powerpoint/2010/main" val="42684721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37F8F-CB96-704E-BB0C-B895C41CBE4A}"/>
              </a:ext>
            </a:extLst>
          </p:cNvPr>
          <p:cNvSpPr>
            <a:spLocks noGrp="1"/>
          </p:cNvSpPr>
          <p:nvPr>
            <p:ph type="title"/>
          </p:nvPr>
        </p:nvSpPr>
        <p:spPr/>
        <p:txBody>
          <a:bodyPr/>
          <a:lstStyle/>
          <a:p>
            <a:r>
              <a:rPr lang="en-IT"/>
              <a:t>Order - ServicePackage</a:t>
            </a:r>
          </a:p>
        </p:txBody>
      </p:sp>
      <p:sp>
        <p:nvSpPr>
          <p:cNvPr id="6" name="Text Placeholder 3">
            <a:extLst>
              <a:ext uri="{FF2B5EF4-FFF2-40B4-BE49-F238E27FC236}">
                <a16:creationId xmlns:a16="http://schemas.microsoft.com/office/drawing/2014/main" id="{EE64B711-26B1-C64B-B09D-FB7401289081}"/>
              </a:ext>
            </a:extLst>
          </p:cNvPr>
          <p:cNvSpPr txBox="1">
            <a:spLocks/>
          </p:cNvSpPr>
          <p:nvPr/>
        </p:nvSpPr>
        <p:spPr>
          <a:xfrm>
            <a:off x="839789" y="1681163"/>
            <a:ext cx="10512424" cy="132556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T" b="1"/>
              <a:t>ManyToOne </a:t>
            </a:r>
          </a:p>
          <a:p>
            <a:r>
              <a:rPr lang="en-IT" b="1"/>
              <a:t>Owner: </a:t>
            </a:r>
            <a:r>
              <a:rPr lang="en-IT"/>
              <a:t>Order</a:t>
            </a:r>
          </a:p>
          <a:p>
            <a:r>
              <a:rPr lang="en-IT" b="1"/>
              <a:t>Description</a:t>
            </a:r>
            <a:r>
              <a:rPr lang="en-IT"/>
              <a:t>:</a:t>
            </a:r>
            <a:r>
              <a:rPr lang="it-IT"/>
              <a:t> </a:t>
            </a:r>
            <a:r>
              <a:rPr lang="en-IT"/>
              <a:t>An Order is associated with a </a:t>
            </a:r>
            <a:r>
              <a:rPr lang="it-IT" err="1"/>
              <a:t>ServicePackage</a:t>
            </a:r>
            <a:r>
              <a:rPr lang="en-IT"/>
              <a:t> but a </a:t>
            </a:r>
            <a:r>
              <a:rPr lang="it-IT" err="1"/>
              <a:t>ServicePackage</a:t>
            </a:r>
            <a:r>
              <a:rPr lang="en-IT"/>
              <a:t> can be in different orders since different Orders can contain the same ServicePackage. </a:t>
            </a:r>
          </a:p>
        </p:txBody>
      </p:sp>
      <p:sp>
        <p:nvSpPr>
          <p:cNvPr id="7" name="Content Placeholder 2">
            <a:extLst>
              <a:ext uri="{FF2B5EF4-FFF2-40B4-BE49-F238E27FC236}">
                <a16:creationId xmlns:a16="http://schemas.microsoft.com/office/drawing/2014/main" id="{8BD6DF87-E95F-744C-A438-6893C7B25E94}"/>
              </a:ext>
            </a:extLst>
          </p:cNvPr>
          <p:cNvSpPr txBox="1">
            <a:spLocks/>
          </p:cNvSpPr>
          <p:nvPr/>
        </p:nvSpPr>
        <p:spPr>
          <a:xfrm>
            <a:off x="839788" y="3288889"/>
            <a:ext cx="10512423" cy="2900773"/>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T" b="1"/>
              <a:t>Order -&gt; ServicePackage</a:t>
            </a:r>
            <a:r>
              <a:rPr lang="en-IT"/>
              <a:t>: An Order contains a ServicePackage. </a:t>
            </a:r>
            <a:r>
              <a:rPr lang="it-IT" err="1"/>
              <a:t>FetchType</a:t>
            </a:r>
            <a:r>
              <a:rPr lang="it-IT"/>
              <a:t> </a:t>
            </a:r>
            <a:r>
              <a:rPr lang="it-IT" err="1"/>
              <a:t>is</a:t>
            </a:r>
            <a:r>
              <a:rPr lang="it-IT"/>
              <a:t> EAGER (</a:t>
            </a:r>
            <a:r>
              <a:rPr lang="it-IT" err="1"/>
              <a:t>left</a:t>
            </a:r>
            <a:r>
              <a:rPr lang="it-IT"/>
              <a:t> to default) </a:t>
            </a:r>
            <a:r>
              <a:rPr lang="it-IT" err="1"/>
              <a:t>because</a:t>
            </a:r>
            <a:r>
              <a:rPr lang="it-IT"/>
              <a:t> we are </a:t>
            </a:r>
            <a:r>
              <a:rPr lang="it-IT" err="1"/>
              <a:t>retrieving</a:t>
            </a:r>
            <a:r>
              <a:rPr lang="it-IT"/>
              <a:t> all the </a:t>
            </a:r>
            <a:r>
              <a:rPr lang="it-IT" err="1"/>
              <a:t>order’s</a:t>
            </a:r>
            <a:r>
              <a:rPr lang="it-IT"/>
              <a:t> </a:t>
            </a:r>
            <a:r>
              <a:rPr lang="it-IT" err="1"/>
              <a:t>details</a:t>
            </a:r>
            <a:r>
              <a:rPr lang="it-IT"/>
              <a:t>.</a:t>
            </a:r>
            <a:endParaRPr lang="en-IT"/>
          </a:p>
          <a:p>
            <a:r>
              <a:rPr lang="en-IT" b="1"/>
              <a:t>ServicePackage -&gt; Order</a:t>
            </a:r>
            <a:r>
              <a:rPr lang="en-IT"/>
              <a:t>: A ServicePackage can be bought in different Orders. This relationship is added because, given a ServicePackage, it’s useful to know the Orders in which it’s bought. The fetch policy is LAZY because when retrieving a ServicePackage we might not immediately want the Orders in which it appears. </a:t>
            </a:r>
          </a:p>
        </p:txBody>
      </p:sp>
    </p:spTree>
    <p:extLst>
      <p:ext uri="{BB962C8B-B14F-4D97-AF65-F5344CB8AC3E}">
        <p14:creationId xmlns:p14="http://schemas.microsoft.com/office/powerpoint/2010/main" val="23062277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D58C-EAE2-F34A-9441-A0FC73C39F27}"/>
              </a:ext>
            </a:extLst>
          </p:cNvPr>
          <p:cNvSpPr>
            <a:spLocks noGrp="1"/>
          </p:cNvSpPr>
          <p:nvPr>
            <p:ph type="title"/>
          </p:nvPr>
        </p:nvSpPr>
        <p:spPr/>
        <p:txBody>
          <a:bodyPr/>
          <a:lstStyle/>
          <a:p>
            <a:r>
              <a:rPr lang="en-IT"/>
              <a:t>ServicePackage - Service</a:t>
            </a:r>
          </a:p>
        </p:txBody>
      </p:sp>
      <p:sp>
        <p:nvSpPr>
          <p:cNvPr id="6" name="Text Placeholder 3">
            <a:extLst>
              <a:ext uri="{FF2B5EF4-FFF2-40B4-BE49-F238E27FC236}">
                <a16:creationId xmlns:a16="http://schemas.microsoft.com/office/drawing/2014/main" id="{4189FCC8-2DAF-994F-8697-37F780B4AAEB}"/>
              </a:ext>
            </a:extLst>
          </p:cNvPr>
          <p:cNvSpPr txBox="1">
            <a:spLocks/>
          </p:cNvSpPr>
          <p:nvPr/>
        </p:nvSpPr>
        <p:spPr>
          <a:xfrm>
            <a:off x="839789" y="1681163"/>
            <a:ext cx="10512424" cy="132556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T" b="1"/>
              <a:t>ManyToMany</a:t>
            </a:r>
          </a:p>
          <a:p>
            <a:r>
              <a:rPr lang="en-IT" b="1"/>
              <a:t>Owner: </a:t>
            </a:r>
            <a:r>
              <a:rPr lang="en-IT"/>
              <a:t>ServicePackage</a:t>
            </a:r>
          </a:p>
          <a:p>
            <a:r>
              <a:rPr lang="en-IT" b="1"/>
              <a:t>Description</a:t>
            </a:r>
            <a:r>
              <a:rPr lang="en-IT"/>
              <a:t>:</a:t>
            </a:r>
          </a:p>
        </p:txBody>
      </p:sp>
      <p:sp>
        <p:nvSpPr>
          <p:cNvPr id="7" name="Content Placeholder 2">
            <a:extLst>
              <a:ext uri="{FF2B5EF4-FFF2-40B4-BE49-F238E27FC236}">
                <a16:creationId xmlns:a16="http://schemas.microsoft.com/office/drawing/2014/main" id="{42EBFA46-8182-9846-BF5F-D92DF4E2984F}"/>
              </a:ext>
            </a:extLst>
          </p:cNvPr>
          <p:cNvSpPr txBox="1">
            <a:spLocks/>
          </p:cNvSpPr>
          <p:nvPr/>
        </p:nvSpPr>
        <p:spPr>
          <a:xfrm>
            <a:off x="839788" y="3288889"/>
            <a:ext cx="10512423" cy="2900773"/>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T" b="1"/>
              <a:t>ServicePackage -&gt; Service</a:t>
            </a:r>
            <a:r>
              <a:rPr lang="en-IT"/>
              <a:t>: A ServicePackage is composed of many different Services. </a:t>
            </a:r>
            <a:r>
              <a:rPr lang="it-IT" err="1"/>
              <a:t>FetchType</a:t>
            </a:r>
            <a:r>
              <a:rPr lang="it-IT"/>
              <a:t> </a:t>
            </a:r>
            <a:r>
              <a:rPr lang="it-IT" err="1"/>
              <a:t>is</a:t>
            </a:r>
            <a:r>
              <a:rPr lang="it-IT"/>
              <a:t> EAGER </a:t>
            </a:r>
            <a:r>
              <a:rPr lang="it-IT" err="1"/>
              <a:t>because</a:t>
            </a:r>
            <a:r>
              <a:rPr lang="it-IT"/>
              <a:t> we are </a:t>
            </a:r>
            <a:r>
              <a:rPr lang="it-IT" err="1"/>
              <a:t>retrieving</a:t>
            </a:r>
            <a:r>
              <a:rPr lang="it-IT"/>
              <a:t> all the </a:t>
            </a:r>
            <a:r>
              <a:rPr lang="it-IT" err="1"/>
              <a:t>ServicePackage’s</a:t>
            </a:r>
            <a:r>
              <a:rPr lang="it-IT"/>
              <a:t> </a:t>
            </a:r>
            <a:r>
              <a:rPr lang="it-IT" err="1"/>
              <a:t>details</a:t>
            </a:r>
            <a:r>
              <a:rPr lang="it-IT"/>
              <a:t>.</a:t>
            </a:r>
            <a:endParaRPr lang="en-IT"/>
          </a:p>
          <a:p>
            <a:r>
              <a:rPr lang="en-IT" b="1"/>
              <a:t>Service -&gt; ServicePackage</a:t>
            </a:r>
            <a:r>
              <a:rPr lang="en-IT"/>
              <a:t>: A Service can be offered in different ServicePackages. This relationship is added because, given a Service, it’s useful to know the ServicePackages in which it’s bought. The fetch policy is </a:t>
            </a:r>
            <a:r>
              <a:rPr lang="it-IT"/>
              <a:t>LAZY</a:t>
            </a:r>
            <a:r>
              <a:rPr lang="en-IT"/>
              <a:t>.</a:t>
            </a:r>
            <a:endParaRPr lang="en-IT" b="1"/>
          </a:p>
        </p:txBody>
      </p:sp>
    </p:spTree>
    <p:extLst>
      <p:ext uri="{BB962C8B-B14F-4D97-AF65-F5344CB8AC3E}">
        <p14:creationId xmlns:p14="http://schemas.microsoft.com/office/powerpoint/2010/main" val="8833292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DD1D7-5FE8-F948-BD09-E0CFB8E8DB7D}"/>
              </a:ext>
            </a:extLst>
          </p:cNvPr>
          <p:cNvSpPr>
            <a:spLocks noGrp="1"/>
          </p:cNvSpPr>
          <p:nvPr>
            <p:ph type="title"/>
          </p:nvPr>
        </p:nvSpPr>
        <p:spPr/>
        <p:txBody>
          <a:bodyPr/>
          <a:lstStyle/>
          <a:p>
            <a:r>
              <a:rPr lang="en-IT"/>
              <a:t>OrderServiceSchedule - Order</a:t>
            </a:r>
          </a:p>
        </p:txBody>
      </p:sp>
      <p:sp>
        <p:nvSpPr>
          <p:cNvPr id="6" name="Text Placeholder 3">
            <a:extLst>
              <a:ext uri="{FF2B5EF4-FFF2-40B4-BE49-F238E27FC236}">
                <a16:creationId xmlns:a16="http://schemas.microsoft.com/office/drawing/2014/main" id="{60DF98A3-F510-9346-B339-06CFDA1766E0}"/>
              </a:ext>
            </a:extLst>
          </p:cNvPr>
          <p:cNvSpPr txBox="1">
            <a:spLocks/>
          </p:cNvSpPr>
          <p:nvPr/>
        </p:nvSpPr>
        <p:spPr>
          <a:xfrm>
            <a:off x="839789" y="1681163"/>
            <a:ext cx="10512424" cy="132556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T" b="1"/>
              <a:t>ManyToOne </a:t>
            </a:r>
          </a:p>
          <a:p>
            <a:r>
              <a:rPr lang="en-IT" b="1"/>
              <a:t>Owner: </a:t>
            </a:r>
            <a:r>
              <a:rPr lang="en-IT"/>
              <a:t>OrderServiceSchedule</a:t>
            </a:r>
          </a:p>
          <a:p>
            <a:r>
              <a:rPr lang="en-IT" b="1"/>
              <a:t>Description</a:t>
            </a:r>
            <a:r>
              <a:rPr lang="en-IT"/>
              <a:t>:</a:t>
            </a:r>
          </a:p>
        </p:txBody>
      </p:sp>
      <p:sp>
        <p:nvSpPr>
          <p:cNvPr id="7" name="Content Placeholder 2">
            <a:extLst>
              <a:ext uri="{FF2B5EF4-FFF2-40B4-BE49-F238E27FC236}">
                <a16:creationId xmlns:a16="http://schemas.microsoft.com/office/drawing/2014/main" id="{36F97768-3809-9C43-A89B-204E6580E3E5}"/>
              </a:ext>
            </a:extLst>
          </p:cNvPr>
          <p:cNvSpPr txBox="1">
            <a:spLocks/>
          </p:cNvSpPr>
          <p:nvPr/>
        </p:nvSpPr>
        <p:spPr>
          <a:xfrm>
            <a:off x="839788" y="3288889"/>
            <a:ext cx="10512423" cy="2900773"/>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T" b="1"/>
              <a:t>OrderServiceSchedule -&gt; Order</a:t>
            </a:r>
            <a:r>
              <a:rPr lang="en-IT"/>
              <a:t>: An OrderServiceSchedule refers to one Order only. </a:t>
            </a:r>
          </a:p>
          <a:p>
            <a:r>
              <a:rPr lang="en-IT" b="1"/>
              <a:t>Order -&gt; OrderServiceSchedule</a:t>
            </a:r>
            <a:r>
              <a:rPr lang="en-IT"/>
              <a:t>: An Order can be in different OrderServiceSchedules since an order may be composed of different services. The fetch policy is LAZY since most of the times we don’t need the Schedules associated with an Order. Still the relation is kept since it might be useful when consulting the schedule (in a future implementation). </a:t>
            </a:r>
          </a:p>
        </p:txBody>
      </p:sp>
    </p:spTree>
    <p:extLst>
      <p:ext uri="{BB962C8B-B14F-4D97-AF65-F5344CB8AC3E}">
        <p14:creationId xmlns:p14="http://schemas.microsoft.com/office/powerpoint/2010/main" val="2920382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DD1D7-5FE8-F948-BD09-E0CFB8E8DB7D}"/>
              </a:ext>
            </a:extLst>
          </p:cNvPr>
          <p:cNvSpPr>
            <a:spLocks noGrp="1"/>
          </p:cNvSpPr>
          <p:nvPr>
            <p:ph type="title"/>
          </p:nvPr>
        </p:nvSpPr>
        <p:spPr/>
        <p:txBody>
          <a:bodyPr/>
          <a:lstStyle/>
          <a:p>
            <a:r>
              <a:rPr lang="en-IT"/>
              <a:t>OrderServiceSchedule - Service</a:t>
            </a:r>
          </a:p>
        </p:txBody>
      </p:sp>
      <p:sp>
        <p:nvSpPr>
          <p:cNvPr id="6" name="Text Placeholder 3">
            <a:extLst>
              <a:ext uri="{FF2B5EF4-FFF2-40B4-BE49-F238E27FC236}">
                <a16:creationId xmlns:a16="http://schemas.microsoft.com/office/drawing/2014/main" id="{60DF98A3-F510-9346-B339-06CFDA1766E0}"/>
              </a:ext>
            </a:extLst>
          </p:cNvPr>
          <p:cNvSpPr txBox="1">
            <a:spLocks/>
          </p:cNvSpPr>
          <p:nvPr/>
        </p:nvSpPr>
        <p:spPr>
          <a:xfrm>
            <a:off x="839789" y="1681163"/>
            <a:ext cx="10512424" cy="132556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T" b="1"/>
              <a:t>ManyToOne </a:t>
            </a:r>
          </a:p>
          <a:p>
            <a:r>
              <a:rPr lang="en-IT" b="1"/>
              <a:t>Owner: </a:t>
            </a:r>
            <a:r>
              <a:rPr lang="en-IT"/>
              <a:t>OrderServiceSchedule</a:t>
            </a:r>
          </a:p>
          <a:p>
            <a:r>
              <a:rPr lang="en-IT" b="1"/>
              <a:t>Description</a:t>
            </a:r>
            <a:r>
              <a:rPr lang="en-IT"/>
              <a:t>:</a:t>
            </a:r>
          </a:p>
        </p:txBody>
      </p:sp>
      <p:sp>
        <p:nvSpPr>
          <p:cNvPr id="7" name="Content Placeholder 2">
            <a:extLst>
              <a:ext uri="{FF2B5EF4-FFF2-40B4-BE49-F238E27FC236}">
                <a16:creationId xmlns:a16="http://schemas.microsoft.com/office/drawing/2014/main" id="{36F97768-3809-9C43-A89B-204E6580E3E5}"/>
              </a:ext>
            </a:extLst>
          </p:cNvPr>
          <p:cNvSpPr txBox="1">
            <a:spLocks/>
          </p:cNvSpPr>
          <p:nvPr/>
        </p:nvSpPr>
        <p:spPr>
          <a:xfrm>
            <a:off x="839788" y="3288889"/>
            <a:ext cx="10512423" cy="2900773"/>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T" b="1"/>
              <a:t>OrderServiceSchedule -&gt; Service</a:t>
            </a:r>
            <a:r>
              <a:rPr lang="en-IT"/>
              <a:t>: An OrderServiceSchedule refers to one Service only. </a:t>
            </a:r>
          </a:p>
          <a:p>
            <a:r>
              <a:rPr lang="en-IT" b="1"/>
              <a:t>Service -&gt; OrderServiceSchedule</a:t>
            </a:r>
            <a:r>
              <a:rPr lang="en-IT"/>
              <a:t>: A Service can be in different OrderServiceSchedules since a Service can be offered in different Orders. The fetch policy is LAZY since most of the times we don’t need the Schedules associated with a Service. Still the relation is kept since it might be useful when consulting the schedule (in a future implementation). </a:t>
            </a:r>
          </a:p>
        </p:txBody>
      </p:sp>
    </p:spTree>
    <p:extLst>
      <p:ext uri="{BB962C8B-B14F-4D97-AF65-F5344CB8AC3E}">
        <p14:creationId xmlns:p14="http://schemas.microsoft.com/office/powerpoint/2010/main" val="25296260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DD1D7-5FE8-F948-BD09-E0CFB8E8DB7D}"/>
              </a:ext>
            </a:extLst>
          </p:cNvPr>
          <p:cNvSpPr>
            <a:spLocks noGrp="1"/>
          </p:cNvSpPr>
          <p:nvPr>
            <p:ph type="title"/>
          </p:nvPr>
        </p:nvSpPr>
        <p:spPr/>
        <p:txBody>
          <a:bodyPr/>
          <a:lstStyle/>
          <a:p>
            <a:r>
              <a:rPr lang="en-IT"/>
              <a:t>OrderOptionalSchedule - Order</a:t>
            </a:r>
          </a:p>
        </p:txBody>
      </p:sp>
      <p:sp>
        <p:nvSpPr>
          <p:cNvPr id="6" name="Text Placeholder 3">
            <a:extLst>
              <a:ext uri="{FF2B5EF4-FFF2-40B4-BE49-F238E27FC236}">
                <a16:creationId xmlns:a16="http://schemas.microsoft.com/office/drawing/2014/main" id="{60DF98A3-F510-9346-B339-06CFDA1766E0}"/>
              </a:ext>
            </a:extLst>
          </p:cNvPr>
          <p:cNvSpPr txBox="1">
            <a:spLocks/>
          </p:cNvSpPr>
          <p:nvPr/>
        </p:nvSpPr>
        <p:spPr>
          <a:xfrm>
            <a:off x="839789" y="1681163"/>
            <a:ext cx="10512424" cy="132556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T" b="1"/>
              <a:t>ManyToOne </a:t>
            </a:r>
          </a:p>
          <a:p>
            <a:r>
              <a:rPr lang="en-IT" b="1"/>
              <a:t>Owner: </a:t>
            </a:r>
            <a:r>
              <a:rPr lang="en-IT"/>
              <a:t>OrderServiceSchedule</a:t>
            </a:r>
          </a:p>
          <a:p>
            <a:r>
              <a:rPr lang="en-IT" b="1"/>
              <a:t>Description</a:t>
            </a:r>
            <a:r>
              <a:rPr lang="en-IT"/>
              <a:t>: </a:t>
            </a:r>
          </a:p>
        </p:txBody>
      </p:sp>
      <p:sp>
        <p:nvSpPr>
          <p:cNvPr id="7" name="Content Placeholder 2">
            <a:extLst>
              <a:ext uri="{FF2B5EF4-FFF2-40B4-BE49-F238E27FC236}">
                <a16:creationId xmlns:a16="http://schemas.microsoft.com/office/drawing/2014/main" id="{36F97768-3809-9C43-A89B-204E6580E3E5}"/>
              </a:ext>
            </a:extLst>
          </p:cNvPr>
          <p:cNvSpPr txBox="1">
            <a:spLocks/>
          </p:cNvSpPr>
          <p:nvPr/>
        </p:nvSpPr>
        <p:spPr>
          <a:xfrm>
            <a:off x="839788" y="3288889"/>
            <a:ext cx="10512423" cy="2900773"/>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T" b="1"/>
              <a:t>OrderOptionalSchedule -&gt; Order</a:t>
            </a:r>
            <a:r>
              <a:rPr lang="en-IT"/>
              <a:t>: An OrderOptionalSchedule refers to one Order only. </a:t>
            </a:r>
          </a:p>
          <a:p>
            <a:r>
              <a:rPr lang="en-IT" b="1"/>
              <a:t>Order -&gt; OrderOptionalSchedule</a:t>
            </a:r>
            <a:r>
              <a:rPr lang="en-IT"/>
              <a:t>: An Order can be in different OrderOptionalSchedules since an client might have bought different optionals with an Order. The fetch policy is LAZY since most of the times we don’t need the schedules associated with an Order. Still the relation is kept since it might be useful when consulting the schedule (in a future implementation). </a:t>
            </a:r>
          </a:p>
        </p:txBody>
      </p:sp>
    </p:spTree>
    <p:extLst>
      <p:ext uri="{BB962C8B-B14F-4D97-AF65-F5344CB8AC3E}">
        <p14:creationId xmlns:p14="http://schemas.microsoft.com/office/powerpoint/2010/main" val="35747937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DD1D7-5FE8-F948-BD09-E0CFB8E8DB7D}"/>
              </a:ext>
            </a:extLst>
          </p:cNvPr>
          <p:cNvSpPr>
            <a:spLocks noGrp="1"/>
          </p:cNvSpPr>
          <p:nvPr>
            <p:ph type="title"/>
          </p:nvPr>
        </p:nvSpPr>
        <p:spPr/>
        <p:txBody>
          <a:bodyPr/>
          <a:lstStyle/>
          <a:p>
            <a:r>
              <a:rPr lang="en-IT"/>
              <a:t>OrderOptionalSchedule - OptionalProduct</a:t>
            </a:r>
          </a:p>
        </p:txBody>
      </p:sp>
      <p:sp>
        <p:nvSpPr>
          <p:cNvPr id="6" name="Text Placeholder 3">
            <a:extLst>
              <a:ext uri="{FF2B5EF4-FFF2-40B4-BE49-F238E27FC236}">
                <a16:creationId xmlns:a16="http://schemas.microsoft.com/office/drawing/2014/main" id="{60DF98A3-F510-9346-B339-06CFDA1766E0}"/>
              </a:ext>
            </a:extLst>
          </p:cNvPr>
          <p:cNvSpPr txBox="1">
            <a:spLocks/>
          </p:cNvSpPr>
          <p:nvPr/>
        </p:nvSpPr>
        <p:spPr>
          <a:xfrm>
            <a:off x="839789" y="1681163"/>
            <a:ext cx="10512424" cy="132556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T" b="1"/>
              <a:t>ManyToOne </a:t>
            </a:r>
          </a:p>
          <a:p>
            <a:r>
              <a:rPr lang="en-IT" b="1"/>
              <a:t>Owner: </a:t>
            </a:r>
            <a:r>
              <a:rPr lang="en-IT"/>
              <a:t>OrderOptionalSchedule</a:t>
            </a:r>
          </a:p>
          <a:p>
            <a:r>
              <a:rPr lang="en-IT" b="1"/>
              <a:t>Description</a:t>
            </a:r>
            <a:r>
              <a:rPr lang="en-IT"/>
              <a:t>:</a:t>
            </a:r>
          </a:p>
        </p:txBody>
      </p:sp>
      <p:sp>
        <p:nvSpPr>
          <p:cNvPr id="7" name="Content Placeholder 2">
            <a:extLst>
              <a:ext uri="{FF2B5EF4-FFF2-40B4-BE49-F238E27FC236}">
                <a16:creationId xmlns:a16="http://schemas.microsoft.com/office/drawing/2014/main" id="{36F97768-3809-9C43-A89B-204E6580E3E5}"/>
              </a:ext>
            </a:extLst>
          </p:cNvPr>
          <p:cNvSpPr txBox="1">
            <a:spLocks/>
          </p:cNvSpPr>
          <p:nvPr/>
        </p:nvSpPr>
        <p:spPr>
          <a:xfrm>
            <a:off x="839788" y="3288889"/>
            <a:ext cx="10512423" cy="2900773"/>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T" b="1"/>
              <a:t>OrderOptionalSchedule -&gt; OptionalProduct</a:t>
            </a:r>
            <a:r>
              <a:rPr lang="en-IT"/>
              <a:t>: An OrderOptionalSchedule refers to one OptionalProduct only. </a:t>
            </a:r>
          </a:p>
          <a:p>
            <a:r>
              <a:rPr lang="en-IT" b="1"/>
              <a:t>OptionalProdcut -&gt; OrderOptionalSchedule</a:t>
            </a:r>
            <a:r>
              <a:rPr lang="en-IT"/>
              <a:t>: An OptionalProduct can be in different OrderOptionalSchedules since the same optional can be offered in different Orders. The fetch policy is LAZY since most of the times we don’t need the schedules associated with an OptionalProduct. Still the relation is kept since it might be useful when consulting the schedule (in a future implementation). </a:t>
            </a:r>
          </a:p>
        </p:txBody>
      </p:sp>
    </p:spTree>
    <p:extLst>
      <p:ext uri="{BB962C8B-B14F-4D97-AF65-F5344CB8AC3E}">
        <p14:creationId xmlns:p14="http://schemas.microsoft.com/office/powerpoint/2010/main" val="4134187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15C48-E8D3-FD42-922B-B508951BCF18}"/>
              </a:ext>
            </a:extLst>
          </p:cNvPr>
          <p:cNvSpPr>
            <a:spLocks noGrp="1"/>
          </p:cNvSpPr>
          <p:nvPr>
            <p:ph type="title"/>
          </p:nvPr>
        </p:nvSpPr>
        <p:spPr/>
        <p:txBody>
          <a:bodyPr/>
          <a:lstStyle/>
          <a:p>
            <a:r>
              <a:rPr lang="en-IT"/>
              <a:t>Validity - ServicePackage</a:t>
            </a:r>
          </a:p>
        </p:txBody>
      </p:sp>
      <p:sp>
        <p:nvSpPr>
          <p:cNvPr id="6" name="Text Placeholder 3">
            <a:extLst>
              <a:ext uri="{FF2B5EF4-FFF2-40B4-BE49-F238E27FC236}">
                <a16:creationId xmlns:a16="http://schemas.microsoft.com/office/drawing/2014/main" id="{E5378494-358E-2047-9364-E11C3A12BDDC}"/>
              </a:ext>
            </a:extLst>
          </p:cNvPr>
          <p:cNvSpPr txBox="1">
            <a:spLocks/>
          </p:cNvSpPr>
          <p:nvPr/>
        </p:nvSpPr>
        <p:spPr>
          <a:xfrm>
            <a:off x="839789" y="1681163"/>
            <a:ext cx="10512424" cy="132556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T" b="1"/>
              <a:t>ManyTo</a:t>
            </a:r>
            <a:r>
              <a:rPr lang="it-IT" b="1"/>
              <a:t>One</a:t>
            </a:r>
            <a:endParaRPr lang="en-IT" b="1"/>
          </a:p>
          <a:p>
            <a:r>
              <a:rPr lang="en-IT" b="1"/>
              <a:t>Owner: </a:t>
            </a:r>
            <a:r>
              <a:rPr lang="it-IT" err="1"/>
              <a:t>Validity</a:t>
            </a:r>
            <a:endParaRPr lang="en-IT"/>
          </a:p>
          <a:p>
            <a:r>
              <a:rPr lang="en-IT" b="1"/>
              <a:t>Description</a:t>
            </a:r>
            <a:r>
              <a:rPr lang="en-IT"/>
              <a:t>:</a:t>
            </a:r>
          </a:p>
        </p:txBody>
      </p:sp>
      <p:sp>
        <p:nvSpPr>
          <p:cNvPr id="7" name="Content Placeholder 2">
            <a:extLst>
              <a:ext uri="{FF2B5EF4-FFF2-40B4-BE49-F238E27FC236}">
                <a16:creationId xmlns:a16="http://schemas.microsoft.com/office/drawing/2014/main" id="{8A830DFA-6CB2-6647-8BDD-731D5F61A68A}"/>
              </a:ext>
            </a:extLst>
          </p:cNvPr>
          <p:cNvSpPr txBox="1">
            <a:spLocks/>
          </p:cNvSpPr>
          <p:nvPr/>
        </p:nvSpPr>
        <p:spPr>
          <a:xfrm>
            <a:off x="839788" y="3288889"/>
            <a:ext cx="10512423" cy="290077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T" b="1"/>
              <a:t>Validity -&gt; ServicePackage</a:t>
            </a:r>
            <a:r>
              <a:rPr lang="en-IT"/>
              <a:t>: A Validity </a:t>
            </a:r>
            <a:r>
              <a:rPr lang="it-IT" err="1"/>
              <a:t>refers</a:t>
            </a:r>
            <a:r>
              <a:rPr lang="it-IT"/>
              <a:t> </a:t>
            </a:r>
            <a:r>
              <a:rPr lang="it-IT" err="1"/>
              <a:t>only</a:t>
            </a:r>
            <a:r>
              <a:rPr lang="it-IT"/>
              <a:t> to one </a:t>
            </a:r>
            <a:r>
              <a:rPr lang="en-IT"/>
              <a:t>ServicePackage</a:t>
            </a:r>
            <a:r>
              <a:rPr lang="it-IT"/>
              <a:t> </a:t>
            </a:r>
            <a:r>
              <a:rPr lang="it-IT" err="1"/>
              <a:t>because</a:t>
            </a:r>
            <a:r>
              <a:rPr lang="it-IT"/>
              <a:t> it </a:t>
            </a:r>
            <a:r>
              <a:rPr lang="it-IT" err="1"/>
              <a:t>is</a:t>
            </a:r>
            <a:r>
              <a:rPr lang="it-IT"/>
              <a:t> a </a:t>
            </a:r>
            <a:r>
              <a:rPr lang="it-IT" err="1"/>
              <a:t>weak</a:t>
            </a:r>
            <a:r>
              <a:rPr lang="it-IT"/>
              <a:t> </a:t>
            </a:r>
            <a:r>
              <a:rPr lang="it-IT" err="1"/>
              <a:t>entity</a:t>
            </a:r>
            <a:r>
              <a:rPr lang="en-IT"/>
              <a:t>. The fetch policy is EAGER</a:t>
            </a:r>
            <a:r>
              <a:rPr lang="it-IT"/>
              <a:t> (</a:t>
            </a:r>
            <a:r>
              <a:rPr lang="it-IT" err="1"/>
              <a:t>left</a:t>
            </a:r>
            <a:r>
              <a:rPr lang="it-IT"/>
              <a:t> to default) </a:t>
            </a:r>
            <a:r>
              <a:rPr lang="it-IT" err="1"/>
              <a:t>since</a:t>
            </a:r>
            <a:r>
              <a:rPr lang="it-IT"/>
              <a:t> it </a:t>
            </a:r>
            <a:r>
              <a:rPr lang="it-IT" err="1"/>
              <a:t>is</a:t>
            </a:r>
            <a:r>
              <a:rPr lang="it-IT"/>
              <a:t> a single </a:t>
            </a:r>
            <a:r>
              <a:rPr lang="it-IT" err="1"/>
              <a:t>object</a:t>
            </a:r>
            <a:r>
              <a:rPr lang="it-IT"/>
              <a:t> to be </a:t>
            </a:r>
            <a:r>
              <a:rPr lang="it-IT" err="1"/>
              <a:t>retrieved</a:t>
            </a:r>
            <a:r>
              <a:rPr lang="it-IT"/>
              <a:t>.</a:t>
            </a:r>
          </a:p>
          <a:p>
            <a:r>
              <a:rPr lang="en-IT" b="1"/>
              <a:t>ServicePackage -&gt; Validity</a:t>
            </a:r>
            <a:r>
              <a:rPr lang="en-IT"/>
              <a:t>: A ServicePackage offers a Client different Validities to choose </a:t>
            </a:r>
            <a:r>
              <a:rPr lang="it-IT" err="1"/>
              <a:t>among</a:t>
            </a:r>
            <a:r>
              <a:rPr lang="en-IT"/>
              <a:t>. </a:t>
            </a:r>
            <a:r>
              <a:rPr lang="it-IT" err="1"/>
              <a:t>FetchType</a:t>
            </a:r>
            <a:r>
              <a:rPr lang="it-IT"/>
              <a:t> </a:t>
            </a:r>
            <a:r>
              <a:rPr lang="it-IT" err="1"/>
              <a:t>is</a:t>
            </a:r>
            <a:r>
              <a:rPr lang="it-IT"/>
              <a:t> EAGER </a:t>
            </a:r>
            <a:r>
              <a:rPr lang="it-IT" err="1"/>
              <a:t>because</a:t>
            </a:r>
            <a:r>
              <a:rPr lang="it-IT"/>
              <a:t> we are </a:t>
            </a:r>
            <a:r>
              <a:rPr lang="it-IT" err="1"/>
              <a:t>retrieving</a:t>
            </a:r>
            <a:r>
              <a:rPr lang="it-IT"/>
              <a:t> all the </a:t>
            </a:r>
            <a:r>
              <a:rPr lang="it-IT" err="1"/>
              <a:t>ServicePackage’s</a:t>
            </a:r>
            <a:r>
              <a:rPr lang="it-IT"/>
              <a:t> </a:t>
            </a:r>
            <a:r>
              <a:rPr lang="it-IT" err="1"/>
              <a:t>details</a:t>
            </a:r>
            <a:r>
              <a:rPr lang="it-IT"/>
              <a:t>.</a:t>
            </a:r>
            <a:endParaRPr lang="en-IT"/>
          </a:p>
        </p:txBody>
      </p:sp>
    </p:spTree>
    <p:extLst>
      <p:ext uri="{BB962C8B-B14F-4D97-AF65-F5344CB8AC3E}">
        <p14:creationId xmlns:p14="http://schemas.microsoft.com/office/powerpoint/2010/main" val="22594037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4C0913AC-67D2-419B-8484-893BD4A9E7A0}"/>
              </a:ext>
            </a:extLst>
          </p:cNvPr>
          <p:cNvSpPr>
            <a:spLocks noGrp="1"/>
          </p:cNvSpPr>
          <p:nvPr>
            <p:ph type="title"/>
          </p:nvPr>
        </p:nvSpPr>
        <p:spPr>
          <a:xfrm>
            <a:off x="838200" y="2608704"/>
            <a:ext cx="10515600" cy="1325563"/>
          </a:xfrm>
        </p:spPr>
        <p:txBody>
          <a:bodyPr>
            <a:normAutofit/>
          </a:bodyPr>
          <a:lstStyle/>
          <a:p>
            <a:pPr algn="ctr"/>
            <a:r>
              <a:rPr lang="it-IT" sz="6600" b="1"/>
              <a:t>ENTITIES</a:t>
            </a:r>
          </a:p>
        </p:txBody>
      </p:sp>
    </p:spTree>
    <p:extLst>
      <p:ext uri="{BB962C8B-B14F-4D97-AF65-F5344CB8AC3E}">
        <p14:creationId xmlns:p14="http://schemas.microsoft.com/office/powerpoint/2010/main" val="37246306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3B6FE-84BF-B44C-8B1E-905614F2C5A7}"/>
              </a:ext>
            </a:extLst>
          </p:cNvPr>
          <p:cNvSpPr>
            <a:spLocks noGrp="1"/>
          </p:cNvSpPr>
          <p:nvPr>
            <p:ph type="title"/>
          </p:nvPr>
        </p:nvSpPr>
        <p:spPr/>
        <p:txBody>
          <a:bodyPr>
            <a:normAutofit/>
          </a:bodyPr>
          <a:lstStyle/>
          <a:p>
            <a:r>
              <a:rPr lang="en-GB" err="1"/>
              <a:t>MobileInternetService</a:t>
            </a:r>
            <a:endParaRPr lang="en-IT"/>
          </a:p>
        </p:txBody>
      </p:sp>
      <p:sp>
        <p:nvSpPr>
          <p:cNvPr id="3" name="Content Placeholder 2">
            <a:extLst>
              <a:ext uri="{FF2B5EF4-FFF2-40B4-BE49-F238E27FC236}">
                <a16:creationId xmlns:a16="http://schemas.microsoft.com/office/drawing/2014/main" id="{EACBD965-6A7F-D64D-B8D1-0D3023B213B4}"/>
              </a:ext>
            </a:extLst>
          </p:cNvPr>
          <p:cNvSpPr>
            <a:spLocks noGrp="1"/>
          </p:cNvSpPr>
          <p:nvPr>
            <p:ph idx="1"/>
          </p:nvPr>
        </p:nvSpPr>
        <p:spPr/>
        <p:txBody>
          <a:bodyPr>
            <a:normAutofit fontScale="85000" lnSpcReduction="20000"/>
          </a:bodyPr>
          <a:lstStyle/>
          <a:p>
            <a:pPr marL="0" indent="0">
              <a:lnSpc>
                <a:spcPct val="110000"/>
              </a:lnSpc>
              <a:buNone/>
            </a:pPr>
            <a:r>
              <a:rPr lang="en-GB">
                <a:latin typeface="Andale Mono" panose="020B0509000000000004" pitchFamily="49" charset="0"/>
              </a:rPr>
              <a:t>@Entity</a:t>
            </a:r>
            <a:br>
              <a:rPr lang="en-GB">
                <a:latin typeface="Andale Mono" panose="020B0509000000000004" pitchFamily="49" charset="0"/>
              </a:rPr>
            </a:br>
            <a:r>
              <a:rPr lang="en-GB">
                <a:latin typeface="Andale Mono" panose="020B0509000000000004" pitchFamily="49" charset="0"/>
              </a:rPr>
              <a:t>@Table(name = "</a:t>
            </a:r>
            <a:r>
              <a:rPr lang="en-GB" err="1">
                <a:latin typeface="Andale Mono" panose="020B0509000000000004" pitchFamily="49" charset="0"/>
              </a:rPr>
              <a:t>mobile_internet_service</a:t>
            </a:r>
            <a:r>
              <a:rPr lang="en-GB">
                <a:latin typeface="Andale Mono" panose="020B0509000000000004" pitchFamily="49" charset="0"/>
              </a:rPr>
              <a:t>")</a:t>
            </a:r>
            <a:br>
              <a:rPr lang="en-GB">
                <a:latin typeface="Andale Mono" panose="020B0509000000000004" pitchFamily="49" charset="0"/>
              </a:rPr>
            </a:br>
            <a:r>
              <a:rPr lang="en-GB">
                <a:latin typeface="Andale Mono" panose="020B0509000000000004" pitchFamily="49" charset="0"/>
              </a:rPr>
              <a:t>@</a:t>
            </a:r>
            <a:r>
              <a:rPr lang="en-GB" err="1">
                <a:latin typeface="Andale Mono" panose="020B0509000000000004" pitchFamily="49" charset="0"/>
              </a:rPr>
              <a:t>DiscriminatorValue</a:t>
            </a:r>
            <a:r>
              <a:rPr lang="en-GB">
                <a:latin typeface="Andale Mono" panose="020B0509000000000004" pitchFamily="49" charset="0"/>
              </a:rPr>
              <a:t>("MOBILE_INTERNET")</a:t>
            </a:r>
            <a:br>
              <a:rPr lang="en-GB">
                <a:latin typeface="Andale Mono" panose="020B0509000000000004" pitchFamily="49" charset="0"/>
              </a:rPr>
            </a:br>
            <a:r>
              <a:rPr lang="en-GB">
                <a:latin typeface="Andale Mono" panose="020B0509000000000004" pitchFamily="49" charset="0"/>
              </a:rPr>
              <a:t>public class </a:t>
            </a:r>
            <a:r>
              <a:rPr lang="en-GB" err="1">
                <a:latin typeface="Andale Mono" panose="020B0509000000000004" pitchFamily="49" charset="0"/>
              </a:rPr>
              <a:t>MobileInternetService</a:t>
            </a:r>
            <a:r>
              <a:rPr lang="en-GB">
                <a:latin typeface="Andale Mono" panose="020B0509000000000004" pitchFamily="49" charset="0"/>
              </a:rPr>
              <a:t> extends Service {</a:t>
            </a:r>
            <a:br>
              <a:rPr lang="en-GB">
                <a:latin typeface="Andale Mono" panose="020B0509000000000004" pitchFamily="49" charset="0"/>
              </a:rPr>
            </a:br>
            <a:r>
              <a:rPr lang="en-GB">
                <a:latin typeface="Andale Mono" panose="020B0509000000000004" pitchFamily="49" charset="0"/>
              </a:rPr>
              <a:t>    private static final long </a:t>
            </a:r>
            <a:r>
              <a:rPr lang="en-GB" i="1" err="1">
                <a:latin typeface="Andale Mono" panose="020B0509000000000004" pitchFamily="49" charset="0"/>
              </a:rPr>
              <a:t>serialVersionUID</a:t>
            </a:r>
            <a:r>
              <a:rPr lang="en-GB" i="1">
                <a:latin typeface="Andale Mono" panose="020B0509000000000004" pitchFamily="49" charset="0"/>
              </a:rPr>
              <a:t> </a:t>
            </a:r>
            <a:r>
              <a:rPr lang="en-GB">
                <a:latin typeface="Andale Mono" panose="020B0509000000000004" pitchFamily="49" charset="0"/>
              </a:rPr>
              <a:t>= 1L;</a:t>
            </a:r>
            <a:br>
              <a:rPr lang="en-GB">
                <a:latin typeface="Andale Mono" panose="020B0509000000000004" pitchFamily="49" charset="0"/>
              </a:rPr>
            </a:br>
            <a:br>
              <a:rPr lang="en-GB">
                <a:latin typeface="Andale Mono" panose="020B0509000000000004" pitchFamily="49" charset="0"/>
              </a:rPr>
            </a:br>
            <a:r>
              <a:rPr lang="en-GB">
                <a:latin typeface="Andale Mono" panose="020B0509000000000004" pitchFamily="49" charset="0"/>
              </a:rPr>
              <a:t>    @Column(name = "</a:t>
            </a:r>
            <a:r>
              <a:rPr lang="en-GB" err="1">
                <a:latin typeface="Andale Mono" panose="020B0509000000000004" pitchFamily="49" charset="0"/>
              </a:rPr>
              <a:t>gb</a:t>
            </a:r>
            <a:r>
              <a:rPr lang="en-GB">
                <a:latin typeface="Andale Mono" panose="020B0509000000000004" pitchFamily="49" charset="0"/>
              </a:rPr>
              <a:t>")</a:t>
            </a:r>
            <a:br>
              <a:rPr lang="en-GB">
                <a:latin typeface="Andale Mono" panose="020B0509000000000004" pitchFamily="49" charset="0"/>
              </a:rPr>
            </a:br>
            <a:r>
              <a:rPr lang="en-GB">
                <a:latin typeface="Andale Mono" panose="020B0509000000000004" pitchFamily="49" charset="0"/>
              </a:rPr>
              <a:t>    private Integer </a:t>
            </a:r>
            <a:r>
              <a:rPr lang="en-GB" err="1">
                <a:latin typeface="Andale Mono" panose="020B0509000000000004" pitchFamily="49" charset="0"/>
              </a:rPr>
              <a:t>gigaByte</a:t>
            </a:r>
            <a:r>
              <a:rPr lang="en-GB">
                <a:latin typeface="Andale Mono" panose="020B0509000000000004" pitchFamily="49" charset="0"/>
              </a:rPr>
              <a:t>;</a:t>
            </a:r>
            <a:br>
              <a:rPr lang="en-GB">
                <a:latin typeface="Andale Mono" panose="020B0509000000000004" pitchFamily="49" charset="0"/>
              </a:rPr>
            </a:br>
            <a:br>
              <a:rPr lang="en-GB">
                <a:latin typeface="Andale Mono" panose="020B0509000000000004" pitchFamily="49" charset="0"/>
              </a:rPr>
            </a:br>
            <a:r>
              <a:rPr lang="en-GB">
                <a:latin typeface="Andale Mono" panose="020B0509000000000004" pitchFamily="49" charset="0"/>
              </a:rPr>
              <a:t>    @Column(name = "</a:t>
            </a:r>
            <a:r>
              <a:rPr lang="en-GB" err="1">
                <a:latin typeface="Andale Mono" panose="020B0509000000000004" pitchFamily="49" charset="0"/>
              </a:rPr>
              <a:t>gb_fee</a:t>
            </a:r>
            <a:r>
              <a:rPr lang="en-GB">
                <a:latin typeface="Andale Mono" panose="020B0509000000000004" pitchFamily="49" charset="0"/>
              </a:rPr>
              <a:t>", precision = 2)</a:t>
            </a:r>
            <a:br>
              <a:rPr lang="en-GB">
                <a:latin typeface="Andale Mono" panose="020B0509000000000004" pitchFamily="49" charset="0"/>
              </a:rPr>
            </a:br>
            <a:r>
              <a:rPr lang="en-GB">
                <a:latin typeface="Andale Mono" panose="020B0509000000000004" pitchFamily="49" charset="0"/>
              </a:rPr>
              <a:t>    private </a:t>
            </a:r>
            <a:r>
              <a:rPr lang="en-GB" err="1">
                <a:latin typeface="Andale Mono" panose="020B0509000000000004" pitchFamily="49" charset="0"/>
              </a:rPr>
              <a:t>BigDecimal</a:t>
            </a:r>
            <a:r>
              <a:rPr lang="en-GB">
                <a:latin typeface="Andale Mono" panose="020B0509000000000004" pitchFamily="49" charset="0"/>
              </a:rPr>
              <a:t> </a:t>
            </a:r>
            <a:r>
              <a:rPr lang="en-GB" err="1">
                <a:latin typeface="Andale Mono" panose="020B0509000000000004" pitchFamily="49" charset="0"/>
              </a:rPr>
              <a:t>gigaByteFee</a:t>
            </a:r>
            <a:r>
              <a:rPr lang="en-GB">
                <a:latin typeface="Andale Mono" panose="020B0509000000000004" pitchFamily="49" charset="0"/>
              </a:rPr>
              <a:t>;</a:t>
            </a:r>
          </a:p>
          <a:p>
            <a:pPr marL="0" indent="0">
              <a:lnSpc>
                <a:spcPct val="110000"/>
              </a:lnSpc>
              <a:buNone/>
            </a:pPr>
            <a:r>
              <a:rPr lang="en-GB">
                <a:latin typeface="Andale Mono" panose="020B0509000000000004" pitchFamily="49" charset="0"/>
              </a:rPr>
              <a:t>}</a:t>
            </a:r>
            <a:endParaRPr lang="en-IT">
              <a:latin typeface="Andale Mono" panose="020B0509000000000004" pitchFamily="49" charset="0"/>
            </a:endParaRPr>
          </a:p>
        </p:txBody>
      </p:sp>
    </p:spTree>
    <p:extLst>
      <p:ext uri="{BB962C8B-B14F-4D97-AF65-F5344CB8AC3E}">
        <p14:creationId xmlns:p14="http://schemas.microsoft.com/office/powerpoint/2010/main" val="615638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1C500-6B6E-1045-88C4-61D8BB5DE97E}"/>
              </a:ext>
            </a:extLst>
          </p:cNvPr>
          <p:cNvSpPr>
            <a:spLocks noGrp="1"/>
          </p:cNvSpPr>
          <p:nvPr>
            <p:ph type="title"/>
          </p:nvPr>
        </p:nvSpPr>
        <p:spPr/>
        <p:txBody>
          <a:bodyPr/>
          <a:lstStyle/>
          <a:p>
            <a:r>
              <a:rPr lang="en-IT"/>
              <a:t>Relational Model</a:t>
            </a:r>
          </a:p>
        </p:txBody>
      </p:sp>
      <p:pic>
        <p:nvPicPr>
          <p:cNvPr id="5" name="Picture 4">
            <a:extLst>
              <a:ext uri="{FF2B5EF4-FFF2-40B4-BE49-F238E27FC236}">
                <a16:creationId xmlns:a16="http://schemas.microsoft.com/office/drawing/2014/main" id="{96C981D5-DD1A-214F-B95B-1AE22DF24BD7}"/>
              </a:ext>
            </a:extLst>
          </p:cNvPr>
          <p:cNvPicPr>
            <a:picLocks noChangeAspect="1"/>
          </p:cNvPicPr>
          <p:nvPr/>
        </p:nvPicPr>
        <p:blipFill>
          <a:blip r:embed="rId2"/>
          <a:stretch>
            <a:fillRect/>
          </a:stretch>
        </p:blipFill>
        <p:spPr>
          <a:xfrm>
            <a:off x="0" y="1854415"/>
            <a:ext cx="12192000" cy="4638460"/>
          </a:xfrm>
          <a:prstGeom prst="rect">
            <a:avLst/>
          </a:prstGeom>
        </p:spPr>
      </p:pic>
    </p:spTree>
    <p:extLst>
      <p:ext uri="{BB962C8B-B14F-4D97-AF65-F5344CB8AC3E}">
        <p14:creationId xmlns:p14="http://schemas.microsoft.com/office/powerpoint/2010/main" val="40160469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3B6FE-84BF-B44C-8B1E-905614F2C5A7}"/>
              </a:ext>
            </a:extLst>
          </p:cNvPr>
          <p:cNvSpPr>
            <a:spLocks noGrp="1"/>
          </p:cNvSpPr>
          <p:nvPr>
            <p:ph type="title"/>
          </p:nvPr>
        </p:nvSpPr>
        <p:spPr/>
        <p:txBody>
          <a:bodyPr>
            <a:normAutofit/>
          </a:bodyPr>
          <a:lstStyle/>
          <a:p>
            <a:r>
              <a:rPr lang="en-GB"/>
              <a:t>Client</a:t>
            </a:r>
            <a:endParaRPr lang="en-IT"/>
          </a:p>
        </p:txBody>
      </p:sp>
      <p:sp>
        <p:nvSpPr>
          <p:cNvPr id="3" name="Content Placeholder 2">
            <a:extLst>
              <a:ext uri="{FF2B5EF4-FFF2-40B4-BE49-F238E27FC236}">
                <a16:creationId xmlns:a16="http://schemas.microsoft.com/office/drawing/2014/main" id="{EACBD965-6A7F-D64D-B8D1-0D3023B213B4}"/>
              </a:ext>
            </a:extLst>
          </p:cNvPr>
          <p:cNvSpPr>
            <a:spLocks noGrp="1"/>
          </p:cNvSpPr>
          <p:nvPr>
            <p:ph idx="1"/>
          </p:nvPr>
        </p:nvSpPr>
        <p:spPr/>
        <p:txBody>
          <a:bodyPr numCol="2">
            <a:normAutofit/>
          </a:bodyPr>
          <a:lstStyle/>
          <a:p>
            <a:pPr marL="0" indent="0">
              <a:lnSpc>
                <a:spcPct val="100000"/>
              </a:lnSpc>
              <a:buNone/>
            </a:pPr>
            <a:r>
              <a:rPr lang="en-GB" sz="1000">
                <a:latin typeface="Courier" pitchFamily="2" charset="0"/>
              </a:rPr>
              <a:t>@Entity</a:t>
            </a:r>
            <a:br>
              <a:rPr lang="en-GB" sz="1000">
                <a:latin typeface="Courier" pitchFamily="2" charset="0"/>
              </a:rPr>
            </a:br>
            <a:r>
              <a:rPr lang="en-GB" sz="1000">
                <a:latin typeface="Courier" pitchFamily="2" charset="0"/>
              </a:rPr>
              <a:t>@NamedQuery(name = "</a:t>
            </a:r>
            <a:r>
              <a:rPr lang="en-GB" sz="1000" err="1">
                <a:latin typeface="Courier" pitchFamily="2" charset="0"/>
              </a:rPr>
              <a:t>Client.withCredentials</a:t>
            </a:r>
            <a:r>
              <a:rPr lang="en-GB" sz="1000">
                <a:latin typeface="Courier" pitchFamily="2" charset="0"/>
              </a:rPr>
              <a:t>", query = "SELECT r FROM Client r  WHERE </a:t>
            </a:r>
            <a:r>
              <a:rPr lang="en-GB" sz="1000" err="1">
                <a:latin typeface="Courier" pitchFamily="2" charset="0"/>
              </a:rPr>
              <a:t>r.username</a:t>
            </a:r>
            <a:r>
              <a:rPr lang="en-GB" sz="1000">
                <a:latin typeface="Courier" pitchFamily="2" charset="0"/>
              </a:rPr>
              <a:t> = ?1 and </a:t>
            </a:r>
            <a:r>
              <a:rPr lang="en-GB" sz="1000" err="1">
                <a:latin typeface="Courier" pitchFamily="2" charset="0"/>
              </a:rPr>
              <a:t>r.password</a:t>
            </a:r>
            <a:r>
              <a:rPr lang="en-GB" sz="1000">
                <a:latin typeface="Courier" pitchFamily="2" charset="0"/>
              </a:rPr>
              <a:t> = ?2")</a:t>
            </a:r>
            <a:br>
              <a:rPr lang="en-GB" sz="1000">
                <a:latin typeface="Courier" pitchFamily="2" charset="0"/>
              </a:rPr>
            </a:br>
            <a:r>
              <a:rPr lang="en-GB" sz="1000">
                <a:latin typeface="Courier" pitchFamily="2" charset="0"/>
              </a:rPr>
              <a:t>@NamedQuery(name = "</a:t>
            </a:r>
            <a:r>
              <a:rPr lang="en-GB" sz="1000" err="1">
                <a:latin typeface="Courier" pitchFamily="2" charset="0"/>
              </a:rPr>
              <a:t>Client.insolvent</a:t>
            </a:r>
            <a:r>
              <a:rPr lang="en-GB" sz="1000">
                <a:latin typeface="Courier" pitchFamily="2" charset="0"/>
              </a:rPr>
              <a:t>", query = "SELECT c FROM Client c WHERE </a:t>
            </a:r>
            <a:r>
              <a:rPr lang="en-GB" sz="1000" err="1">
                <a:latin typeface="Courier" pitchFamily="2" charset="0"/>
              </a:rPr>
              <a:t>c.insolvent</a:t>
            </a:r>
            <a:r>
              <a:rPr lang="en-GB" sz="1000">
                <a:latin typeface="Courier" pitchFamily="2" charset="0"/>
              </a:rPr>
              <a:t> = it.polimi.db2.telcoservice_sc42.entities.UserStatus.INSOLVENT" )</a:t>
            </a:r>
            <a:br>
              <a:rPr lang="en-GB" sz="1000">
                <a:latin typeface="Courier" pitchFamily="2" charset="0"/>
              </a:rPr>
            </a:br>
            <a:r>
              <a:rPr lang="en-GB" sz="1000">
                <a:latin typeface="Courier" pitchFamily="2" charset="0"/>
              </a:rPr>
              <a:t>public class Client implements Serializable {</a:t>
            </a:r>
            <a:br>
              <a:rPr lang="en-GB" sz="1000">
                <a:latin typeface="Courier" pitchFamily="2" charset="0"/>
              </a:rPr>
            </a:br>
            <a:r>
              <a:rPr lang="en-GB" sz="1000">
                <a:latin typeface="Courier" pitchFamily="2" charset="0"/>
              </a:rPr>
              <a:t>    private static final long </a:t>
            </a:r>
            <a:r>
              <a:rPr lang="en-GB" sz="1000" i="1" err="1">
                <a:latin typeface="Courier" pitchFamily="2" charset="0"/>
              </a:rPr>
              <a:t>serialVersionUID</a:t>
            </a:r>
            <a:r>
              <a:rPr lang="en-GB" sz="1000" i="1">
                <a:latin typeface="Courier" pitchFamily="2" charset="0"/>
              </a:rPr>
              <a:t> </a:t>
            </a:r>
            <a:r>
              <a:rPr lang="en-GB" sz="1000">
                <a:latin typeface="Courier" pitchFamily="2" charset="0"/>
              </a:rPr>
              <a:t>= 1L;</a:t>
            </a:r>
            <a:br>
              <a:rPr lang="en-GB" sz="1000">
                <a:latin typeface="Courier" pitchFamily="2" charset="0"/>
              </a:rPr>
            </a:br>
            <a:br>
              <a:rPr lang="en-GB" sz="1000">
                <a:latin typeface="Courier" pitchFamily="2" charset="0"/>
              </a:rPr>
            </a:br>
            <a:r>
              <a:rPr lang="en-GB" sz="1000">
                <a:latin typeface="Courier" pitchFamily="2" charset="0"/>
              </a:rPr>
              <a:t>    // TODO: consider adding an id.</a:t>
            </a:r>
            <a:br>
              <a:rPr lang="en-GB" sz="1000">
                <a:latin typeface="Courier" pitchFamily="2" charset="0"/>
              </a:rPr>
            </a:br>
            <a:br>
              <a:rPr lang="en-GB" sz="1000">
                <a:latin typeface="Courier" pitchFamily="2" charset="0"/>
              </a:rPr>
            </a:br>
            <a:r>
              <a:rPr lang="en-GB" sz="1000">
                <a:latin typeface="Courier" pitchFamily="2" charset="0"/>
              </a:rPr>
              <a:t>    @Id</a:t>
            </a:r>
            <a:br>
              <a:rPr lang="en-GB" sz="1000">
                <a:latin typeface="Courier" pitchFamily="2" charset="0"/>
              </a:rPr>
            </a:br>
            <a:r>
              <a:rPr lang="en-GB" sz="1000">
                <a:latin typeface="Courier" pitchFamily="2" charset="0"/>
              </a:rPr>
              <a:t>    private String username;</a:t>
            </a:r>
            <a:br>
              <a:rPr lang="en-GB" sz="1000">
                <a:latin typeface="Courier" pitchFamily="2" charset="0"/>
              </a:rPr>
            </a:br>
            <a:r>
              <a:rPr lang="en-GB" sz="1000">
                <a:latin typeface="Courier" pitchFamily="2" charset="0"/>
              </a:rPr>
              <a:t>    private String password;</a:t>
            </a:r>
            <a:br>
              <a:rPr lang="en-GB" sz="1000">
                <a:latin typeface="Courier" pitchFamily="2" charset="0"/>
              </a:rPr>
            </a:br>
            <a:r>
              <a:rPr lang="en-GB" sz="1000">
                <a:latin typeface="Courier" pitchFamily="2" charset="0"/>
              </a:rPr>
              <a:t>    private String email;</a:t>
            </a:r>
            <a:br>
              <a:rPr lang="en-GB" sz="1000">
                <a:latin typeface="Courier" pitchFamily="2" charset="0"/>
              </a:rPr>
            </a:br>
            <a:br>
              <a:rPr lang="en-GB" sz="1000">
                <a:latin typeface="Courier" pitchFamily="2" charset="0"/>
              </a:rPr>
            </a:br>
            <a:r>
              <a:rPr lang="en-GB" sz="1000">
                <a:latin typeface="Courier" pitchFamily="2" charset="0"/>
              </a:rPr>
              <a:t>    @Column(name = "NUMBER_REJECTIONS")</a:t>
            </a:r>
            <a:br>
              <a:rPr lang="en-GB" sz="1000">
                <a:latin typeface="Courier" pitchFamily="2" charset="0"/>
              </a:rPr>
            </a:br>
            <a:r>
              <a:rPr lang="en-GB" sz="1000">
                <a:latin typeface="Courier" pitchFamily="2" charset="0"/>
              </a:rPr>
              <a:t>    private Integer </a:t>
            </a:r>
            <a:r>
              <a:rPr lang="en-GB" sz="1000" err="1">
                <a:latin typeface="Courier" pitchFamily="2" charset="0"/>
              </a:rPr>
              <a:t>numberOfRejections</a:t>
            </a:r>
            <a:r>
              <a:rPr lang="en-GB" sz="1000">
                <a:latin typeface="Courier" pitchFamily="2" charset="0"/>
              </a:rPr>
              <a:t>;</a:t>
            </a:r>
            <a:br>
              <a:rPr lang="en-GB" sz="1000">
                <a:latin typeface="Courier" pitchFamily="2" charset="0"/>
              </a:rPr>
            </a:br>
            <a:br>
              <a:rPr lang="en-GB" sz="1000">
                <a:latin typeface="Courier" pitchFamily="2" charset="0"/>
              </a:rPr>
            </a:br>
            <a:r>
              <a:rPr lang="en-GB" sz="1000">
                <a:latin typeface="Courier" pitchFamily="2" charset="0"/>
              </a:rPr>
              <a:t>    @Column(columnDefinition = "ENUM('SOLVENT', 'INSOLVENT')")</a:t>
            </a:r>
            <a:br>
              <a:rPr lang="en-GB" sz="1000">
                <a:latin typeface="Courier" pitchFamily="2" charset="0"/>
              </a:rPr>
            </a:br>
            <a:r>
              <a:rPr lang="en-GB" sz="1000">
                <a:latin typeface="Courier" pitchFamily="2" charset="0"/>
              </a:rPr>
              <a:t>    @Enumerated(EnumType.</a:t>
            </a:r>
            <a:r>
              <a:rPr lang="en-GB" sz="1000" i="1">
                <a:latin typeface="Courier" pitchFamily="2" charset="0"/>
              </a:rPr>
              <a:t>STRING</a:t>
            </a:r>
            <a:r>
              <a:rPr lang="en-GB" sz="1000">
                <a:latin typeface="Courier" pitchFamily="2" charset="0"/>
              </a:rPr>
              <a:t>)</a:t>
            </a:r>
            <a:br>
              <a:rPr lang="en-GB" sz="1000">
                <a:latin typeface="Courier" pitchFamily="2" charset="0"/>
              </a:rPr>
            </a:br>
            <a:r>
              <a:rPr lang="en-GB" sz="1000">
                <a:latin typeface="Courier" pitchFamily="2" charset="0"/>
              </a:rPr>
              <a:t>    private </a:t>
            </a:r>
            <a:r>
              <a:rPr lang="en-GB" sz="1000" err="1">
                <a:latin typeface="Courier" pitchFamily="2" charset="0"/>
              </a:rPr>
              <a:t>UserStatus</a:t>
            </a:r>
            <a:r>
              <a:rPr lang="en-GB" sz="1000">
                <a:latin typeface="Courier" pitchFamily="2" charset="0"/>
              </a:rPr>
              <a:t> insolvent;</a:t>
            </a:r>
            <a:br>
              <a:rPr lang="en-GB" sz="1000">
                <a:latin typeface="Courier" pitchFamily="2" charset="0"/>
              </a:rPr>
            </a:br>
            <a:br>
              <a:rPr lang="en-GB" sz="1000">
                <a:latin typeface="Courier" pitchFamily="2" charset="0"/>
              </a:rPr>
            </a:br>
            <a:r>
              <a:rPr lang="en-GB" sz="1000">
                <a:latin typeface="Courier" pitchFamily="2" charset="0"/>
              </a:rPr>
              <a:t>    // A client can do many orders.</a:t>
            </a:r>
            <a:br>
              <a:rPr lang="en-GB" sz="1000">
                <a:latin typeface="Courier" pitchFamily="2" charset="0"/>
              </a:rPr>
            </a:br>
            <a:r>
              <a:rPr lang="en-GB" sz="1000">
                <a:latin typeface="Courier" pitchFamily="2" charset="0"/>
              </a:rPr>
              <a:t>    @OneToMany(mappedBy="client", fetch=</a:t>
            </a:r>
            <a:r>
              <a:rPr lang="en-GB" sz="1000" err="1">
                <a:latin typeface="Courier" pitchFamily="2" charset="0"/>
              </a:rPr>
              <a:t>FetchType.</a:t>
            </a:r>
            <a:r>
              <a:rPr lang="en-GB" sz="1000" i="1" err="1">
                <a:latin typeface="Courier" pitchFamily="2" charset="0"/>
              </a:rPr>
              <a:t>LAZY</a:t>
            </a:r>
            <a:r>
              <a:rPr lang="en-GB" sz="1000">
                <a:latin typeface="Courier" pitchFamily="2" charset="0"/>
              </a:rPr>
              <a:t>)</a:t>
            </a:r>
            <a:br>
              <a:rPr lang="en-GB" sz="1000">
                <a:latin typeface="Courier" pitchFamily="2" charset="0"/>
              </a:rPr>
            </a:br>
            <a:r>
              <a:rPr lang="en-GB" sz="1000">
                <a:latin typeface="Courier" pitchFamily="2" charset="0"/>
              </a:rPr>
              <a:t>    private List&lt;Order&gt; orders;</a:t>
            </a:r>
          </a:p>
          <a:p>
            <a:pPr marL="0" indent="0">
              <a:lnSpc>
                <a:spcPct val="100000"/>
              </a:lnSpc>
              <a:buNone/>
            </a:pPr>
            <a:r>
              <a:rPr lang="en-GB" sz="1000">
                <a:latin typeface="Courier" pitchFamily="2" charset="0"/>
              </a:rPr>
              <a:t>    @</a:t>
            </a:r>
          </a:p>
          <a:p>
            <a:pPr marL="0" indent="0">
              <a:lnSpc>
                <a:spcPct val="100000"/>
              </a:lnSpc>
              <a:buNone/>
            </a:pPr>
            <a:r>
              <a:rPr lang="en-GB" sz="1000" err="1">
                <a:latin typeface="Courier" pitchFamily="2" charset="0"/>
              </a:rPr>
              <a:t>OneToMany</a:t>
            </a:r>
            <a:r>
              <a:rPr lang="en-GB" sz="1000">
                <a:latin typeface="Courier" pitchFamily="2" charset="0"/>
              </a:rPr>
              <a:t>(</a:t>
            </a:r>
            <a:r>
              <a:rPr lang="en-GB" sz="1000" err="1">
                <a:latin typeface="Courier" pitchFamily="2" charset="0"/>
              </a:rPr>
              <a:t>mappedBy</a:t>
            </a:r>
            <a:r>
              <a:rPr lang="en-GB" sz="1000">
                <a:latin typeface="Courier" pitchFamily="2" charset="0"/>
              </a:rPr>
              <a:t> = "username", fetch = </a:t>
            </a:r>
            <a:r>
              <a:rPr lang="en-GB" sz="1000" err="1">
                <a:latin typeface="Courier" pitchFamily="2" charset="0"/>
              </a:rPr>
              <a:t>FetchType.</a:t>
            </a:r>
            <a:r>
              <a:rPr lang="en-GB" sz="1000" i="1" err="1">
                <a:latin typeface="Courier" pitchFamily="2" charset="0"/>
              </a:rPr>
              <a:t>L</a:t>
            </a:r>
            <a:r>
              <a:rPr lang="en-GB" sz="1000">
                <a:latin typeface="Courier" pitchFamily="2" charset="0"/>
              </a:rPr>
              <a:t>)</a:t>
            </a:r>
            <a:br>
              <a:rPr lang="en-GB" sz="1000">
                <a:latin typeface="Courier" pitchFamily="2" charset="0"/>
              </a:rPr>
            </a:br>
            <a:r>
              <a:rPr lang="en-GB" sz="1000">
                <a:latin typeface="Courier" pitchFamily="2" charset="0"/>
              </a:rPr>
              <a:t>private List&lt;Auditing&gt; </a:t>
            </a:r>
            <a:r>
              <a:rPr lang="en-GB" sz="1000" err="1">
                <a:latin typeface="Courier" pitchFamily="2" charset="0"/>
              </a:rPr>
              <a:t>auditings</a:t>
            </a:r>
            <a:r>
              <a:rPr lang="en-GB" sz="1000">
                <a:latin typeface="Courier" pitchFamily="2" charset="0"/>
              </a:rPr>
              <a:t>;</a:t>
            </a:r>
            <a:br>
              <a:rPr lang="en-GB" sz="1000">
                <a:latin typeface="Courier" pitchFamily="2" charset="0"/>
              </a:rPr>
            </a:br>
            <a:br>
              <a:rPr lang="en-GB" sz="1000">
                <a:latin typeface="Courier" pitchFamily="2" charset="0"/>
              </a:rPr>
            </a:br>
            <a:r>
              <a:rPr lang="en-GB" sz="1000">
                <a:latin typeface="Courier" pitchFamily="2" charset="0"/>
              </a:rPr>
              <a:t>    public Client() {</a:t>
            </a:r>
            <a:br>
              <a:rPr lang="en-GB" sz="1000">
                <a:latin typeface="Courier" pitchFamily="2" charset="0"/>
              </a:rPr>
            </a:br>
            <a:r>
              <a:rPr lang="en-GB" sz="1000">
                <a:latin typeface="Courier" pitchFamily="2" charset="0"/>
              </a:rPr>
              <a:t>        </a:t>
            </a:r>
            <a:r>
              <a:rPr lang="en-GB" sz="1000" err="1">
                <a:latin typeface="Courier" pitchFamily="2" charset="0"/>
              </a:rPr>
              <a:t>this.numberOfRejections</a:t>
            </a:r>
            <a:r>
              <a:rPr lang="en-GB" sz="1000">
                <a:latin typeface="Courier" pitchFamily="2" charset="0"/>
              </a:rPr>
              <a:t> = 0;</a:t>
            </a:r>
            <a:br>
              <a:rPr lang="en-GB" sz="1000">
                <a:latin typeface="Courier" pitchFamily="2" charset="0"/>
              </a:rPr>
            </a:br>
            <a:r>
              <a:rPr lang="en-GB" sz="1000">
                <a:latin typeface="Courier" pitchFamily="2" charset="0"/>
              </a:rPr>
              <a:t>        </a:t>
            </a:r>
            <a:r>
              <a:rPr lang="en-GB" sz="1000" err="1">
                <a:latin typeface="Courier" pitchFamily="2" charset="0"/>
              </a:rPr>
              <a:t>this.insolvent</a:t>
            </a:r>
            <a:r>
              <a:rPr lang="en-GB" sz="1000">
                <a:latin typeface="Courier" pitchFamily="2" charset="0"/>
              </a:rPr>
              <a:t> = </a:t>
            </a:r>
            <a:r>
              <a:rPr lang="en-GB" sz="1000" err="1">
                <a:latin typeface="Courier" pitchFamily="2" charset="0"/>
              </a:rPr>
              <a:t>UserStatus.</a:t>
            </a:r>
            <a:r>
              <a:rPr lang="en-GB" sz="1000" i="1" err="1">
                <a:latin typeface="Courier" pitchFamily="2" charset="0"/>
              </a:rPr>
              <a:t>SOLVENT</a:t>
            </a:r>
            <a:r>
              <a:rPr lang="en-GB" sz="1000">
                <a:latin typeface="Courier" pitchFamily="2" charset="0"/>
              </a:rPr>
              <a:t>;</a:t>
            </a:r>
            <a:br>
              <a:rPr lang="en-GB" sz="1000">
                <a:latin typeface="Courier" pitchFamily="2" charset="0"/>
              </a:rPr>
            </a:br>
            <a:r>
              <a:rPr lang="en-GB" sz="1000">
                <a:latin typeface="Courier" pitchFamily="2" charset="0"/>
              </a:rPr>
              <a:t>    }</a:t>
            </a:r>
            <a:br>
              <a:rPr lang="en-GB" sz="1000">
                <a:latin typeface="Courier" pitchFamily="2" charset="0"/>
              </a:rPr>
            </a:br>
            <a:br>
              <a:rPr lang="en-GB" sz="1000">
                <a:latin typeface="Courier" pitchFamily="2" charset="0"/>
              </a:rPr>
            </a:br>
            <a:r>
              <a:rPr lang="en-GB" sz="1000">
                <a:latin typeface="Courier" pitchFamily="2" charset="0"/>
              </a:rPr>
              <a:t>    public Client(String username, String email, String password) {</a:t>
            </a:r>
            <a:br>
              <a:rPr lang="en-GB" sz="1000">
                <a:latin typeface="Courier" pitchFamily="2" charset="0"/>
              </a:rPr>
            </a:br>
            <a:r>
              <a:rPr lang="en-GB" sz="1000">
                <a:latin typeface="Courier" pitchFamily="2" charset="0"/>
              </a:rPr>
              <a:t>        this();</a:t>
            </a:r>
            <a:br>
              <a:rPr lang="en-GB" sz="1000">
                <a:latin typeface="Courier" pitchFamily="2" charset="0"/>
              </a:rPr>
            </a:br>
            <a:r>
              <a:rPr lang="en-GB" sz="1000">
                <a:latin typeface="Courier" pitchFamily="2" charset="0"/>
              </a:rPr>
              <a:t>        </a:t>
            </a:r>
            <a:r>
              <a:rPr lang="en-GB" sz="1000" err="1">
                <a:latin typeface="Courier" pitchFamily="2" charset="0"/>
              </a:rPr>
              <a:t>this.username</a:t>
            </a:r>
            <a:r>
              <a:rPr lang="en-GB" sz="1000">
                <a:latin typeface="Courier" pitchFamily="2" charset="0"/>
              </a:rPr>
              <a:t> = username;</a:t>
            </a:r>
            <a:br>
              <a:rPr lang="en-GB" sz="1000">
                <a:latin typeface="Courier" pitchFamily="2" charset="0"/>
              </a:rPr>
            </a:br>
            <a:r>
              <a:rPr lang="en-GB" sz="1000">
                <a:latin typeface="Courier" pitchFamily="2" charset="0"/>
              </a:rPr>
              <a:t>        </a:t>
            </a:r>
            <a:r>
              <a:rPr lang="en-GB" sz="1000" err="1">
                <a:latin typeface="Courier" pitchFamily="2" charset="0"/>
              </a:rPr>
              <a:t>this.email</a:t>
            </a:r>
            <a:r>
              <a:rPr lang="en-GB" sz="1000">
                <a:latin typeface="Courier" pitchFamily="2" charset="0"/>
              </a:rPr>
              <a:t> = email;</a:t>
            </a:r>
            <a:br>
              <a:rPr lang="en-GB" sz="1000">
                <a:latin typeface="Courier" pitchFamily="2" charset="0"/>
              </a:rPr>
            </a:br>
            <a:r>
              <a:rPr lang="en-GB" sz="1000">
                <a:latin typeface="Courier" pitchFamily="2" charset="0"/>
              </a:rPr>
              <a:t>        </a:t>
            </a:r>
            <a:r>
              <a:rPr lang="en-GB" sz="1000" err="1">
                <a:latin typeface="Courier" pitchFamily="2" charset="0"/>
              </a:rPr>
              <a:t>this.password</a:t>
            </a:r>
            <a:r>
              <a:rPr lang="en-GB" sz="1000">
                <a:latin typeface="Courier" pitchFamily="2" charset="0"/>
              </a:rPr>
              <a:t> = password;</a:t>
            </a:r>
            <a:br>
              <a:rPr lang="en-GB" sz="1000">
                <a:latin typeface="Courier" pitchFamily="2" charset="0"/>
              </a:rPr>
            </a:br>
            <a:r>
              <a:rPr lang="en-GB" sz="1000">
                <a:latin typeface="Courier" pitchFamily="2" charset="0"/>
              </a:rPr>
              <a:t>    }</a:t>
            </a:r>
            <a:br>
              <a:rPr lang="en-GB" sz="1000">
                <a:latin typeface="Courier" pitchFamily="2" charset="0"/>
              </a:rPr>
            </a:br>
            <a:r>
              <a:rPr lang="en-GB" sz="1000">
                <a:latin typeface="Courier" pitchFamily="2" charset="0"/>
              </a:rPr>
              <a:t>}</a:t>
            </a:r>
            <a:endParaRPr lang="en-IT" sz="1000">
              <a:latin typeface="Courier" pitchFamily="2" charset="0"/>
            </a:endParaRPr>
          </a:p>
        </p:txBody>
      </p:sp>
    </p:spTree>
    <p:extLst>
      <p:ext uri="{BB962C8B-B14F-4D97-AF65-F5344CB8AC3E}">
        <p14:creationId xmlns:p14="http://schemas.microsoft.com/office/powerpoint/2010/main" val="31852420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3B6FE-84BF-B44C-8B1E-905614F2C5A7}"/>
              </a:ext>
            </a:extLst>
          </p:cNvPr>
          <p:cNvSpPr>
            <a:spLocks noGrp="1"/>
          </p:cNvSpPr>
          <p:nvPr>
            <p:ph type="title"/>
          </p:nvPr>
        </p:nvSpPr>
        <p:spPr/>
        <p:txBody>
          <a:bodyPr>
            <a:normAutofit/>
          </a:bodyPr>
          <a:lstStyle/>
          <a:p>
            <a:r>
              <a:rPr lang="en-GB" err="1"/>
              <a:t>OptionalProduct</a:t>
            </a:r>
            <a:endParaRPr lang="en-IT"/>
          </a:p>
        </p:txBody>
      </p:sp>
      <p:sp>
        <p:nvSpPr>
          <p:cNvPr id="3" name="Content Placeholder 2">
            <a:extLst>
              <a:ext uri="{FF2B5EF4-FFF2-40B4-BE49-F238E27FC236}">
                <a16:creationId xmlns:a16="http://schemas.microsoft.com/office/drawing/2014/main" id="{EACBD965-6A7F-D64D-B8D1-0D3023B213B4}"/>
              </a:ext>
            </a:extLst>
          </p:cNvPr>
          <p:cNvSpPr>
            <a:spLocks noGrp="1"/>
          </p:cNvSpPr>
          <p:nvPr>
            <p:ph idx="1"/>
          </p:nvPr>
        </p:nvSpPr>
        <p:spPr/>
        <p:txBody>
          <a:bodyPr numCol="2">
            <a:normAutofit fontScale="32500" lnSpcReduction="20000"/>
          </a:bodyPr>
          <a:lstStyle/>
          <a:p>
            <a:pPr marL="0" indent="0">
              <a:lnSpc>
                <a:spcPct val="120000"/>
              </a:lnSpc>
              <a:buNone/>
            </a:pPr>
            <a:r>
              <a:rPr lang="en-GB">
                <a:latin typeface="Courier" pitchFamily="2" charset="0"/>
              </a:rPr>
              <a:t>@Entity</a:t>
            </a:r>
            <a:br>
              <a:rPr lang="en-GB">
                <a:latin typeface="Courier" pitchFamily="2" charset="0"/>
              </a:rPr>
            </a:br>
            <a:r>
              <a:rPr lang="en-GB">
                <a:latin typeface="Courier" pitchFamily="2" charset="0"/>
              </a:rPr>
              <a:t>@Table(name = "</a:t>
            </a:r>
            <a:r>
              <a:rPr lang="en-GB" err="1">
                <a:latin typeface="Courier" pitchFamily="2" charset="0"/>
              </a:rPr>
              <a:t>optional_product</a:t>
            </a:r>
            <a:r>
              <a:rPr lang="en-GB">
                <a:latin typeface="Courier" pitchFamily="2" charset="0"/>
              </a:rPr>
              <a:t>")</a:t>
            </a:r>
            <a:br>
              <a:rPr lang="en-GB">
                <a:latin typeface="Courier" pitchFamily="2" charset="0"/>
              </a:rPr>
            </a:br>
            <a:r>
              <a:rPr lang="en-GB">
                <a:latin typeface="Courier" pitchFamily="2" charset="0"/>
              </a:rPr>
              <a:t>@</a:t>
            </a:r>
            <a:r>
              <a:rPr lang="en-GB" err="1">
                <a:latin typeface="Courier" pitchFamily="2" charset="0"/>
              </a:rPr>
              <a:t>NamedQuery</a:t>
            </a:r>
            <a:r>
              <a:rPr lang="en-GB">
                <a:latin typeface="Courier" pitchFamily="2" charset="0"/>
              </a:rPr>
              <a:t>(name = "</a:t>
            </a:r>
            <a:r>
              <a:rPr lang="en-GB" err="1">
                <a:latin typeface="Courier" pitchFamily="2" charset="0"/>
              </a:rPr>
              <a:t>OptionalProduct.all</a:t>
            </a:r>
            <a:r>
              <a:rPr lang="en-GB">
                <a:latin typeface="Courier" pitchFamily="2" charset="0"/>
              </a:rPr>
              <a:t>", query = "SELECT p FROM </a:t>
            </a:r>
            <a:r>
              <a:rPr lang="en-GB" err="1">
                <a:latin typeface="Courier" pitchFamily="2" charset="0"/>
              </a:rPr>
              <a:t>OptionalProduct</a:t>
            </a:r>
            <a:r>
              <a:rPr lang="en-GB">
                <a:latin typeface="Courier" pitchFamily="2" charset="0"/>
              </a:rPr>
              <a:t> p")</a:t>
            </a:r>
            <a:br>
              <a:rPr lang="en-GB">
                <a:latin typeface="Courier" pitchFamily="2" charset="0"/>
              </a:rPr>
            </a:br>
            <a:r>
              <a:rPr lang="en-GB">
                <a:latin typeface="Courier" pitchFamily="2" charset="0"/>
              </a:rPr>
              <a:t>@</a:t>
            </a:r>
            <a:r>
              <a:rPr lang="en-GB" err="1">
                <a:latin typeface="Courier" pitchFamily="2" charset="0"/>
              </a:rPr>
              <a:t>NamedQuery</a:t>
            </a:r>
            <a:r>
              <a:rPr lang="en-GB">
                <a:latin typeface="Courier" pitchFamily="2" charset="0"/>
              </a:rPr>
              <a:t>(name = "</a:t>
            </a:r>
            <a:r>
              <a:rPr lang="en-GB" err="1">
                <a:latin typeface="Courier" pitchFamily="2" charset="0"/>
              </a:rPr>
              <a:t>OptionalProduct.valid</a:t>
            </a:r>
            <a:r>
              <a:rPr lang="en-GB">
                <a:latin typeface="Courier" pitchFamily="2" charset="0"/>
              </a:rPr>
              <a:t>", query = "SELECT p FROM </a:t>
            </a:r>
            <a:r>
              <a:rPr lang="en-GB" err="1">
                <a:latin typeface="Courier" pitchFamily="2" charset="0"/>
              </a:rPr>
              <a:t>OptionalProduct</a:t>
            </a:r>
            <a:r>
              <a:rPr lang="en-GB">
                <a:latin typeface="Courier" pitchFamily="2" charset="0"/>
              </a:rPr>
              <a:t> p WHERE </a:t>
            </a:r>
            <a:r>
              <a:rPr lang="en-GB" err="1">
                <a:latin typeface="Courier" pitchFamily="2" charset="0"/>
              </a:rPr>
              <a:t>p.expirationDate</a:t>
            </a:r>
            <a:r>
              <a:rPr lang="en-GB">
                <a:latin typeface="Courier" pitchFamily="2" charset="0"/>
              </a:rPr>
              <a:t> = null OR </a:t>
            </a:r>
            <a:r>
              <a:rPr lang="en-GB" err="1">
                <a:latin typeface="Courier" pitchFamily="2" charset="0"/>
              </a:rPr>
              <a:t>p.expirationDate</a:t>
            </a:r>
            <a:r>
              <a:rPr lang="en-GB">
                <a:latin typeface="Courier" pitchFamily="2" charset="0"/>
              </a:rPr>
              <a:t> &gt;= </a:t>
            </a:r>
            <a:r>
              <a:rPr lang="en-GB" err="1">
                <a:latin typeface="Courier" pitchFamily="2" charset="0"/>
              </a:rPr>
              <a:t>current_date</a:t>
            </a:r>
            <a:r>
              <a:rPr lang="en-GB">
                <a:latin typeface="Courier" pitchFamily="2" charset="0"/>
              </a:rPr>
              <a:t> ")</a:t>
            </a:r>
            <a:br>
              <a:rPr lang="en-GB">
                <a:latin typeface="Courier" pitchFamily="2" charset="0"/>
              </a:rPr>
            </a:br>
            <a:r>
              <a:rPr lang="en-GB">
                <a:latin typeface="Courier" pitchFamily="2" charset="0"/>
              </a:rPr>
              <a:t>public class </a:t>
            </a:r>
            <a:r>
              <a:rPr lang="en-GB" err="1">
                <a:latin typeface="Courier" pitchFamily="2" charset="0"/>
              </a:rPr>
              <a:t>OptionalProduct</a:t>
            </a:r>
            <a:r>
              <a:rPr lang="en-GB">
                <a:latin typeface="Courier" pitchFamily="2" charset="0"/>
              </a:rPr>
              <a:t> implements Serializable, Representable {</a:t>
            </a:r>
            <a:br>
              <a:rPr lang="en-GB">
                <a:latin typeface="Courier" pitchFamily="2" charset="0"/>
              </a:rPr>
            </a:br>
            <a:r>
              <a:rPr lang="en-GB">
                <a:latin typeface="Courier" pitchFamily="2" charset="0"/>
              </a:rPr>
              <a:t>    private static final long </a:t>
            </a:r>
            <a:r>
              <a:rPr lang="en-GB" i="1" err="1">
                <a:latin typeface="Courier" pitchFamily="2" charset="0"/>
              </a:rPr>
              <a:t>serialVersionUID</a:t>
            </a:r>
            <a:r>
              <a:rPr lang="en-GB" i="1">
                <a:latin typeface="Courier" pitchFamily="2" charset="0"/>
              </a:rPr>
              <a:t> </a:t>
            </a:r>
            <a:r>
              <a:rPr lang="en-GB">
                <a:latin typeface="Courier" pitchFamily="2" charset="0"/>
              </a:rPr>
              <a:t>= 1L;</a:t>
            </a:r>
            <a:br>
              <a:rPr lang="en-GB">
                <a:latin typeface="Courier" pitchFamily="2" charset="0"/>
              </a:rPr>
            </a:br>
            <a:br>
              <a:rPr lang="en-GB">
                <a:latin typeface="Courier" pitchFamily="2" charset="0"/>
              </a:rPr>
            </a:br>
            <a:r>
              <a:rPr lang="en-GB">
                <a:latin typeface="Courier" pitchFamily="2" charset="0"/>
              </a:rPr>
              <a:t>    @Id</a:t>
            </a:r>
            <a:br>
              <a:rPr lang="en-GB">
                <a:latin typeface="Courier" pitchFamily="2" charset="0"/>
              </a:rPr>
            </a:br>
            <a:r>
              <a:rPr lang="en-GB">
                <a:latin typeface="Courier" pitchFamily="2" charset="0"/>
              </a:rPr>
              <a:t>    @</a:t>
            </a:r>
            <a:r>
              <a:rPr lang="en-GB" err="1">
                <a:latin typeface="Courier" pitchFamily="2" charset="0"/>
              </a:rPr>
              <a:t>GeneratedValue</a:t>
            </a:r>
            <a:r>
              <a:rPr lang="en-GB">
                <a:latin typeface="Courier" pitchFamily="2" charset="0"/>
              </a:rPr>
              <a:t>(strategy = </a:t>
            </a:r>
            <a:r>
              <a:rPr lang="en-GB" err="1">
                <a:latin typeface="Courier" pitchFamily="2" charset="0"/>
              </a:rPr>
              <a:t>GenerationType.</a:t>
            </a:r>
            <a:r>
              <a:rPr lang="en-GB" i="1" err="1">
                <a:latin typeface="Courier" pitchFamily="2" charset="0"/>
              </a:rPr>
              <a:t>IDENTITY</a:t>
            </a:r>
            <a:r>
              <a:rPr lang="en-GB">
                <a:latin typeface="Courier" pitchFamily="2" charset="0"/>
              </a:rPr>
              <a:t>)</a:t>
            </a:r>
            <a:br>
              <a:rPr lang="en-GB">
                <a:latin typeface="Courier" pitchFamily="2" charset="0"/>
              </a:rPr>
            </a:br>
            <a:r>
              <a:rPr lang="en-GB">
                <a:latin typeface="Courier" pitchFamily="2" charset="0"/>
              </a:rPr>
              <a:t>    private Integer id;</a:t>
            </a:r>
            <a:br>
              <a:rPr lang="en-GB">
                <a:latin typeface="Courier" pitchFamily="2" charset="0"/>
              </a:rPr>
            </a:br>
            <a:br>
              <a:rPr lang="en-GB">
                <a:latin typeface="Courier" pitchFamily="2" charset="0"/>
              </a:rPr>
            </a:br>
            <a:r>
              <a:rPr lang="en-GB">
                <a:latin typeface="Courier" pitchFamily="2" charset="0"/>
              </a:rPr>
              <a:t>    private String name;</a:t>
            </a:r>
            <a:br>
              <a:rPr lang="en-GB">
                <a:latin typeface="Courier" pitchFamily="2" charset="0"/>
              </a:rPr>
            </a:br>
            <a:br>
              <a:rPr lang="en-GB">
                <a:latin typeface="Courier" pitchFamily="2" charset="0"/>
              </a:rPr>
            </a:br>
            <a:r>
              <a:rPr lang="en-GB">
                <a:latin typeface="Courier" pitchFamily="2" charset="0"/>
              </a:rPr>
              <a:t>    @Column(name = "</a:t>
            </a:r>
            <a:r>
              <a:rPr lang="en-GB" err="1">
                <a:latin typeface="Courier" pitchFamily="2" charset="0"/>
              </a:rPr>
              <a:t>monthly_fee</a:t>
            </a:r>
            <a:r>
              <a:rPr lang="en-GB">
                <a:latin typeface="Courier" pitchFamily="2" charset="0"/>
              </a:rPr>
              <a:t>", precision = 2)</a:t>
            </a:r>
            <a:br>
              <a:rPr lang="en-GB">
                <a:latin typeface="Courier" pitchFamily="2" charset="0"/>
              </a:rPr>
            </a:br>
            <a:r>
              <a:rPr lang="en-GB">
                <a:latin typeface="Courier" pitchFamily="2" charset="0"/>
              </a:rPr>
              <a:t>    private </a:t>
            </a:r>
            <a:r>
              <a:rPr lang="en-GB" err="1">
                <a:latin typeface="Courier" pitchFamily="2" charset="0"/>
              </a:rPr>
              <a:t>BigDecimal</a:t>
            </a:r>
            <a:r>
              <a:rPr lang="en-GB">
                <a:latin typeface="Courier" pitchFamily="2" charset="0"/>
              </a:rPr>
              <a:t> </a:t>
            </a:r>
            <a:r>
              <a:rPr lang="en-GB" err="1">
                <a:latin typeface="Courier" pitchFamily="2" charset="0"/>
              </a:rPr>
              <a:t>monthlyFee</a:t>
            </a:r>
            <a:r>
              <a:rPr lang="en-GB">
                <a:latin typeface="Courier" pitchFamily="2" charset="0"/>
              </a:rPr>
              <a:t>;</a:t>
            </a:r>
            <a:br>
              <a:rPr lang="en-GB">
                <a:latin typeface="Courier" pitchFamily="2" charset="0"/>
              </a:rPr>
            </a:br>
            <a:br>
              <a:rPr lang="en-GB">
                <a:latin typeface="Courier" pitchFamily="2" charset="0"/>
              </a:rPr>
            </a:br>
            <a:r>
              <a:rPr lang="en-GB">
                <a:latin typeface="Courier" pitchFamily="2" charset="0"/>
              </a:rPr>
              <a:t>    @Temporal(</a:t>
            </a:r>
            <a:r>
              <a:rPr lang="en-GB" err="1">
                <a:latin typeface="Courier" pitchFamily="2" charset="0"/>
              </a:rPr>
              <a:t>TemporalType.</a:t>
            </a:r>
            <a:r>
              <a:rPr lang="en-GB" i="1" err="1">
                <a:latin typeface="Courier" pitchFamily="2" charset="0"/>
              </a:rPr>
              <a:t>DATE</a:t>
            </a:r>
            <a:r>
              <a:rPr lang="en-GB">
                <a:latin typeface="Courier" pitchFamily="2" charset="0"/>
              </a:rPr>
              <a:t>)</a:t>
            </a:r>
            <a:br>
              <a:rPr lang="en-GB">
                <a:latin typeface="Courier" pitchFamily="2" charset="0"/>
              </a:rPr>
            </a:br>
            <a:r>
              <a:rPr lang="en-GB">
                <a:latin typeface="Courier" pitchFamily="2" charset="0"/>
              </a:rPr>
              <a:t>    @Column(name = "</a:t>
            </a:r>
            <a:r>
              <a:rPr lang="en-GB" err="1">
                <a:latin typeface="Courier" pitchFamily="2" charset="0"/>
              </a:rPr>
              <a:t>expiration_date</a:t>
            </a:r>
            <a:r>
              <a:rPr lang="en-GB">
                <a:latin typeface="Courier" pitchFamily="2" charset="0"/>
              </a:rPr>
              <a:t>")</a:t>
            </a:r>
            <a:br>
              <a:rPr lang="en-GB">
                <a:latin typeface="Courier" pitchFamily="2" charset="0"/>
              </a:rPr>
            </a:br>
            <a:r>
              <a:rPr lang="en-GB">
                <a:latin typeface="Courier" pitchFamily="2" charset="0"/>
              </a:rPr>
              <a:t>    private Date </a:t>
            </a:r>
            <a:r>
              <a:rPr lang="en-GB" err="1">
                <a:latin typeface="Courier" pitchFamily="2" charset="0"/>
              </a:rPr>
              <a:t>expirationDate</a:t>
            </a:r>
            <a:r>
              <a:rPr lang="en-GB">
                <a:latin typeface="Courier" pitchFamily="2" charset="0"/>
              </a:rPr>
              <a:t>;</a:t>
            </a:r>
            <a:br>
              <a:rPr lang="en-GB">
                <a:latin typeface="Courier" pitchFamily="2" charset="0"/>
              </a:rPr>
            </a:br>
            <a:br>
              <a:rPr lang="en-GB">
                <a:latin typeface="Courier" pitchFamily="2" charset="0"/>
              </a:rPr>
            </a:br>
            <a:br>
              <a:rPr lang="en-GB">
                <a:latin typeface="Courier" pitchFamily="2" charset="0"/>
              </a:rPr>
            </a:br>
            <a:r>
              <a:rPr lang="en-GB">
                <a:latin typeface="Courier" pitchFamily="2" charset="0"/>
              </a:rPr>
              <a:t>    @</a:t>
            </a:r>
            <a:r>
              <a:rPr lang="en-GB" err="1">
                <a:latin typeface="Courier" pitchFamily="2" charset="0"/>
              </a:rPr>
              <a:t>ManyToMany</a:t>
            </a:r>
            <a:r>
              <a:rPr lang="en-GB">
                <a:latin typeface="Courier" pitchFamily="2" charset="0"/>
              </a:rPr>
              <a:t>(</a:t>
            </a:r>
            <a:r>
              <a:rPr lang="en-GB" err="1">
                <a:latin typeface="Courier" pitchFamily="2" charset="0"/>
              </a:rPr>
              <a:t>mappedBy</a:t>
            </a:r>
            <a:r>
              <a:rPr lang="en-GB">
                <a:latin typeface="Courier" pitchFamily="2" charset="0"/>
              </a:rPr>
              <a:t> = "</a:t>
            </a:r>
            <a:r>
              <a:rPr lang="en-GB" err="1">
                <a:latin typeface="Courier" pitchFamily="2" charset="0"/>
              </a:rPr>
              <a:t>optionals</a:t>
            </a:r>
            <a:r>
              <a:rPr lang="en-GB">
                <a:latin typeface="Courier" pitchFamily="2" charset="0"/>
              </a:rPr>
              <a:t>", fetch=</a:t>
            </a:r>
            <a:r>
              <a:rPr lang="en-GB" err="1">
                <a:latin typeface="Courier" pitchFamily="2" charset="0"/>
              </a:rPr>
              <a:t>FetchType.</a:t>
            </a:r>
            <a:r>
              <a:rPr lang="en-GB" i="1" err="1">
                <a:latin typeface="Courier" pitchFamily="2" charset="0"/>
              </a:rPr>
              <a:t>LAZY</a:t>
            </a:r>
            <a:r>
              <a:rPr lang="en-GB">
                <a:latin typeface="Courier" pitchFamily="2" charset="0"/>
              </a:rPr>
              <a:t>)</a:t>
            </a:r>
            <a:br>
              <a:rPr lang="en-GB">
                <a:latin typeface="Courier" pitchFamily="2" charset="0"/>
              </a:rPr>
            </a:br>
            <a:r>
              <a:rPr lang="en-GB">
                <a:latin typeface="Courier" pitchFamily="2" charset="0"/>
              </a:rPr>
              <a:t>    private List&lt;Order&gt; orders;</a:t>
            </a:r>
            <a:br>
              <a:rPr lang="en-GB">
                <a:latin typeface="Courier" pitchFamily="2" charset="0"/>
              </a:rPr>
            </a:br>
            <a:br>
              <a:rPr lang="en-GB">
                <a:latin typeface="Courier" pitchFamily="2" charset="0"/>
              </a:rPr>
            </a:br>
            <a:r>
              <a:rPr lang="en-GB">
                <a:latin typeface="Courier" pitchFamily="2" charset="0"/>
              </a:rPr>
              <a:t>    @</a:t>
            </a:r>
            <a:r>
              <a:rPr lang="en-GB" err="1">
                <a:latin typeface="Courier" pitchFamily="2" charset="0"/>
              </a:rPr>
              <a:t>ManyToMany</a:t>
            </a:r>
            <a:r>
              <a:rPr lang="en-GB">
                <a:latin typeface="Courier" pitchFamily="2" charset="0"/>
              </a:rPr>
              <a:t>(</a:t>
            </a:r>
            <a:r>
              <a:rPr lang="en-GB" err="1">
                <a:latin typeface="Courier" pitchFamily="2" charset="0"/>
              </a:rPr>
              <a:t>mappedBy</a:t>
            </a:r>
            <a:r>
              <a:rPr lang="en-GB">
                <a:latin typeface="Courier" pitchFamily="2" charset="0"/>
              </a:rPr>
              <a:t> = "products", fetch=</a:t>
            </a:r>
            <a:r>
              <a:rPr lang="en-GB" err="1">
                <a:latin typeface="Courier" pitchFamily="2" charset="0"/>
              </a:rPr>
              <a:t>FetchType.</a:t>
            </a:r>
            <a:r>
              <a:rPr lang="en-GB" i="1" err="1">
                <a:latin typeface="Courier" pitchFamily="2" charset="0"/>
              </a:rPr>
              <a:t>LAZY</a:t>
            </a:r>
            <a:r>
              <a:rPr lang="en-GB">
                <a:latin typeface="Courier" pitchFamily="2" charset="0"/>
              </a:rPr>
              <a:t>)</a:t>
            </a:r>
            <a:br>
              <a:rPr lang="en-GB">
                <a:latin typeface="Courier" pitchFamily="2" charset="0"/>
              </a:rPr>
            </a:br>
            <a:r>
              <a:rPr lang="en-GB">
                <a:latin typeface="Courier" pitchFamily="2" charset="0"/>
              </a:rPr>
              <a:t>    private List&lt;</a:t>
            </a:r>
            <a:r>
              <a:rPr lang="en-GB" err="1">
                <a:latin typeface="Courier" pitchFamily="2" charset="0"/>
              </a:rPr>
              <a:t>ServicePackage</a:t>
            </a:r>
            <a:r>
              <a:rPr lang="en-GB">
                <a:latin typeface="Courier" pitchFamily="2" charset="0"/>
              </a:rPr>
              <a:t>&gt; packages;</a:t>
            </a:r>
            <a:br>
              <a:rPr lang="en-GB">
                <a:latin typeface="Courier" pitchFamily="2" charset="0"/>
              </a:rPr>
            </a:br>
            <a:br>
              <a:rPr lang="en-GB">
                <a:latin typeface="Courier" pitchFamily="2" charset="0"/>
              </a:rPr>
            </a:br>
            <a:br>
              <a:rPr lang="en-GB">
                <a:latin typeface="Courier" pitchFamily="2" charset="0"/>
              </a:rPr>
            </a:br>
            <a:r>
              <a:rPr lang="en-GB">
                <a:latin typeface="Courier" pitchFamily="2" charset="0"/>
              </a:rPr>
              <a:t>    @</a:t>
            </a:r>
            <a:r>
              <a:rPr lang="en-GB" err="1">
                <a:latin typeface="Courier" pitchFamily="2" charset="0"/>
              </a:rPr>
              <a:t>OneToMany</a:t>
            </a:r>
            <a:r>
              <a:rPr lang="en-GB">
                <a:latin typeface="Courier" pitchFamily="2" charset="0"/>
              </a:rPr>
              <a:t>(</a:t>
            </a:r>
            <a:r>
              <a:rPr lang="en-GB" err="1">
                <a:latin typeface="Courier" pitchFamily="2" charset="0"/>
              </a:rPr>
              <a:t>mappedBy</a:t>
            </a:r>
            <a:r>
              <a:rPr lang="en-GB">
                <a:latin typeface="Courier" pitchFamily="2" charset="0"/>
              </a:rPr>
              <a:t> = "optional", fetch = </a:t>
            </a:r>
            <a:r>
              <a:rPr lang="en-GB" err="1">
                <a:latin typeface="Courier" pitchFamily="2" charset="0"/>
              </a:rPr>
              <a:t>FetchType.</a:t>
            </a:r>
            <a:r>
              <a:rPr lang="en-GB" i="1" err="1">
                <a:latin typeface="Courier" pitchFamily="2" charset="0"/>
              </a:rPr>
              <a:t>LAZY</a:t>
            </a:r>
            <a:r>
              <a:rPr lang="en-GB">
                <a:latin typeface="Courier" pitchFamily="2" charset="0"/>
              </a:rPr>
              <a:t>)</a:t>
            </a:r>
            <a:br>
              <a:rPr lang="en-GB">
                <a:latin typeface="Courier" pitchFamily="2" charset="0"/>
              </a:rPr>
            </a:br>
            <a:r>
              <a:rPr lang="en-GB">
                <a:latin typeface="Courier" pitchFamily="2" charset="0"/>
              </a:rPr>
              <a:t>    private List&lt;</a:t>
            </a:r>
            <a:r>
              <a:rPr lang="en-GB" err="1">
                <a:latin typeface="Courier" pitchFamily="2" charset="0"/>
              </a:rPr>
              <a:t>OrderOptionalSchedule</a:t>
            </a:r>
            <a:r>
              <a:rPr lang="en-GB">
                <a:latin typeface="Courier" pitchFamily="2" charset="0"/>
              </a:rPr>
              <a:t>&gt; </a:t>
            </a:r>
            <a:r>
              <a:rPr lang="en-GB" err="1">
                <a:latin typeface="Courier" pitchFamily="2" charset="0"/>
              </a:rPr>
              <a:t>optionalSchedules</a:t>
            </a:r>
            <a:r>
              <a:rPr lang="en-GB">
                <a:latin typeface="Courier" pitchFamily="2" charset="0"/>
              </a:rPr>
              <a:t>;</a:t>
            </a:r>
            <a:br>
              <a:rPr lang="en-GB">
                <a:latin typeface="Courier" pitchFamily="2" charset="0"/>
              </a:rPr>
            </a:br>
            <a:br>
              <a:rPr lang="en-GB">
                <a:latin typeface="Courier" pitchFamily="2" charset="0"/>
              </a:rPr>
            </a:br>
            <a:r>
              <a:rPr lang="en-GB">
                <a:latin typeface="Courier" pitchFamily="2" charset="0"/>
              </a:rPr>
              <a:t>    public </a:t>
            </a:r>
            <a:r>
              <a:rPr lang="en-GB" err="1">
                <a:latin typeface="Courier" pitchFamily="2" charset="0"/>
              </a:rPr>
              <a:t>OptionalProduct</a:t>
            </a:r>
            <a:r>
              <a:rPr lang="en-GB">
                <a:latin typeface="Courier" pitchFamily="2" charset="0"/>
              </a:rPr>
              <a:t>() {</a:t>
            </a:r>
            <a:br>
              <a:rPr lang="en-GB">
                <a:latin typeface="Courier" pitchFamily="2" charset="0"/>
              </a:rPr>
            </a:br>
            <a:r>
              <a:rPr lang="en-GB">
                <a:latin typeface="Courier" pitchFamily="2" charset="0"/>
              </a:rPr>
              <a:t>        this("");</a:t>
            </a:r>
            <a:br>
              <a:rPr lang="en-GB">
                <a:latin typeface="Courier" pitchFamily="2" charset="0"/>
              </a:rPr>
            </a:br>
            <a:r>
              <a:rPr lang="en-GB">
                <a:latin typeface="Courier" pitchFamily="2" charset="0"/>
              </a:rPr>
              <a:t>    }</a:t>
            </a:r>
            <a:br>
              <a:rPr lang="en-GB">
                <a:latin typeface="Courier" pitchFamily="2" charset="0"/>
              </a:rPr>
            </a:br>
            <a:br>
              <a:rPr lang="en-GB">
                <a:latin typeface="Courier" pitchFamily="2" charset="0"/>
              </a:rPr>
            </a:br>
            <a:r>
              <a:rPr lang="en-GB">
                <a:latin typeface="Courier" pitchFamily="2" charset="0"/>
              </a:rPr>
              <a:t>    public </a:t>
            </a:r>
            <a:r>
              <a:rPr lang="en-GB" err="1">
                <a:latin typeface="Courier" pitchFamily="2" charset="0"/>
              </a:rPr>
              <a:t>OptionalProduct</a:t>
            </a:r>
            <a:r>
              <a:rPr lang="en-GB">
                <a:latin typeface="Courier" pitchFamily="2" charset="0"/>
              </a:rPr>
              <a:t>(String name) {</a:t>
            </a:r>
            <a:br>
              <a:rPr lang="en-GB">
                <a:latin typeface="Courier" pitchFamily="2" charset="0"/>
              </a:rPr>
            </a:br>
            <a:r>
              <a:rPr lang="en-GB">
                <a:latin typeface="Courier" pitchFamily="2" charset="0"/>
              </a:rPr>
              <a:t>        </a:t>
            </a:r>
            <a:r>
              <a:rPr lang="en-GB" err="1">
                <a:latin typeface="Courier" pitchFamily="2" charset="0"/>
              </a:rPr>
              <a:t>this.name</a:t>
            </a:r>
            <a:r>
              <a:rPr lang="en-GB">
                <a:latin typeface="Courier" pitchFamily="2" charset="0"/>
              </a:rPr>
              <a:t> = name;</a:t>
            </a:r>
            <a:br>
              <a:rPr lang="en-GB">
                <a:latin typeface="Courier" pitchFamily="2" charset="0"/>
              </a:rPr>
            </a:br>
            <a:r>
              <a:rPr lang="en-GB">
                <a:latin typeface="Courier" pitchFamily="2" charset="0"/>
              </a:rPr>
              <a:t>        </a:t>
            </a:r>
            <a:r>
              <a:rPr lang="en-GB" err="1">
                <a:latin typeface="Courier" pitchFamily="2" charset="0"/>
              </a:rPr>
              <a:t>this.monthlyFee</a:t>
            </a:r>
            <a:r>
              <a:rPr lang="en-GB">
                <a:latin typeface="Courier" pitchFamily="2" charset="0"/>
              </a:rPr>
              <a:t> = </a:t>
            </a:r>
            <a:r>
              <a:rPr lang="en-GB" err="1">
                <a:latin typeface="Courier" pitchFamily="2" charset="0"/>
              </a:rPr>
              <a:t>BigDecimal.</a:t>
            </a:r>
            <a:r>
              <a:rPr lang="en-GB" i="1" err="1">
                <a:latin typeface="Courier" pitchFamily="2" charset="0"/>
              </a:rPr>
              <a:t>ZERO</a:t>
            </a:r>
            <a:r>
              <a:rPr lang="en-GB">
                <a:latin typeface="Courier" pitchFamily="2" charset="0"/>
              </a:rPr>
              <a:t>;</a:t>
            </a:r>
            <a:br>
              <a:rPr lang="en-GB">
                <a:latin typeface="Courier" pitchFamily="2" charset="0"/>
              </a:rPr>
            </a:br>
            <a:r>
              <a:rPr lang="en-GB">
                <a:latin typeface="Courier" pitchFamily="2" charset="0"/>
              </a:rPr>
              <a:t>        </a:t>
            </a:r>
            <a:r>
              <a:rPr lang="en-GB" err="1">
                <a:latin typeface="Courier" pitchFamily="2" charset="0"/>
              </a:rPr>
              <a:t>this.expirationDate</a:t>
            </a:r>
            <a:r>
              <a:rPr lang="en-GB">
                <a:latin typeface="Courier" pitchFamily="2" charset="0"/>
              </a:rPr>
              <a:t> = null;</a:t>
            </a:r>
            <a:br>
              <a:rPr lang="en-GB">
                <a:latin typeface="Courier" pitchFamily="2" charset="0"/>
              </a:rPr>
            </a:br>
            <a:r>
              <a:rPr lang="en-GB">
                <a:latin typeface="Courier" pitchFamily="2" charset="0"/>
              </a:rPr>
              <a:t>    }</a:t>
            </a:r>
            <a:br>
              <a:rPr lang="en-GB">
                <a:latin typeface="Courier" pitchFamily="2" charset="0"/>
              </a:rPr>
            </a:br>
            <a:br>
              <a:rPr lang="en-GB">
                <a:latin typeface="Courier" pitchFamily="2" charset="0"/>
              </a:rPr>
            </a:br>
            <a:r>
              <a:rPr lang="en-GB">
                <a:latin typeface="Courier" pitchFamily="2" charset="0"/>
              </a:rPr>
              <a:t>    public </a:t>
            </a:r>
            <a:r>
              <a:rPr lang="en-GB" err="1">
                <a:latin typeface="Courier" pitchFamily="2" charset="0"/>
              </a:rPr>
              <a:t>OptionalProduct</a:t>
            </a:r>
            <a:r>
              <a:rPr lang="en-GB">
                <a:latin typeface="Courier" pitchFamily="2" charset="0"/>
              </a:rPr>
              <a:t>(String name, </a:t>
            </a:r>
            <a:r>
              <a:rPr lang="en-GB" err="1">
                <a:latin typeface="Courier" pitchFamily="2" charset="0"/>
              </a:rPr>
              <a:t>BigDecimal</a:t>
            </a:r>
            <a:r>
              <a:rPr lang="en-GB">
                <a:latin typeface="Courier" pitchFamily="2" charset="0"/>
              </a:rPr>
              <a:t> fee, Date </a:t>
            </a:r>
            <a:r>
              <a:rPr lang="en-GB" err="1">
                <a:latin typeface="Courier" pitchFamily="2" charset="0"/>
              </a:rPr>
              <a:t>expirationDate</a:t>
            </a:r>
            <a:r>
              <a:rPr lang="en-GB">
                <a:latin typeface="Courier" pitchFamily="2" charset="0"/>
              </a:rPr>
              <a:t>) {</a:t>
            </a:r>
            <a:br>
              <a:rPr lang="en-GB">
                <a:latin typeface="Courier" pitchFamily="2" charset="0"/>
              </a:rPr>
            </a:br>
            <a:r>
              <a:rPr lang="en-GB">
                <a:latin typeface="Courier" pitchFamily="2" charset="0"/>
              </a:rPr>
              <a:t>        this(name);</a:t>
            </a:r>
            <a:br>
              <a:rPr lang="en-GB">
                <a:latin typeface="Courier" pitchFamily="2" charset="0"/>
              </a:rPr>
            </a:br>
            <a:r>
              <a:rPr lang="en-GB">
                <a:latin typeface="Courier" pitchFamily="2" charset="0"/>
              </a:rPr>
              <a:t>        </a:t>
            </a:r>
            <a:r>
              <a:rPr lang="en-GB" err="1">
                <a:latin typeface="Courier" pitchFamily="2" charset="0"/>
              </a:rPr>
              <a:t>this.monthlyFee</a:t>
            </a:r>
            <a:r>
              <a:rPr lang="en-GB">
                <a:latin typeface="Courier" pitchFamily="2" charset="0"/>
              </a:rPr>
              <a:t> = fee;</a:t>
            </a:r>
            <a:br>
              <a:rPr lang="en-GB">
                <a:latin typeface="Courier" pitchFamily="2" charset="0"/>
              </a:rPr>
            </a:br>
            <a:r>
              <a:rPr lang="en-GB">
                <a:latin typeface="Courier" pitchFamily="2" charset="0"/>
              </a:rPr>
              <a:t>        </a:t>
            </a:r>
            <a:r>
              <a:rPr lang="en-GB" err="1">
                <a:latin typeface="Courier" pitchFamily="2" charset="0"/>
              </a:rPr>
              <a:t>this.expirationDate</a:t>
            </a:r>
            <a:r>
              <a:rPr lang="en-GB">
                <a:latin typeface="Courier" pitchFamily="2" charset="0"/>
              </a:rPr>
              <a:t> = </a:t>
            </a:r>
            <a:r>
              <a:rPr lang="en-GB" err="1">
                <a:latin typeface="Courier" pitchFamily="2" charset="0"/>
              </a:rPr>
              <a:t>expirationDate</a:t>
            </a:r>
            <a:r>
              <a:rPr lang="en-GB">
                <a:latin typeface="Courier" pitchFamily="2" charset="0"/>
              </a:rPr>
              <a:t>;</a:t>
            </a:r>
            <a:br>
              <a:rPr lang="en-GB">
                <a:latin typeface="Courier" pitchFamily="2" charset="0"/>
              </a:rPr>
            </a:br>
            <a:r>
              <a:rPr lang="en-GB">
                <a:latin typeface="Courier" pitchFamily="2" charset="0"/>
              </a:rPr>
              <a:t>    }</a:t>
            </a:r>
            <a:br>
              <a:rPr lang="en-GB">
                <a:latin typeface="Courier" pitchFamily="2" charset="0"/>
              </a:rPr>
            </a:br>
            <a:r>
              <a:rPr lang="en-GB">
                <a:latin typeface="Courier" pitchFamily="2" charset="0"/>
              </a:rPr>
              <a:t>}</a:t>
            </a:r>
            <a:endParaRPr lang="en-IT">
              <a:latin typeface="Courier" pitchFamily="2" charset="0"/>
            </a:endParaRPr>
          </a:p>
        </p:txBody>
      </p:sp>
    </p:spTree>
    <p:extLst>
      <p:ext uri="{BB962C8B-B14F-4D97-AF65-F5344CB8AC3E}">
        <p14:creationId xmlns:p14="http://schemas.microsoft.com/office/powerpoint/2010/main" val="25310309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3B6FE-84BF-B44C-8B1E-905614F2C5A7}"/>
              </a:ext>
            </a:extLst>
          </p:cNvPr>
          <p:cNvSpPr>
            <a:spLocks noGrp="1"/>
          </p:cNvSpPr>
          <p:nvPr>
            <p:ph type="title"/>
          </p:nvPr>
        </p:nvSpPr>
        <p:spPr/>
        <p:txBody>
          <a:bodyPr>
            <a:normAutofit/>
          </a:bodyPr>
          <a:lstStyle/>
          <a:p>
            <a:r>
              <a:rPr lang="en-GB" err="1"/>
              <a:t>FixedInternetService</a:t>
            </a:r>
            <a:endParaRPr lang="en-IT"/>
          </a:p>
        </p:txBody>
      </p:sp>
      <p:sp>
        <p:nvSpPr>
          <p:cNvPr id="3" name="Content Placeholder 2">
            <a:extLst>
              <a:ext uri="{FF2B5EF4-FFF2-40B4-BE49-F238E27FC236}">
                <a16:creationId xmlns:a16="http://schemas.microsoft.com/office/drawing/2014/main" id="{EACBD965-6A7F-D64D-B8D1-0D3023B213B4}"/>
              </a:ext>
            </a:extLst>
          </p:cNvPr>
          <p:cNvSpPr>
            <a:spLocks noGrp="1"/>
          </p:cNvSpPr>
          <p:nvPr>
            <p:ph idx="1"/>
          </p:nvPr>
        </p:nvSpPr>
        <p:spPr/>
        <p:txBody>
          <a:bodyPr>
            <a:normAutofit fontScale="85000" lnSpcReduction="20000"/>
          </a:bodyPr>
          <a:lstStyle/>
          <a:p>
            <a:pPr marL="0" indent="0">
              <a:lnSpc>
                <a:spcPct val="110000"/>
              </a:lnSpc>
              <a:buNone/>
            </a:pPr>
            <a:r>
              <a:rPr lang="en-GB">
                <a:latin typeface="Courier" pitchFamily="2" charset="0"/>
              </a:rPr>
              <a:t>@Entity</a:t>
            </a:r>
            <a:br>
              <a:rPr lang="en-GB">
                <a:latin typeface="Courier" pitchFamily="2" charset="0"/>
              </a:rPr>
            </a:br>
            <a:r>
              <a:rPr lang="en-GB">
                <a:latin typeface="Courier" pitchFamily="2" charset="0"/>
              </a:rPr>
              <a:t>@Table(name = "</a:t>
            </a:r>
            <a:r>
              <a:rPr lang="en-GB" err="1">
                <a:latin typeface="Courier" pitchFamily="2" charset="0"/>
              </a:rPr>
              <a:t>fixed_internet_service</a:t>
            </a:r>
            <a:r>
              <a:rPr lang="en-GB">
                <a:latin typeface="Courier" pitchFamily="2" charset="0"/>
              </a:rPr>
              <a:t>")</a:t>
            </a:r>
            <a:br>
              <a:rPr lang="en-GB">
                <a:latin typeface="Courier" pitchFamily="2" charset="0"/>
              </a:rPr>
            </a:br>
            <a:r>
              <a:rPr lang="en-GB">
                <a:latin typeface="Courier" pitchFamily="2" charset="0"/>
              </a:rPr>
              <a:t>@</a:t>
            </a:r>
            <a:r>
              <a:rPr lang="en-GB" err="1">
                <a:latin typeface="Courier" pitchFamily="2" charset="0"/>
              </a:rPr>
              <a:t>DiscriminatorValue</a:t>
            </a:r>
            <a:r>
              <a:rPr lang="en-GB">
                <a:latin typeface="Courier" pitchFamily="2" charset="0"/>
              </a:rPr>
              <a:t>("FIXED_INTERNET")</a:t>
            </a:r>
            <a:br>
              <a:rPr lang="en-GB">
                <a:latin typeface="Courier" pitchFamily="2" charset="0"/>
              </a:rPr>
            </a:br>
            <a:r>
              <a:rPr lang="en-GB">
                <a:latin typeface="Courier" pitchFamily="2" charset="0"/>
              </a:rPr>
              <a:t>public class </a:t>
            </a:r>
            <a:r>
              <a:rPr lang="en-GB" err="1">
                <a:latin typeface="Courier" pitchFamily="2" charset="0"/>
              </a:rPr>
              <a:t>FixedInternetService</a:t>
            </a:r>
            <a:r>
              <a:rPr lang="en-GB">
                <a:latin typeface="Courier" pitchFamily="2" charset="0"/>
              </a:rPr>
              <a:t> extends Service {</a:t>
            </a:r>
            <a:br>
              <a:rPr lang="en-GB">
                <a:latin typeface="Courier" pitchFamily="2" charset="0"/>
              </a:rPr>
            </a:br>
            <a:r>
              <a:rPr lang="en-GB">
                <a:latin typeface="Courier" pitchFamily="2" charset="0"/>
              </a:rPr>
              <a:t>    private static final long </a:t>
            </a:r>
            <a:r>
              <a:rPr lang="en-GB" i="1" err="1">
                <a:latin typeface="Courier" pitchFamily="2" charset="0"/>
              </a:rPr>
              <a:t>serialVersionUID</a:t>
            </a:r>
            <a:r>
              <a:rPr lang="en-GB" i="1">
                <a:latin typeface="Courier" pitchFamily="2" charset="0"/>
              </a:rPr>
              <a:t> </a:t>
            </a:r>
            <a:r>
              <a:rPr lang="en-GB">
                <a:latin typeface="Courier" pitchFamily="2" charset="0"/>
              </a:rPr>
              <a:t>= 1L;</a:t>
            </a:r>
            <a:br>
              <a:rPr lang="en-GB">
                <a:latin typeface="Courier" pitchFamily="2" charset="0"/>
              </a:rPr>
            </a:br>
            <a:br>
              <a:rPr lang="en-GB">
                <a:latin typeface="Courier" pitchFamily="2" charset="0"/>
              </a:rPr>
            </a:br>
            <a:r>
              <a:rPr lang="en-GB">
                <a:latin typeface="Courier" pitchFamily="2" charset="0"/>
              </a:rPr>
              <a:t>    @Column(name = "</a:t>
            </a:r>
            <a:r>
              <a:rPr lang="en-GB" err="1">
                <a:latin typeface="Courier" pitchFamily="2" charset="0"/>
              </a:rPr>
              <a:t>gb</a:t>
            </a:r>
            <a:r>
              <a:rPr lang="en-GB">
                <a:latin typeface="Courier" pitchFamily="2" charset="0"/>
              </a:rPr>
              <a:t>")</a:t>
            </a:r>
            <a:br>
              <a:rPr lang="en-GB">
                <a:latin typeface="Courier" pitchFamily="2" charset="0"/>
              </a:rPr>
            </a:br>
            <a:r>
              <a:rPr lang="en-GB">
                <a:latin typeface="Courier" pitchFamily="2" charset="0"/>
              </a:rPr>
              <a:t>    private Integer </a:t>
            </a:r>
            <a:r>
              <a:rPr lang="en-GB" err="1">
                <a:latin typeface="Courier" pitchFamily="2" charset="0"/>
              </a:rPr>
              <a:t>gigaByte</a:t>
            </a:r>
            <a:r>
              <a:rPr lang="en-GB">
                <a:latin typeface="Courier" pitchFamily="2" charset="0"/>
              </a:rPr>
              <a:t>;</a:t>
            </a:r>
            <a:br>
              <a:rPr lang="en-GB">
                <a:latin typeface="Courier" pitchFamily="2" charset="0"/>
              </a:rPr>
            </a:br>
            <a:br>
              <a:rPr lang="en-GB">
                <a:latin typeface="Courier" pitchFamily="2" charset="0"/>
              </a:rPr>
            </a:br>
            <a:r>
              <a:rPr lang="en-GB">
                <a:latin typeface="Courier" pitchFamily="2" charset="0"/>
              </a:rPr>
              <a:t>    @Column(name = "</a:t>
            </a:r>
            <a:r>
              <a:rPr lang="en-GB" err="1">
                <a:latin typeface="Courier" pitchFamily="2" charset="0"/>
              </a:rPr>
              <a:t>gb_fee</a:t>
            </a:r>
            <a:r>
              <a:rPr lang="en-GB">
                <a:latin typeface="Courier" pitchFamily="2" charset="0"/>
              </a:rPr>
              <a:t>", precision = 2)</a:t>
            </a:r>
            <a:br>
              <a:rPr lang="en-GB">
                <a:latin typeface="Courier" pitchFamily="2" charset="0"/>
              </a:rPr>
            </a:br>
            <a:r>
              <a:rPr lang="en-GB">
                <a:latin typeface="Courier" pitchFamily="2" charset="0"/>
              </a:rPr>
              <a:t>    private </a:t>
            </a:r>
            <a:r>
              <a:rPr lang="en-GB" err="1">
                <a:latin typeface="Courier" pitchFamily="2" charset="0"/>
              </a:rPr>
              <a:t>BigDecimal</a:t>
            </a:r>
            <a:r>
              <a:rPr lang="en-GB">
                <a:latin typeface="Courier" pitchFamily="2" charset="0"/>
              </a:rPr>
              <a:t> </a:t>
            </a:r>
            <a:r>
              <a:rPr lang="en-GB" err="1">
                <a:latin typeface="Courier" pitchFamily="2" charset="0"/>
              </a:rPr>
              <a:t>gigaByteFee</a:t>
            </a:r>
            <a:r>
              <a:rPr lang="en-GB">
                <a:latin typeface="Courier" pitchFamily="2" charset="0"/>
              </a:rPr>
              <a:t>;</a:t>
            </a:r>
          </a:p>
          <a:p>
            <a:pPr marL="0" indent="0">
              <a:lnSpc>
                <a:spcPct val="110000"/>
              </a:lnSpc>
              <a:buNone/>
            </a:pPr>
            <a:r>
              <a:rPr lang="en-GB">
                <a:latin typeface="Courier" pitchFamily="2" charset="0"/>
              </a:rPr>
              <a:t>}</a:t>
            </a:r>
            <a:endParaRPr lang="en-IT">
              <a:latin typeface="Courier" pitchFamily="2" charset="0"/>
            </a:endParaRPr>
          </a:p>
        </p:txBody>
      </p:sp>
    </p:spTree>
    <p:extLst>
      <p:ext uri="{BB962C8B-B14F-4D97-AF65-F5344CB8AC3E}">
        <p14:creationId xmlns:p14="http://schemas.microsoft.com/office/powerpoint/2010/main" val="40231151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3B6FE-84BF-B44C-8B1E-905614F2C5A7}"/>
              </a:ext>
            </a:extLst>
          </p:cNvPr>
          <p:cNvSpPr>
            <a:spLocks noGrp="1"/>
          </p:cNvSpPr>
          <p:nvPr>
            <p:ph type="title"/>
          </p:nvPr>
        </p:nvSpPr>
        <p:spPr/>
        <p:txBody>
          <a:bodyPr>
            <a:normAutofit/>
          </a:bodyPr>
          <a:lstStyle/>
          <a:p>
            <a:r>
              <a:rPr lang="en-GB"/>
              <a:t>Order</a:t>
            </a:r>
            <a:endParaRPr lang="en-IT"/>
          </a:p>
        </p:txBody>
      </p:sp>
      <p:sp>
        <p:nvSpPr>
          <p:cNvPr id="3" name="Content Placeholder 2">
            <a:extLst>
              <a:ext uri="{FF2B5EF4-FFF2-40B4-BE49-F238E27FC236}">
                <a16:creationId xmlns:a16="http://schemas.microsoft.com/office/drawing/2014/main" id="{EACBD965-6A7F-D64D-B8D1-0D3023B213B4}"/>
              </a:ext>
            </a:extLst>
          </p:cNvPr>
          <p:cNvSpPr>
            <a:spLocks noGrp="1"/>
          </p:cNvSpPr>
          <p:nvPr>
            <p:ph idx="1"/>
          </p:nvPr>
        </p:nvSpPr>
        <p:spPr>
          <a:xfrm>
            <a:off x="838200" y="1331495"/>
            <a:ext cx="10515600" cy="4588461"/>
          </a:xfrm>
        </p:spPr>
        <p:txBody>
          <a:bodyPr numCol="2">
            <a:normAutofit fontScale="25000" lnSpcReduction="20000"/>
          </a:bodyPr>
          <a:lstStyle/>
          <a:p>
            <a:pPr marL="0" indent="0">
              <a:lnSpc>
                <a:spcPct val="120000"/>
              </a:lnSpc>
              <a:buNone/>
            </a:pPr>
            <a:r>
              <a:rPr lang="en-GB">
                <a:latin typeface="Courier" pitchFamily="2" charset="0"/>
              </a:rPr>
              <a:t>@Entity</a:t>
            </a:r>
            <a:br>
              <a:rPr lang="en-GB">
                <a:latin typeface="Courier" pitchFamily="2" charset="0"/>
              </a:rPr>
            </a:br>
            <a:r>
              <a:rPr lang="en-GB">
                <a:latin typeface="Courier" pitchFamily="2" charset="0"/>
              </a:rPr>
              <a:t>@Table(name = "`order`")</a:t>
            </a:r>
            <a:br>
              <a:rPr lang="en-GB">
                <a:latin typeface="Courier" pitchFamily="2" charset="0"/>
              </a:rPr>
            </a:br>
            <a:r>
              <a:rPr lang="en-GB">
                <a:latin typeface="Courier" pitchFamily="2" charset="0"/>
              </a:rPr>
              <a:t>@</a:t>
            </a:r>
            <a:r>
              <a:rPr lang="en-GB" err="1">
                <a:latin typeface="Courier" pitchFamily="2" charset="0"/>
              </a:rPr>
              <a:t>NamedQuery</a:t>
            </a:r>
            <a:r>
              <a:rPr lang="en-GB">
                <a:latin typeface="Courier" pitchFamily="2" charset="0"/>
              </a:rPr>
              <a:t>(name = "</a:t>
            </a:r>
            <a:r>
              <a:rPr lang="en-GB" err="1">
                <a:latin typeface="Courier" pitchFamily="2" charset="0"/>
              </a:rPr>
              <a:t>Order.rejected</a:t>
            </a:r>
            <a:r>
              <a:rPr lang="en-GB">
                <a:latin typeface="Courier" pitchFamily="2" charset="0"/>
              </a:rPr>
              <a:t>", query = "SELECT o FROM Order o WHERE </a:t>
            </a:r>
            <a:r>
              <a:rPr lang="en-GB" err="1">
                <a:latin typeface="Courier" pitchFamily="2" charset="0"/>
              </a:rPr>
              <a:t>o.status</a:t>
            </a:r>
            <a:r>
              <a:rPr lang="en-GB">
                <a:latin typeface="Courier" pitchFamily="2" charset="0"/>
              </a:rPr>
              <a:t> = it.polimi.db2.telcoservice_sc42.entities.OrderStatus.REJECTED")</a:t>
            </a:r>
            <a:br>
              <a:rPr lang="en-GB">
                <a:latin typeface="Courier" pitchFamily="2" charset="0"/>
              </a:rPr>
            </a:br>
            <a:r>
              <a:rPr lang="en-GB">
                <a:latin typeface="Courier" pitchFamily="2" charset="0"/>
              </a:rPr>
              <a:t>public class Order implements Serializable, Representable {</a:t>
            </a:r>
            <a:br>
              <a:rPr lang="en-GB">
                <a:latin typeface="Courier" pitchFamily="2" charset="0"/>
              </a:rPr>
            </a:br>
            <a:r>
              <a:rPr lang="en-GB">
                <a:latin typeface="Courier" pitchFamily="2" charset="0"/>
              </a:rPr>
              <a:t>    private static final long </a:t>
            </a:r>
            <a:r>
              <a:rPr lang="en-GB" i="1" err="1">
                <a:latin typeface="Courier" pitchFamily="2" charset="0"/>
              </a:rPr>
              <a:t>serialVersionUID</a:t>
            </a:r>
            <a:r>
              <a:rPr lang="en-GB" i="1">
                <a:latin typeface="Courier" pitchFamily="2" charset="0"/>
              </a:rPr>
              <a:t> </a:t>
            </a:r>
            <a:r>
              <a:rPr lang="en-GB">
                <a:latin typeface="Courier" pitchFamily="2" charset="0"/>
              </a:rPr>
              <a:t>= 1L;</a:t>
            </a:r>
            <a:br>
              <a:rPr lang="en-GB">
                <a:latin typeface="Courier" pitchFamily="2" charset="0"/>
              </a:rPr>
            </a:br>
            <a:br>
              <a:rPr lang="en-GB">
                <a:latin typeface="Courier" pitchFamily="2" charset="0"/>
              </a:rPr>
            </a:br>
            <a:r>
              <a:rPr lang="en-GB">
                <a:latin typeface="Courier" pitchFamily="2" charset="0"/>
              </a:rPr>
              <a:t>    @Id</a:t>
            </a:r>
            <a:br>
              <a:rPr lang="en-GB">
                <a:latin typeface="Courier" pitchFamily="2" charset="0"/>
              </a:rPr>
            </a:br>
            <a:r>
              <a:rPr lang="en-GB">
                <a:latin typeface="Courier" pitchFamily="2" charset="0"/>
              </a:rPr>
              <a:t>    @</a:t>
            </a:r>
            <a:r>
              <a:rPr lang="en-GB" err="1">
                <a:latin typeface="Courier" pitchFamily="2" charset="0"/>
              </a:rPr>
              <a:t>GeneratedValue</a:t>
            </a:r>
            <a:r>
              <a:rPr lang="en-GB">
                <a:latin typeface="Courier" pitchFamily="2" charset="0"/>
              </a:rPr>
              <a:t>(strategy=</a:t>
            </a:r>
            <a:r>
              <a:rPr lang="en-GB" err="1">
                <a:latin typeface="Courier" pitchFamily="2" charset="0"/>
              </a:rPr>
              <a:t>GenerationType.</a:t>
            </a:r>
            <a:r>
              <a:rPr lang="en-GB" i="1" err="1">
                <a:latin typeface="Courier" pitchFamily="2" charset="0"/>
              </a:rPr>
              <a:t>IDENTITY</a:t>
            </a:r>
            <a:r>
              <a:rPr lang="en-GB">
                <a:latin typeface="Courier" pitchFamily="2" charset="0"/>
              </a:rPr>
              <a:t>)</a:t>
            </a:r>
            <a:br>
              <a:rPr lang="en-GB">
                <a:latin typeface="Courier" pitchFamily="2" charset="0"/>
              </a:rPr>
            </a:br>
            <a:r>
              <a:rPr lang="en-GB">
                <a:latin typeface="Courier" pitchFamily="2" charset="0"/>
              </a:rPr>
              <a:t>    private Integer id;</a:t>
            </a:r>
            <a:br>
              <a:rPr lang="en-GB">
                <a:latin typeface="Courier" pitchFamily="2" charset="0"/>
              </a:rPr>
            </a:br>
            <a:br>
              <a:rPr lang="en-GB">
                <a:latin typeface="Courier" pitchFamily="2" charset="0"/>
              </a:rPr>
            </a:br>
            <a:r>
              <a:rPr lang="en-GB">
                <a:latin typeface="Courier" pitchFamily="2" charset="0"/>
              </a:rPr>
              <a:t>    @Column(name = "HOUR_CREATION")</a:t>
            </a:r>
            <a:br>
              <a:rPr lang="en-GB">
                <a:latin typeface="Courier" pitchFamily="2" charset="0"/>
              </a:rPr>
            </a:br>
            <a:r>
              <a:rPr lang="en-GB">
                <a:latin typeface="Courier" pitchFamily="2" charset="0"/>
              </a:rPr>
              <a:t>    private Time </a:t>
            </a:r>
            <a:r>
              <a:rPr lang="en-GB" err="1">
                <a:latin typeface="Courier" pitchFamily="2" charset="0"/>
              </a:rPr>
              <a:t>creationHour</a:t>
            </a:r>
            <a:r>
              <a:rPr lang="en-GB">
                <a:latin typeface="Courier" pitchFamily="2" charset="0"/>
              </a:rPr>
              <a:t>;</a:t>
            </a:r>
            <a:br>
              <a:rPr lang="en-GB">
                <a:latin typeface="Courier" pitchFamily="2" charset="0"/>
              </a:rPr>
            </a:br>
            <a:br>
              <a:rPr lang="en-GB">
                <a:latin typeface="Courier" pitchFamily="2" charset="0"/>
              </a:rPr>
            </a:br>
            <a:r>
              <a:rPr lang="en-GB">
                <a:latin typeface="Courier" pitchFamily="2" charset="0"/>
              </a:rPr>
              <a:t>    @Column(name = "DATE_CREATION")</a:t>
            </a:r>
            <a:br>
              <a:rPr lang="en-GB">
                <a:latin typeface="Courier" pitchFamily="2" charset="0"/>
              </a:rPr>
            </a:br>
            <a:r>
              <a:rPr lang="en-GB">
                <a:latin typeface="Courier" pitchFamily="2" charset="0"/>
              </a:rPr>
              <a:t>    private Date </a:t>
            </a:r>
            <a:r>
              <a:rPr lang="en-GB" err="1">
                <a:latin typeface="Courier" pitchFamily="2" charset="0"/>
              </a:rPr>
              <a:t>creationDate</a:t>
            </a:r>
            <a:r>
              <a:rPr lang="en-GB">
                <a:latin typeface="Courier" pitchFamily="2" charset="0"/>
              </a:rPr>
              <a:t>;</a:t>
            </a:r>
            <a:br>
              <a:rPr lang="en-GB">
                <a:latin typeface="Courier" pitchFamily="2" charset="0"/>
              </a:rPr>
            </a:br>
            <a:br>
              <a:rPr lang="en-GB">
                <a:latin typeface="Courier" pitchFamily="2" charset="0"/>
              </a:rPr>
            </a:br>
            <a:r>
              <a:rPr lang="en-GB">
                <a:latin typeface="Courier" pitchFamily="2" charset="0"/>
              </a:rPr>
              <a:t>    @Column(name = "NUMBER_REJECTIONS")</a:t>
            </a:r>
            <a:br>
              <a:rPr lang="en-GB">
                <a:latin typeface="Courier" pitchFamily="2" charset="0"/>
              </a:rPr>
            </a:br>
            <a:r>
              <a:rPr lang="en-GB">
                <a:latin typeface="Courier" pitchFamily="2" charset="0"/>
              </a:rPr>
              <a:t>    private Integer </a:t>
            </a:r>
            <a:r>
              <a:rPr lang="en-GB" err="1">
                <a:latin typeface="Courier" pitchFamily="2" charset="0"/>
              </a:rPr>
              <a:t>numberOfRejections</a:t>
            </a:r>
            <a:r>
              <a:rPr lang="en-GB">
                <a:latin typeface="Courier" pitchFamily="2" charset="0"/>
              </a:rPr>
              <a:t>;</a:t>
            </a:r>
            <a:br>
              <a:rPr lang="en-GB">
                <a:latin typeface="Courier" pitchFamily="2" charset="0"/>
              </a:rPr>
            </a:br>
            <a:br>
              <a:rPr lang="en-GB">
                <a:latin typeface="Courier" pitchFamily="2" charset="0"/>
              </a:rPr>
            </a:br>
            <a:r>
              <a:rPr lang="en-GB">
                <a:latin typeface="Courier" pitchFamily="2" charset="0"/>
              </a:rPr>
              <a:t>    @Column(name = "DATE_SUBSCRIPTION")</a:t>
            </a:r>
            <a:br>
              <a:rPr lang="en-GB">
                <a:latin typeface="Courier" pitchFamily="2" charset="0"/>
              </a:rPr>
            </a:br>
            <a:r>
              <a:rPr lang="en-GB">
                <a:latin typeface="Courier" pitchFamily="2" charset="0"/>
              </a:rPr>
              <a:t>    private Date </a:t>
            </a:r>
            <a:r>
              <a:rPr lang="en-GB" err="1">
                <a:latin typeface="Courier" pitchFamily="2" charset="0"/>
              </a:rPr>
              <a:t>subscriptionDate</a:t>
            </a:r>
            <a:r>
              <a:rPr lang="en-GB">
                <a:latin typeface="Courier" pitchFamily="2" charset="0"/>
              </a:rPr>
              <a:t>;</a:t>
            </a:r>
            <a:br>
              <a:rPr lang="en-GB">
                <a:latin typeface="Courier" pitchFamily="2" charset="0"/>
              </a:rPr>
            </a:br>
            <a:br>
              <a:rPr lang="en-GB">
                <a:latin typeface="Courier" pitchFamily="2" charset="0"/>
              </a:rPr>
            </a:br>
            <a:r>
              <a:rPr lang="en-GB">
                <a:latin typeface="Courier" pitchFamily="2" charset="0"/>
              </a:rPr>
              <a:t>    @Column(name = "TOTAL_COST")</a:t>
            </a:r>
            <a:br>
              <a:rPr lang="en-GB">
                <a:latin typeface="Courier" pitchFamily="2" charset="0"/>
              </a:rPr>
            </a:br>
            <a:r>
              <a:rPr lang="en-GB">
                <a:latin typeface="Courier" pitchFamily="2" charset="0"/>
              </a:rPr>
              <a:t>    private </a:t>
            </a:r>
            <a:r>
              <a:rPr lang="en-GB" err="1">
                <a:latin typeface="Courier" pitchFamily="2" charset="0"/>
              </a:rPr>
              <a:t>BigDecimal</a:t>
            </a:r>
            <a:r>
              <a:rPr lang="en-GB">
                <a:latin typeface="Courier" pitchFamily="2" charset="0"/>
              </a:rPr>
              <a:t> </a:t>
            </a:r>
            <a:r>
              <a:rPr lang="en-GB" err="1">
                <a:latin typeface="Courier" pitchFamily="2" charset="0"/>
              </a:rPr>
              <a:t>totalCost</a:t>
            </a:r>
            <a:r>
              <a:rPr lang="en-GB">
                <a:latin typeface="Courier" pitchFamily="2" charset="0"/>
              </a:rPr>
              <a:t>;</a:t>
            </a:r>
            <a:br>
              <a:rPr lang="en-GB">
                <a:latin typeface="Courier" pitchFamily="2" charset="0"/>
              </a:rPr>
            </a:br>
            <a:br>
              <a:rPr lang="en-GB">
                <a:latin typeface="Courier" pitchFamily="2" charset="0"/>
              </a:rPr>
            </a:br>
            <a:r>
              <a:rPr lang="en-GB">
                <a:latin typeface="Courier" pitchFamily="2" charset="0"/>
              </a:rPr>
              <a:t>    @Enumerated(</a:t>
            </a:r>
            <a:r>
              <a:rPr lang="en-GB" err="1">
                <a:latin typeface="Courier" pitchFamily="2" charset="0"/>
              </a:rPr>
              <a:t>EnumType.</a:t>
            </a:r>
            <a:r>
              <a:rPr lang="en-GB" i="1" err="1">
                <a:latin typeface="Courier" pitchFamily="2" charset="0"/>
              </a:rPr>
              <a:t>STRING</a:t>
            </a:r>
            <a:r>
              <a:rPr lang="en-GB">
                <a:latin typeface="Courier" pitchFamily="2" charset="0"/>
              </a:rPr>
              <a:t>)</a:t>
            </a:r>
            <a:br>
              <a:rPr lang="en-GB">
                <a:latin typeface="Courier" pitchFamily="2" charset="0"/>
              </a:rPr>
            </a:br>
            <a:r>
              <a:rPr lang="en-GB">
                <a:latin typeface="Courier" pitchFamily="2" charset="0"/>
              </a:rPr>
              <a:t>    @Column(name = "IS_VALID")</a:t>
            </a:r>
            <a:br>
              <a:rPr lang="en-GB">
                <a:latin typeface="Courier" pitchFamily="2" charset="0"/>
              </a:rPr>
            </a:br>
            <a:r>
              <a:rPr lang="en-GB">
                <a:latin typeface="Courier" pitchFamily="2" charset="0"/>
              </a:rPr>
              <a:t>    private </a:t>
            </a:r>
            <a:r>
              <a:rPr lang="en-GB" err="1">
                <a:latin typeface="Courier" pitchFamily="2" charset="0"/>
              </a:rPr>
              <a:t>OrderStatus</a:t>
            </a:r>
            <a:r>
              <a:rPr lang="en-GB">
                <a:latin typeface="Courier" pitchFamily="2" charset="0"/>
              </a:rPr>
              <a:t> status;</a:t>
            </a:r>
            <a:br>
              <a:rPr lang="en-GB">
                <a:latin typeface="Courier" pitchFamily="2" charset="0"/>
              </a:rPr>
            </a:br>
            <a:br>
              <a:rPr lang="en-GB">
                <a:latin typeface="Courier" pitchFamily="2" charset="0"/>
              </a:rPr>
            </a:br>
            <a:r>
              <a:rPr lang="en-GB">
                <a:latin typeface="Courier" pitchFamily="2" charset="0"/>
              </a:rPr>
              <a:t>    // an order refers to one validity period, but the same validity</a:t>
            </a:r>
            <a:br>
              <a:rPr lang="en-GB">
                <a:latin typeface="Courier" pitchFamily="2" charset="0"/>
              </a:rPr>
            </a:br>
            <a:r>
              <a:rPr lang="en-GB">
                <a:latin typeface="Courier" pitchFamily="2" charset="0"/>
              </a:rPr>
              <a:t>    // period can be assigned to multiple orders.</a:t>
            </a:r>
            <a:br>
              <a:rPr lang="en-GB">
                <a:latin typeface="Courier" pitchFamily="2" charset="0"/>
              </a:rPr>
            </a:br>
            <a:r>
              <a:rPr lang="en-GB">
                <a:latin typeface="Courier" pitchFamily="2" charset="0"/>
              </a:rPr>
              <a:t>    @</a:t>
            </a:r>
            <a:r>
              <a:rPr lang="en-GB" err="1">
                <a:latin typeface="Courier" pitchFamily="2" charset="0"/>
              </a:rPr>
              <a:t>ManyToOne</a:t>
            </a:r>
            <a:br>
              <a:rPr lang="en-GB">
                <a:latin typeface="Courier" pitchFamily="2" charset="0"/>
              </a:rPr>
            </a:br>
            <a:r>
              <a:rPr lang="en-GB">
                <a:latin typeface="Courier" pitchFamily="2" charset="0"/>
              </a:rPr>
              <a:t>    @</a:t>
            </a:r>
            <a:r>
              <a:rPr lang="en-GB" err="1">
                <a:latin typeface="Courier" pitchFamily="2" charset="0"/>
              </a:rPr>
              <a:t>JoinColumns</a:t>
            </a:r>
            <a:r>
              <a:rPr lang="en-GB">
                <a:latin typeface="Courier" pitchFamily="2" charset="0"/>
              </a:rPr>
              <a:t>({</a:t>
            </a:r>
            <a:br>
              <a:rPr lang="en-GB">
                <a:latin typeface="Courier" pitchFamily="2" charset="0"/>
              </a:rPr>
            </a:br>
            <a:r>
              <a:rPr lang="en-GB">
                <a:latin typeface="Courier" pitchFamily="2" charset="0"/>
              </a:rPr>
              <a:t>            @</a:t>
            </a:r>
            <a:r>
              <a:rPr lang="en-GB" err="1">
                <a:latin typeface="Courier" pitchFamily="2" charset="0"/>
              </a:rPr>
              <a:t>JoinColumn</a:t>
            </a:r>
            <a:r>
              <a:rPr lang="en-GB">
                <a:latin typeface="Courier" pitchFamily="2" charset="0"/>
              </a:rPr>
              <a:t>(name = "VALIDITY_ID", </a:t>
            </a:r>
            <a:r>
              <a:rPr lang="en-GB" err="1">
                <a:latin typeface="Courier" pitchFamily="2" charset="0"/>
              </a:rPr>
              <a:t>referencedColumnName</a:t>
            </a:r>
            <a:r>
              <a:rPr lang="en-GB">
                <a:latin typeface="Courier" pitchFamily="2" charset="0"/>
              </a:rPr>
              <a:t> = "ID"),</a:t>
            </a:r>
            <a:br>
              <a:rPr lang="en-GB">
                <a:latin typeface="Courier" pitchFamily="2" charset="0"/>
              </a:rPr>
            </a:br>
            <a:r>
              <a:rPr lang="en-GB">
                <a:latin typeface="Courier" pitchFamily="2" charset="0"/>
              </a:rPr>
              <a:t>            @</a:t>
            </a:r>
            <a:r>
              <a:rPr lang="en-GB" err="1">
                <a:latin typeface="Courier" pitchFamily="2" charset="0"/>
              </a:rPr>
              <a:t>JoinColumn</a:t>
            </a:r>
            <a:r>
              <a:rPr lang="en-GB">
                <a:latin typeface="Courier" pitchFamily="2" charset="0"/>
              </a:rPr>
              <a:t>(name = "PACKAGE_ID", </a:t>
            </a:r>
            <a:r>
              <a:rPr lang="en-GB" err="1">
                <a:latin typeface="Courier" pitchFamily="2" charset="0"/>
              </a:rPr>
              <a:t>referencedColumnName</a:t>
            </a:r>
            <a:r>
              <a:rPr lang="en-GB">
                <a:latin typeface="Courier" pitchFamily="2" charset="0"/>
              </a:rPr>
              <a:t> = "PACKAGE_ID", updatable = false, insertable = false )</a:t>
            </a:r>
            <a:br>
              <a:rPr lang="en-GB">
                <a:latin typeface="Courier" pitchFamily="2" charset="0"/>
              </a:rPr>
            </a:br>
            <a:r>
              <a:rPr lang="en-GB">
                <a:latin typeface="Courier" pitchFamily="2" charset="0"/>
              </a:rPr>
              <a:t>    })</a:t>
            </a:r>
            <a:br>
              <a:rPr lang="en-GB">
                <a:latin typeface="Courier" pitchFamily="2" charset="0"/>
              </a:rPr>
            </a:br>
            <a:r>
              <a:rPr lang="en-GB">
                <a:latin typeface="Courier" pitchFamily="2" charset="0"/>
              </a:rPr>
              <a:t>    private Validity validity;</a:t>
            </a:r>
            <a:br>
              <a:rPr lang="en-GB">
                <a:latin typeface="Courier" pitchFamily="2" charset="0"/>
              </a:rPr>
            </a:br>
            <a:br>
              <a:rPr lang="en-GB">
                <a:latin typeface="Courier" pitchFamily="2" charset="0"/>
              </a:rPr>
            </a:br>
            <a:br>
              <a:rPr lang="en-GB">
                <a:latin typeface="Courier" pitchFamily="2" charset="0"/>
              </a:rPr>
            </a:br>
            <a:r>
              <a:rPr lang="en-GB">
                <a:latin typeface="Courier" pitchFamily="2" charset="0"/>
              </a:rPr>
              <a:t>    // an order refers to a package only, but the same package can be part</a:t>
            </a:r>
            <a:br>
              <a:rPr lang="en-GB">
                <a:latin typeface="Courier" pitchFamily="2" charset="0"/>
              </a:rPr>
            </a:br>
            <a:r>
              <a:rPr lang="en-GB">
                <a:latin typeface="Courier" pitchFamily="2" charset="0"/>
              </a:rPr>
              <a:t>    // of multiple orders.</a:t>
            </a:r>
            <a:br>
              <a:rPr lang="en-GB">
                <a:latin typeface="Courier" pitchFamily="2" charset="0"/>
              </a:rPr>
            </a:br>
            <a:r>
              <a:rPr lang="en-GB">
                <a:latin typeface="Courier" pitchFamily="2" charset="0"/>
              </a:rPr>
              <a:t>    @</a:t>
            </a:r>
            <a:r>
              <a:rPr lang="en-GB" err="1">
                <a:latin typeface="Courier" pitchFamily="2" charset="0"/>
              </a:rPr>
              <a:t>ManyToOne</a:t>
            </a:r>
            <a:br>
              <a:rPr lang="en-GB">
                <a:latin typeface="Courier" pitchFamily="2" charset="0"/>
              </a:rPr>
            </a:br>
            <a:r>
              <a:rPr lang="en-GB">
                <a:latin typeface="Courier" pitchFamily="2" charset="0"/>
              </a:rPr>
              <a:t>    @</a:t>
            </a:r>
            <a:r>
              <a:rPr lang="en-GB" err="1">
                <a:latin typeface="Courier" pitchFamily="2" charset="0"/>
              </a:rPr>
              <a:t>JoinColumn</a:t>
            </a:r>
            <a:r>
              <a:rPr lang="en-GB">
                <a:latin typeface="Courier" pitchFamily="2" charset="0"/>
              </a:rPr>
              <a:t>(name = "PACKAGE_ID", </a:t>
            </a:r>
            <a:r>
              <a:rPr lang="en-GB" err="1">
                <a:latin typeface="Courier" pitchFamily="2" charset="0"/>
              </a:rPr>
              <a:t>referencedColumnName</a:t>
            </a:r>
            <a:r>
              <a:rPr lang="en-GB">
                <a:latin typeface="Courier" pitchFamily="2" charset="0"/>
              </a:rPr>
              <a:t> = "ID")</a:t>
            </a:r>
            <a:br>
              <a:rPr lang="en-GB">
                <a:latin typeface="Courier" pitchFamily="2" charset="0"/>
              </a:rPr>
            </a:br>
            <a:r>
              <a:rPr lang="en-GB">
                <a:latin typeface="Courier" pitchFamily="2" charset="0"/>
              </a:rPr>
              <a:t>    private </a:t>
            </a:r>
            <a:r>
              <a:rPr lang="en-GB" err="1">
                <a:latin typeface="Courier" pitchFamily="2" charset="0"/>
              </a:rPr>
              <a:t>ServicePackage</a:t>
            </a:r>
            <a:r>
              <a:rPr lang="en-GB">
                <a:latin typeface="Courier" pitchFamily="2" charset="0"/>
              </a:rPr>
              <a:t> </a:t>
            </a:r>
            <a:r>
              <a:rPr lang="en-GB" err="1">
                <a:latin typeface="Courier" pitchFamily="2" charset="0"/>
              </a:rPr>
              <a:t>servicePackage</a:t>
            </a:r>
            <a:r>
              <a:rPr lang="en-GB">
                <a:latin typeface="Courier" pitchFamily="2" charset="0"/>
              </a:rPr>
              <a:t>;</a:t>
            </a:r>
            <a:br>
              <a:rPr lang="en-GB">
                <a:latin typeface="Courier" pitchFamily="2" charset="0"/>
              </a:rPr>
            </a:br>
            <a:br>
              <a:rPr lang="en-GB">
                <a:latin typeface="Courier" pitchFamily="2" charset="0"/>
              </a:rPr>
            </a:br>
            <a:br>
              <a:rPr lang="en-GB">
                <a:latin typeface="Courier" pitchFamily="2" charset="0"/>
              </a:rPr>
            </a:br>
            <a:r>
              <a:rPr lang="en-GB">
                <a:latin typeface="Courier" pitchFamily="2" charset="0"/>
              </a:rPr>
              <a:t>    // An order has just one client but a client can do different orders.</a:t>
            </a:r>
            <a:br>
              <a:rPr lang="en-GB">
                <a:latin typeface="Courier" pitchFamily="2" charset="0"/>
              </a:rPr>
            </a:br>
            <a:r>
              <a:rPr lang="en-GB">
                <a:latin typeface="Courier" pitchFamily="2" charset="0"/>
              </a:rPr>
              <a:t>    @</a:t>
            </a:r>
            <a:r>
              <a:rPr lang="en-GB" err="1">
                <a:latin typeface="Courier" pitchFamily="2" charset="0"/>
              </a:rPr>
              <a:t>ManyToOne</a:t>
            </a:r>
            <a:br>
              <a:rPr lang="en-GB">
                <a:latin typeface="Courier" pitchFamily="2" charset="0"/>
              </a:rPr>
            </a:br>
            <a:r>
              <a:rPr lang="en-GB">
                <a:latin typeface="Courier" pitchFamily="2" charset="0"/>
              </a:rPr>
              <a:t>    @</a:t>
            </a:r>
            <a:r>
              <a:rPr lang="en-GB" err="1">
                <a:latin typeface="Courier" pitchFamily="2" charset="0"/>
              </a:rPr>
              <a:t>JoinColumn</a:t>
            </a:r>
            <a:r>
              <a:rPr lang="en-GB">
                <a:latin typeface="Courier" pitchFamily="2" charset="0"/>
              </a:rPr>
              <a:t>(name = "CLIENT")</a:t>
            </a:r>
            <a:br>
              <a:rPr lang="en-GB">
                <a:latin typeface="Courier" pitchFamily="2" charset="0"/>
              </a:rPr>
            </a:br>
            <a:r>
              <a:rPr lang="en-GB">
                <a:latin typeface="Courier" pitchFamily="2" charset="0"/>
              </a:rPr>
              <a:t>    private Client client;</a:t>
            </a:r>
            <a:br>
              <a:rPr lang="en-GB">
                <a:latin typeface="Courier" pitchFamily="2" charset="0"/>
              </a:rPr>
            </a:br>
            <a:br>
              <a:rPr lang="en-GB">
                <a:latin typeface="Courier" pitchFamily="2" charset="0"/>
              </a:rPr>
            </a:br>
            <a:r>
              <a:rPr lang="en-GB">
                <a:latin typeface="Courier" pitchFamily="2" charset="0"/>
              </a:rPr>
              <a:t>    @</a:t>
            </a:r>
            <a:r>
              <a:rPr lang="en-GB" err="1">
                <a:latin typeface="Courier" pitchFamily="2" charset="0"/>
              </a:rPr>
              <a:t>ManyToMany</a:t>
            </a:r>
            <a:r>
              <a:rPr lang="en-GB">
                <a:latin typeface="Courier" pitchFamily="2" charset="0"/>
              </a:rPr>
              <a:t> ( fetch = </a:t>
            </a:r>
            <a:r>
              <a:rPr lang="en-GB" err="1">
                <a:latin typeface="Courier" pitchFamily="2" charset="0"/>
              </a:rPr>
              <a:t>FetchType.</a:t>
            </a:r>
            <a:r>
              <a:rPr lang="en-GB" i="1" err="1">
                <a:latin typeface="Courier" pitchFamily="2" charset="0"/>
              </a:rPr>
              <a:t>EAGER</a:t>
            </a:r>
            <a:r>
              <a:rPr lang="en-GB" i="1">
                <a:latin typeface="Courier" pitchFamily="2" charset="0"/>
              </a:rPr>
              <a:t> </a:t>
            </a:r>
            <a:r>
              <a:rPr lang="en-GB">
                <a:latin typeface="Courier" pitchFamily="2" charset="0"/>
              </a:rPr>
              <a:t>)</a:t>
            </a:r>
            <a:br>
              <a:rPr lang="en-GB">
                <a:latin typeface="Courier" pitchFamily="2" charset="0"/>
              </a:rPr>
            </a:br>
            <a:r>
              <a:rPr lang="en-GB">
                <a:latin typeface="Courier" pitchFamily="2" charset="0"/>
              </a:rPr>
              <a:t>    @</a:t>
            </a:r>
            <a:r>
              <a:rPr lang="en-GB" err="1">
                <a:latin typeface="Courier" pitchFamily="2" charset="0"/>
              </a:rPr>
              <a:t>JoinTable</a:t>
            </a:r>
            <a:r>
              <a:rPr lang="en-GB">
                <a:latin typeface="Courier" pitchFamily="2" charset="0"/>
              </a:rPr>
              <a:t>(</a:t>
            </a:r>
            <a:br>
              <a:rPr lang="en-GB">
                <a:latin typeface="Courier" pitchFamily="2" charset="0"/>
              </a:rPr>
            </a:br>
            <a:r>
              <a:rPr lang="en-GB">
                <a:latin typeface="Courier" pitchFamily="2" charset="0"/>
              </a:rPr>
              <a:t>            name = "</a:t>
            </a:r>
            <a:r>
              <a:rPr lang="en-GB" err="1">
                <a:latin typeface="Courier" pitchFamily="2" charset="0"/>
              </a:rPr>
              <a:t>order_optional_composition</a:t>
            </a:r>
            <a:r>
              <a:rPr lang="en-GB">
                <a:latin typeface="Courier" pitchFamily="2" charset="0"/>
              </a:rPr>
              <a:t>",</a:t>
            </a:r>
            <a:br>
              <a:rPr lang="en-GB">
                <a:latin typeface="Courier" pitchFamily="2" charset="0"/>
              </a:rPr>
            </a:br>
            <a:r>
              <a:rPr lang="en-GB">
                <a:latin typeface="Courier" pitchFamily="2" charset="0"/>
              </a:rPr>
              <a:t>            </a:t>
            </a:r>
            <a:r>
              <a:rPr lang="en-GB" err="1">
                <a:latin typeface="Courier" pitchFamily="2" charset="0"/>
              </a:rPr>
              <a:t>joinColumns</a:t>
            </a:r>
            <a:r>
              <a:rPr lang="en-GB">
                <a:latin typeface="Courier" pitchFamily="2" charset="0"/>
              </a:rPr>
              <a:t> = @</a:t>
            </a:r>
            <a:r>
              <a:rPr lang="en-GB" err="1">
                <a:latin typeface="Courier" pitchFamily="2" charset="0"/>
              </a:rPr>
              <a:t>JoinColumn</a:t>
            </a:r>
            <a:r>
              <a:rPr lang="en-GB">
                <a:latin typeface="Courier" pitchFamily="2" charset="0"/>
              </a:rPr>
              <a:t>(name="ORDER_ID"),</a:t>
            </a:r>
            <a:br>
              <a:rPr lang="en-GB">
                <a:latin typeface="Courier" pitchFamily="2" charset="0"/>
              </a:rPr>
            </a:br>
            <a:r>
              <a:rPr lang="en-GB">
                <a:latin typeface="Courier" pitchFamily="2" charset="0"/>
              </a:rPr>
              <a:t>            </a:t>
            </a:r>
            <a:r>
              <a:rPr lang="en-GB" err="1">
                <a:latin typeface="Courier" pitchFamily="2" charset="0"/>
              </a:rPr>
              <a:t>inverseJoinColumns</a:t>
            </a:r>
            <a:r>
              <a:rPr lang="en-GB">
                <a:latin typeface="Courier" pitchFamily="2" charset="0"/>
              </a:rPr>
              <a:t> = @</a:t>
            </a:r>
            <a:r>
              <a:rPr lang="en-GB" err="1">
                <a:latin typeface="Courier" pitchFamily="2" charset="0"/>
              </a:rPr>
              <a:t>JoinColumn</a:t>
            </a:r>
            <a:r>
              <a:rPr lang="en-GB">
                <a:latin typeface="Courier" pitchFamily="2" charset="0"/>
              </a:rPr>
              <a:t>(name="OPTIONAL_PRODUCT_ID"))</a:t>
            </a:r>
            <a:br>
              <a:rPr lang="en-GB">
                <a:latin typeface="Courier" pitchFamily="2" charset="0"/>
              </a:rPr>
            </a:br>
            <a:r>
              <a:rPr lang="en-GB">
                <a:latin typeface="Courier" pitchFamily="2" charset="0"/>
              </a:rPr>
              <a:t>    private List&lt;</a:t>
            </a:r>
            <a:r>
              <a:rPr lang="en-GB" err="1">
                <a:latin typeface="Courier" pitchFamily="2" charset="0"/>
              </a:rPr>
              <a:t>OptionalProduct</a:t>
            </a:r>
            <a:r>
              <a:rPr lang="en-GB">
                <a:latin typeface="Courier" pitchFamily="2" charset="0"/>
              </a:rPr>
              <a:t>&gt; </a:t>
            </a:r>
            <a:r>
              <a:rPr lang="en-GB" err="1">
                <a:latin typeface="Courier" pitchFamily="2" charset="0"/>
              </a:rPr>
              <a:t>optionals</a:t>
            </a:r>
            <a:r>
              <a:rPr lang="en-GB">
                <a:latin typeface="Courier" pitchFamily="2" charset="0"/>
              </a:rPr>
              <a:t>;</a:t>
            </a:r>
            <a:br>
              <a:rPr lang="en-GB">
                <a:latin typeface="Courier" pitchFamily="2" charset="0"/>
              </a:rPr>
            </a:br>
            <a:br>
              <a:rPr lang="en-GB">
                <a:latin typeface="Courier" pitchFamily="2" charset="0"/>
              </a:rPr>
            </a:br>
            <a:r>
              <a:rPr lang="en-GB">
                <a:latin typeface="Courier" pitchFamily="2" charset="0"/>
              </a:rPr>
              <a:t>    @</a:t>
            </a:r>
            <a:r>
              <a:rPr lang="en-GB" err="1">
                <a:latin typeface="Courier" pitchFamily="2" charset="0"/>
              </a:rPr>
              <a:t>OneToMany</a:t>
            </a:r>
            <a:r>
              <a:rPr lang="en-GB">
                <a:latin typeface="Courier" pitchFamily="2" charset="0"/>
              </a:rPr>
              <a:t> (</a:t>
            </a:r>
            <a:r>
              <a:rPr lang="en-GB" err="1">
                <a:latin typeface="Courier" pitchFamily="2" charset="0"/>
              </a:rPr>
              <a:t>mappedBy</a:t>
            </a:r>
            <a:r>
              <a:rPr lang="en-GB">
                <a:latin typeface="Courier" pitchFamily="2" charset="0"/>
              </a:rPr>
              <a:t> = "order", fetch = </a:t>
            </a:r>
            <a:r>
              <a:rPr lang="en-GB" err="1">
                <a:latin typeface="Courier" pitchFamily="2" charset="0"/>
              </a:rPr>
              <a:t>FetchType.</a:t>
            </a:r>
            <a:r>
              <a:rPr lang="en-GB" i="1" err="1">
                <a:latin typeface="Courier" pitchFamily="2" charset="0"/>
              </a:rPr>
              <a:t>LAZY</a:t>
            </a:r>
            <a:r>
              <a:rPr lang="en-GB" i="1">
                <a:latin typeface="Courier" pitchFamily="2" charset="0"/>
              </a:rPr>
              <a:t> </a:t>
            </a:r>
            <a:r>
              <a:rPr lang="en-GB">
                <a:latin typeface="Courier" pitchFamily="2" charset="0"/>
              </a:rPr>
              <a:t>)</a:t>
            </a:r>
            <a:br>
              <a:rPr lang="en-GB">
                <a:latin typeface="Courier" pitchFamily="2" charset="0"/>
              </a:rPr>
            </a:br>
            <a:r>
              <a:rPr lang="en-GB">
                <a:latin typeface="Courier" pitchFamily="2" charset="0"/>
              </a:rPr>
              <a:t>    private List&lt;</a:t>
            </a:r>
            <a:r>
              <a:rPr lang="en-GB" err="1">
                <a:latin typeface="Courier" pitchFamily="2" charset="0"/>
              </a:rPr>
              <a:t>OrderServiceSchedule</a:t>
            </a:r>
            <a:r>
              <a:rPr lang="en-GB">
                <a:latin typeface="Courier" pitchFamily="2" charset="0"/>
              </a:rPr>
              <a:t>&gt; </a:t>
            </a:r>
            <a:r>
              <a:rPr lang="en-GB" err="1">
                <a:latin typeface="Courier" pitchFamily="2" charset="0"/>
              </a:rPr>
              <a:t>serviceSchedules</a:t>
            </a:r>
            <a:r>
              <a:rPr lang="en-GB">
                <a:latin typeface="Courier" pitchFamily="2" charset="0"/>
              </a:rPr>
              <a:t>;</a:t>
            </a:r>
            <a:br>
              <a:rPr lang="en-GB">
                <a:latin typeface="Courier" pitchFamily="2" charset="0"/>
              </a:rPr>
            </a:br>
            <a:br>
              <a:rPr lang="en-GB">
                <a:latin typeface="Courier" pitchFamily="2" charset="0"/>
              </a:rPr>
            </a:br>
            <a:r>
              <a:rPr lang="en-GB">
                <a:latin typeface="Courier" pitchFamily="2" charset="0"/>
              </a:rPr>
              <a:t>    @</a:t>
            </a:r>
            <a:r>
              <a:rPr lang="en-GB" err="1">
                <a:latin typeface="Courier" pitchFamily="2" charset="0"/>
              </a:rPr>
              <a:t>OneToMany</a:t>
            </a:r>
            <a:r>
              <a:rPr lang="en-GB">
                <a:latin typeface="Courier" pitchFamily="2" charset="0"/>
              </a:rPr>
              <a:t> (</a:t>
            </a:r>
            <a:r>
              <a:rPr lang="en-GB" err="1">
                <a:latin typeface="Courier" pitchFamily="2" charset="0"/>
              </a:rPr>
              <a:t>mappedBy</a:t>
            </a:r>
            <a:r>
              <a:rPr lang="en-GB">
                <a:latin typeface="Courier" pitchFamily="2" charset="0"/>
              </a:rPr>
              <a:t> = "order", fetch = </a:t>
            </a:r>
            <a:r>
              <a:rPr lang="en-GB" err="1">
                <a:latin typeface="Courier" pitchFamily="2" charset="0"/>
              </a:rPr>
              <a:t>FetchType.</a:t>
            </a:r>
            <a:r>
              <a:rPr lang="en-GB" i="1" err="1">
                <a:latin typeface="Courier" pitchFamily="2" charset="0"/>
              </a:rPr>
              <a:t>LAZY</a:t>
            </a:r>
            <a:r>
              <a:rPr lang="en-GB" i="1">
                <a:latin typeface="Courier" pitchFamily="2" charset="0"/>
              </a:rPr>
              <a:t> </a:t>
            </a:r>
            <a:r>
              <a:rPr lang="en-GB">
                <a:latin typeface="Courier" pitchFamily="2" charset="0"/>
              </a:rPr>
              <a:t>)</a:t>
            </a:r>
            <a:br>
              <a:rPr lang="en-GB">
                <a:latin typeface="Courier" pitchFamily="2" charset="0"/>
              </a:rPr>
            </a:br>
            <a:r>
              <a:rPr lang="en-GB">
                <a:latin typeface="Courier" pitchFamily="2" charset="0"/>
              </a:rPr>
              <a:t>    private List&lt;</a:t>
            </a:r>
            <a:r>
              <a:rPr lang="en-GB" err="1">
                <a:latin typeface="Courier" pitchFamily="2" charset="0"/>
              </a:rPr>
              <a:t>OrderOptionalSchedule</a:t>
            </a:r>
            <a:r>
              <a:rPr lang="en-GB">
                <a:latin typeface="Courier" pitchFamily="2" charset="0"/>
              </a:rPr>
              <a:t>&gt; </a:t>
            </a:r>
            <a:r>
              <a:rPr lang="en-GB" err="1">
                <a:latin typeface="Courier" pitchFamily="2" charset="0"/>
              </a:rPr>
              <a:t>optionalSchedules</a:t>
            </a:r>
            <a:r>
              <a:rPr lang="en-GB">
                <a:latin typeface="Courier" pitchFamily="2" charset="0"/>
              </a:rPr>
              <a:t>;</a:t>
            </a:r>
            <a:br>
              <a:rPr lang="en-GB"/>
            </a:br>
            <a:br>
              <a:rPr lang="en-GB">
                <a:latin typeface="Courier" pitchFamily="2" charset="0"/>
              </a:rPr>
            </a:br>
            <a:br>
              <a:rPr lang="en-GB">
                <a:latin typeface="Courier" pitchFamily="2" charset="0"/>
              </a:rPr>
            </a:br>
            <a:r>
              <a:rPr lang="en-GB">
                <a:latin typeface="Courier" pitchFamily="2" charset="0"/>
              </a:rPr>
              <a:t>    public Order(Client client, Validity </a:t>
            </a:r>
            <a:r>
              <a:rPr lang="en-GB" err="1">
                <a:latin typeface="Courier" pitchFamily="2" charset="0"/>
              </a:rPr>
              <a:t>validityId</a:t>
            </a:r>
            <a:r>
              <a:rPr lang="en-GB">
                <a:latin typeface="Courier" pitchFamily="2" charset="0"/>
              </a:rPr>
              <a:t>, </a:t>
            </a:r>
            <a:r>
              <a:rPr lang="en-GB" err="1">
                <a:latin typeface="Courier" pitchFamily="2" charset="0"/>
              </a:rPr>
              <a:t>ServicePackage</a:t>
            </a:r>
            <a:r>
              <a:rPr lang="en-GB">
                <a:latin typeface="Courier" pitchFamily="2" charset="0"/>
              </a:rPr>
              <a:t> </a:t>
            </a:r>
            <a:r>
              <a:rPr lang="en-GB" err="1">
                <a:latin typeface="Courier" pitchFamily="2" charset="0"/>
              </a:rPr>
              <a:t>packageId</a:t>
            </a:r>
            <a:r>
              <a:rPr lang="en-GB">
                <a:latin typeface="Courier" pitchFamily="2" charset="0"/>
              </a:rPr>
              <a:t>, Date </a:t>
            </a:r>
            <a:r>
              <a:rPr lang="en-GB" err="1">
                <a:latin typeface="Courier" pitchFamily="2" charset="0"/>
              </a:rPr>
              <a:t>subscriptionDate</a:t>
            </a:r>
            <a:r>
              <a:rPr lang="en-GB">
                <a:latin typeface="Courier" pitchFamily="2" charset="0"/>
              </a:rPr>
              <a:t>, List&lt;</a:t>
            </a:r>
            <a:r>
              <a:rPr lang="en-GB" err="1">
                <a:latin typeface="Courier" pitchFamily="2" charset="0"/>
              </a:rPr>
              <a:t>OptionalProduct</a:t>
            </a:r>
            <a:r>
              <a:rPr lang="en-GB">
                <a:latin typeface="Courier" pitchFamily="2" charset="0"/>
              </a:rPr>
              <a:t>&gt; </a:t>
            </a:r>
            <a:r>
              <a:rPr lang="en-GB" err="1">
                <a:latin typeface="Courier" pitchFamily="2" charset="0"/>
              </a:rPr>
              <a:t>optionals</a:t>
            </a:r>
            <a:r>
              <a:rPr lang="en-GB">
                <a:latin typeface="Courier" pitchFamily="2" charset="0"/>
              </a:rPr>
              <a:t> ) {</a:t>
            </a:r>
            <a:br>
              <a:rPr lang="en-GB">
                <a:latin typeface="Courier" pitchFamily="2" charset="0"/>
              </a:rPr>
            </a:br>
            <a:r>
              <a:rPr lang="en-GB">
                <a:latin typeface="Courier" pitchFamily="2" charset="0"/>
              </a:rPr>
              <a:t>        this();</a:t>
            </a:r>
            <a:br>
              <a:rPr lang="en-GB">
                <a:latin typeface="Courier" pitchFamily="2" charset="0"/>
              </a:rPr>
            </a:br>
            <a:r>
              <a:rPr lang="en-GB">
                <a:latin typeface="Courier" pitchFamily="2" charset="0"/>
              </a:rPr>
              <a:t>        </a:t>
            </a:r>
            <a:r>
              <a:rPr lang="en-GB" err="1">
                <a:latin typeface="Courier" pitchFamily="2" charset="0"/>
              </a:rPr>
              <a:t>this.client</a:t>
            </a:r>
            <a:r>
              <a:rPr lang="en-GB">
                <a:latin typeface="Courier" pitchFamily="2" charset="0"/>
              </a:rPr>
              <a:t> = client;</a:t>
            </a:r>
            <a:br>
              <a:rPr lang="en-GB">
                <a:latin typeface="Courier" pitchFamily="2" charset="0"/>
              </a:rPr>
            </a:br>
            <a:r>
              <a:rPr lang="en-GB">
                <a:latin typeface="Courier" pitchFamily="2" charset="0"/>
              </a:rPr>
              <a:t>        </a:t>
            </a:r>
            <a:r>
              <a:rPr lang="en-GB" err="1">
                <a:latin typeface="Courier" pitchFamily="2" charset="0"/>
              </a:rPr>
              <a:t>this.validity</a:t>
            </a:r>
            <a:r>
              <a:rPr lang="en-GB">
                <a:latin typeface="Courier" pitchFamily="2" charset="0"/>
              </a:rPr>
              <a:t> = </a:t>
            </a:r>
            <a:r>
              <a:rPr lang="en-GB" err="1">
                <a:latin typeface="Courier" pitchFamily="2" charset="0"/>
              </a:rPr>
              <a:t>validityId</a:t>
            </a:r>
            <a:r>
              <a:rPr lang="en-GB">
                <a:latin typeface="Courier" pitchFamily="2" charset="0"/>
              </a:rPr>
              <a:t>;</a:t>
            </a:r>
            <a:br>
              <a:rPr lang="en-GB">
                <a:latin typeface="Courier" pitchFamily="2" charset="0"/>
              </a:rPr>
            </a:br>
            <a:r>
              <a:rPr lang="en-GB">
                <a:latin typeface="Courier" pitchFamily="2" charset="0"/>
              </a:rPr>
              <a:t>        </a:t>
            </a:r>
            <a:r>
              <a:rPr lang="en-GB" err="1">
                <a:latin typeface="Courier" pitchFamily="2" charset="0"/>
              </a:rPr>
              <a:t>this.servicePackage</a:t>
            </a:r>
            <a:r>
              <a:rPr lang="en-GB">
                <a:latin typeface="Courier" pitchFamily="2" charset="0"/>
              </a:rPr>
              <a:t> = </a:t>
            </a:r>
            <a:r>
              <a:rPr lang="en-GB" err="1">
                <a:latin typeface="Courier" pitchFamily="2" charset="0"/>
              </a:rPr>
              <a:t>packageId</a:t>
            </a:r>
            <a:r>
              <a:rPr lang="en-GB">
                <a:latin typeface="Courier" pitchFamily="2" charset="0"/>
              </a:rPr>
              <a:t>;</a:t>
            </a:r>
            <a:br>
              <a:rPr lang="en-GB">
                <a:latin typeface="Courier" pitchFamily="2" charset="0"/>
              </a:rPr>
            </a:br>
            <a:r>
              <a:rPr lang="en-GB">
                <a:latin typeface="Courier" pitchFamily="2" charset="0"/>
              </a:rPr>
              <a:t>        </a:t>
            </a:r>
            <a:r>
              <a:rPr lang="en-GB" err="1">
                <a:latin typeface="Courier" pitchFamily="2" charset="0"/>
              </a:rPr>
              <a:t>this.subscriptionDate</a:t>
            </a:r>
            <a:r>
              <a:rPr lang="en-GB">
                <a:latin typeface="Courier" pitchFamily="2" charset="0"/>
              </a:rPr>
              <a:t> = </a:t>
            </a:r>
            <a:r>
              <a:rPr lang="en-GB" err="1">
                <a:latin typeface="Courier" pitchFamily="2" charset="0"/>
              </a:rPr>
              <a:t>subscriptionDate</a:t>
            </a:r>
            <a:r>
              <a:rPr lang="en-GB">
                <a:latin typeface="Courier" pitchFamily="2" charset="0"/>
              </a:rPr>
              <a:t>;</a:t>
            </a:r>
            <a:br>
              <a:rPr lang="en-GB">
                <a:latin typeface="Courier" pitchFamily="2" charset="0"/>
              </a:rPr>
            </a:br>
            <a:br>
              <a:rPr lang="en-GB">
                <a:latin typeface="Courier" pitchFamily="2" charset="0"/>
              </a:rPr>
            </a:br>
            <a:r>
              <a:rPr lang="en-GB">
                <a:latin typeface="Courier" pitchFamily="2" charset="0"/>
              </a:rPr>
              <a:t>        </a:t>
            </a:r>
            <a:r>
              <a:rPr lang="en-GB" err="1">
                <a:latin typeface="Courier" pitchFamily="2" charset="0"/>
              </a:rPr>
              <a:t>BigDecimal</a:t>
            </a:r>
            <a:r>
              <a:rPr lang="en-GB">
                <a:latin typeface="Courier" pitchFamily="2" charset="0"/>
              </a:rPr>
              <a:t> </a:t>
            </a:r>
            <a:r>
              <a:rPr lang="en-GB" err="1">
                <a:latin typeface="Courier" pitchFamily="2" charset="0"/>
              </a:rPr>
              <a:t>optionalsFee</a:t>
            </a:r>
            <a:r>
              <a:rPr lang="en-GB">
                <a:latin typeface="Courier" pitchFamily="2" charset="0"/>
              </a:rPr>
              <a:t> = new </a:t>
            </a:r>
            <a:r>
              <a:rPr lang="en-GB" err="1">
                <a:latin typeface="Courier" pitchFamily="2" charset="0"/>
              </a:rPr>
              <a:t>BigDecimal</a:t>
            </a:r>
            <a:r>
              <a:rPr lang="en-GB">
                <a:latin typeface="Courier" pitchFamily="2" charset="0"/>
              </a:rPr>
              <a:t>(0);</a:t>
            </a:r>
            <a:br>
              <a:rPr lang="en-GB">
                <a:latin typeface="Courier" pitchFamily="2" charset="0"/>
              </a:rPr>
            </a:br>
            <a:r>
              <a:rPr lang="en-GB">
                <a:latin typeface="Courier" pitchFamily="2" charset="0"/>
              </a:rPr>
              <a:t>        for ( </a:t>
            </a:r>
            <a:r>
              <a:rPr lang="en-GB" err="1">
                <a:latin typeface="Courier" pitchFamily="2" charset="0"/>
              </a:rPr>
              <a:t>OptionalProduct</a:t>
            </a:r>
            <a:r>
              <a:rPr lang="en-GB">
                <a:latin typeface="Courier" pitchFamily="2" charset="0"/>
              </a:rPr>
              <a:t> o: </a:t>
            </a:r>
            <a:r>
              <a:rPr lang="en-GB" err="1">
                <a:latin typeface="Courier" pitchFamily="2" charset="0"/>
              </a:rPr>
              <a:t>optionals</a:t>
            </a:r>
            <a:r>
              <a:rPr lang="en-GB">
                <a:latin typeface="Courier" pitchFamily="2" charset="0"/>
              </a:rPr>
              <a:t> ) {</a:t>
            </a:r>
            <a:br>
              <a:rPr lang="en-GB">
                <a:latin typeface="Courier" pitchFamily="2" charset="0"/>
              </a:rPr>
            </a:br>
            <a:r>
              <a:rPr lang="en-GB">
                <a:latin typeface="Courier" pitchFamily="2" charset="0"/>
              </a:rPr>
              <a:t>            </a:t>
            </a:r>
            <a:r>
              <a:rPr lang="en-GB" err="1">
                <a:latin typeface="Courier" pitchFamily="2" charset="0"/>
              </a:rPr>
              <a:t>optionalsFee</a:t>
            </a:r>
            <a:r>
              <a:rPr lang="en-GB">
                <a:latin typeface="Courier" pitchFamily="2" charset="0"/>
              </a:rPr>
              <a:t> = </a:t>
            </a:r>
            <a:r>
              <a:rPr lang="en-GB" err="1">
                <a:latin typeface="Courier" pitchFamily="2" charset="0"/>
              </a:rPr>
              <a:t>optionalsFee.add</a:t>
            </a:r>
            <a:r>
              <a:rPr lang="en-GB">
                <a:latin typeface="Courier" pitchFamily="2" charset="0"/>
              </a:rPr>
              <a:t>(</a:t>
            </a:r>
            <a:r>
              <a:rPr lang="en-GB" err="1">
                <a:latin typeface="Courier" pitchFamily="2" charset="0"/>
              </a:rPr>
              <a:t>o.getMonthlyFee</a:t>
            </a:r>
            <a:r>
              <a:rPr lang="en-GB">
                <a:latin typeface="Courier" pitchFamily="2" charset="0"/>
              </a:rPr>
              <a:t>());</a:t>
            </a:r>
            <a:br>
              <a:rPr lang="en-GB">
                <a:latin typeface="Courier" pitchFamily="2" charset="0"/>
              </a:rPr>
            </a:br>
            <a:r>
              <a:rPr lang="en-GB">
                <a:latin typeface="Courier" pitchFamily="2" charset="0"/>
              </a:rPr>
              <a:t>        }</a:t>
            </a:r>
            <a:br>
              <a:rPr lang="en-GB">
                <a:latin typeface="Courier" pitchFamily="2" charset="0"/>
              </a:rPr>
            </a:br>
            <a:br>
              <a:rPr lang="en-GB">
                <a:latin typeface="Courier" pitchFamily="2" charset="0"/>
              </a:rPr>
            </a:br>
            <a:r>
              <a:rPr lang="en-GB">
                <a:latin typeface="Courier" pitchFamily="2" charset="0"/>
              </a:rPr>
              <a:t>        </a:t>
            </a:r>
            <a:r>
              <a:rPr lang="en-GB" err="1">
                <a:latin typeface="Courier" pitchFamily="2" charset="0"/>
              </a:rPr>
              <a:t>BigDecimal</a:t>
            </a:r>
            <a:r>
              <a:rPr lang="en-GB">
                <a:latin typeface="Courier" pitchFamily="2" charset="0"/>
              </a:rPr>
              <a:t> </a:t>
            </a:r>
            <a:r>
              <a:rPr lang="en-GB" err="1">
                <a:latin typeface="Courier" pitchFamily="2" charset="0"/>
              </a:rPr>
              <a:t>bigPeriod</a:t>
            </a:r>
            <a:r>
              <a:rPr lang="en-GB">
                <a:latin typeface="Courier" pitchFamily="2" charset="0"/>
              </a:rPr>
              <a:t> = new </a:t>
            </a:r>
            <a:r>
              <a:rPr lang="en-GB" err="1">
                <a:latin typeface="Courier" pitchFamily="2" charset="0"/>
              </a:rPr>
              <a:t>BigDecimal</a:t>
            </a:r>
            <a:r>
              <a:rPr lang="en-GB">
                <a:latin typeface="Courier" pitchFamily="2" charset="0"/>
              </a:rPr>
              <a:t>(</a:t>
            </a:r>
            <a:r>
              <a:rPr lang="en-GB" err="1">
                <a:latin typeface="Courier" pitchFamily="2" charset="0"/>
              </a:rPr>
              <a:t>validityId.getPeriod</a:t>
            </a:r>
            <a:r>
              <a:rPr lang="en-GB">
                <a:latin typeface="Courier" pitchFamily="2" charset="0"/>
              </a:rPr>
              <a:t>());</a:t>
            </a:r>
            <a:br>
              <a:rPr lang="en-GB">
                <a:latin typeface="Courier" pitchFamily="2" charset="0"/>
              </a:rPr>
            </a:br>
            <a:br>
              <a:rPr lang="en-GB">
                <a:latin typeface="Courier" pitchFamily="2" charset="0"/>
              </a:rPr>
            </a:br>
            <a:r>
              <a:rPr lang="en-GB">
                <a:latin typeface="Courier" pitchFamily="2" charset="0"/>
              </a:rPr>
              <a:t>        </a:t>
            </a:r>
            <a:r>
              <a:rPr lang="en-GB" err="1">
                <a:latin typeface="Courier" pitchFamily="2" charset="0"/>
              </a:rPr>
              <a:t>this.totalCost</a:t>
            </a:r>
            <a:r>
              <a:rPr lang="en-GB">
                <a:latin typeface="Courier" pitchFamily="2" charset="0"/>
              </a:rPr>
              <a:t> = ( </a:t>
            </a:r>
            <a:r>
              <a:rPr lang="en-GB" err="1">
                <a:latin typeface="Courier" pitchFamily="2" charset="0"/>
              </a:rPr>
              <a:t>validityId.getMonthlyFee</a:t>
            </a:r>
            <a:r>
              <a:rPr lang="en-GB">
                <a:latin typeface="Courier" pitchFamily="2" charset="0"/>
              </a:rPr>
              <a:t>().add(</a:t>
            </a:r>
            <a:r>
              <a:rPr lang="en-GB" err="1">
                <a:latin typeface="Courier" pitchFamily="2" charset="0"/>
              </a:rPr>
              <a:t>optionalsFee</a:t>
            </a:r>
            <a:r>
              <a:rPr lang="en-GB">
                <a:latin typeface="Courier" pitchFamily="2" charset="0"/>
              </a:rPr>
              <a:t>) ).multiply(</a:t>
            </a:r>
            <a:r>
              <a:rPr lang="en-GB" err="1">
                <a:latin typeface="Courier" pitchFamily="2" charset="0"/>
              </a:rPr>
              <a:t>bigPeriod</a:t>
            </a:r>
            <a:r>
              <a:rPr lang="en-GB">
                <a:latin typeface="Courier" pitchFamily="2" charset="0"/>
              </a:rPr>
              <a:t>);</a:t>
            </a:r>
            <a:br>
              <a:rPr lang="en-GB">
                <a:latin typeface="Courier" pitchFamily="2" charset="0"/>
              </a:rPr>
            </a:br>
            <a:r>
              <a:rPr lang="en-GB">
                <a:latin typeface="Courier" pitchFamily="2" charset="0"/>
              </a:rPr>
              <a:t>        </a:t>
            </a:r>
            <a:r>
              <a:rPr lang="en-GB" err="1">
                <a:latin typeface="Courier" pitchFamily="2" charset="0"/>
              </a:rPr>
              <a:t>this.optionals</a:t>
            </a:r>
            <a:r>
              <a:rPr lang="en-GB">
                <a:latin typeface="Courier" pitchFamily="2" charset="0"/>
              </a:rPr>
              <a:t> = new </a:t>
            </a:r>
            <a:r>
              <a:rPr lang="en-GB" err="1">
                <a:latin typeface="Courier" pitchFamily="2" charset="0"/>
              </a:rPr>
              <a:t>ArrayList</a:t>
            </a:r>
            <a:r>
              <a:rPr lang="en-GB">
                <a:latin typeface="Courier" pitchFamily="2" charset="0"/>
              </a:rPr>
              <a:t>&lt;&gt;(</a:t>
            </a:r>
            <a:r>
              <a:rPr lang="en-GB" err="1">
                <a:latin typeface="Courier" pitchFamily="2" charset="0"/>
              </a:rPr>
              <a:t>optionals</a:t>
            </a:r>
            <a:r>
              <a:rPr lang="en-GB">
                <a:latin typeface="Courier" pitchFamily="2" charset="0"/>
              </a:rPr>
              <a:t>);</a:t>
            </a:r>
            <a:br>
              <a:rPr lang="en-GB">
                <a:latin typeface="Courier" pitchFamily="2" charset="0"/>
              </a:rPr>
            </a:br>
            <a:r>
              <a:rPr lang="en-GB">
                <a:latin typeface="Courier" pitchFamily="2" charset="0"/>
              </a:rPr>
              <a:t>    }}</a:t>
            </a:r>
            <a:endParaRPr lang="en-IT">
              <a:latin typeface="Courier" pitchFamily="2" charset="0"/>
            </a:endParaRPr>
          </a:p>
        </p:txBody>
      </p:sp>
    </p:spTree>
    <p:extLst>
      <p:ext uri="{BB962C8B-B14F-4D97-AF65-F5344CB8AC3E}">
        <p14:creationId xmlns:p14="http://schemas.microsoft.com/office/powerpoint/2010/main" val="10458247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3B6FE-84BF-B44C-8B1E-905614F2C5A7}"/>
              </a:ext>
            </a:extLst>
          </p:cNvPr>
          <p:cNvSpPr>
            <a:spLocks noGrp="1"/>
          </p:cNvSpPr>
          <p:nvPr>
            <p:ph type="title"/>
          </p:nvPr>
        </p:nvSpPr>
        <p:spPr/>
        <p:txBody>
          <a:bodyPr>
            <a:normAutofit/>
          </a:bodyPr>
          <a:lstStyle/>
          <a:p>
            <a:r>
              <a:rPr lang="en-GB" err="1"/>
              <a:t>MobilePhoneService</a:t>
            </a:r>
            <a:endParaRPr lang="en-IT"/>
          </a:p>
        </p:txBody>
      </p:sp>
      <p:sp>
        <p:nvSpPr>
          <p:cNvPr id="3" name="Content Placeholder 2">
            <a:extLst>
              <a:ext uri="{FF2B5EF4-FFF2-40B4-BE49-F238E27FC236}">
                <a16:creationId xmlns:a16="http://schemas.microsoft.com/office/drawing/2014/main" id="{EACBD965-6A7F-D64D-B8D1-0D3023B213B4}"/>
              </a:ext>
            </a:extLst>
          </p:cNvPr>
          <p:cNvSpPr>
            <a:spLocks noGrp="1"/>
          </p:cNvSpPr>
          <p:nvPr>
            <p:ph idx="1"/>
          </p:nvPr>
        </p:nvSpPr>
        <p:spPr/>
        <p:txBody>
          <a:bodyPr>
            <a:normAutofit fontScale="55000" lnSpcReduction="20000"/>
          </a:bodyPr>
          <a:lstStyle/>
          <a:p>
            <a:pPr marL="0" indent="0">
              <a:lnSpc>
                <a:spcPct val="120000"/>
              </a:lnSpc>
              <a:buNone/>
            </a:pPr>
            <a:r>
              <a:rPr lang="en-GB">
                <a:latin typeface="Courier" pitchFamily="2" charset="0"/>
              </a:rPr>
              <a:t>@Entity</a:t>
            </a:r>
            <a:br>
              <a:rPr lang="en-GB">
                <a:latin typeface="Courier" pitchFamily="2" charset="0"/>
              </a:rPr>
            </a:br>
            <a:r>
              <a:rPr lang="en-GB">
                <a:latin typeface="Courier" pitchFamily="2" charset="0"/>
              </a:rPr>
              <a:t>@Table(name = "</a:t>
            </a:r>
            <a:r>
              <a:rPr lang="en-GB" err="1">
                <a:latin typeface="Courier" pitchFamily="2" charset="0"/>
              </a:rPr>
              <a:t>mobile_phone_service</a:t>
            </a:r>
            <a:r>
              <a:rPr lang="en-GB">
                <a:latin typeface="Courier" pitchFamily="2" charset="0"/>
              </a:rPr>
              <a:t>")</a:t>
            </a:r>
            <a:br>
              <a:rPr lang="en-GB">
                <a:latin typeface="Courier" pitchFamily="2" charset="0"/>
              </a:rPr>
            </a:br>
            <a:r>
              <a:rPr lang="en-GB">
                <a:latin typeface="Courier" pitchFamily="2" charset="0"/>
              </a:rPr>
              <a:t>@</a:t>
            </a:r>
            <a:r>
              <a:rPr lang="en-GB" err="1">
                <a:latin typeface="Courier" pitchFamily="2" charset="0"/>
              </a:rPr>
              <a:t>DiscriminatorValue</a:t>
            </a:r>
            <a:r>
              <a:rPr lang="en-GB">
                <a:latin typeface="Courier" pitchFamily="2" charset="0"/>
              </a:rPr>
              <a:t>("MOBILE_PHONE")</a:t>
            </a:r>
            <a:br>
              <a:rPr lang="en-GB">
                <a:latin typeface="Courier" pitchFamily="2" charset="0"/>
              </a:rPr>
            </a:br>
            <a:r>
              <a:rPr lang="en-GB">
                <a:latin typeface="Courier" pitchFamily="2" charset="0"/>
              </a:rPr>
              <a:t>public class </a:t>
            </a:r>
            <a:r>
              <a:rPr lang="en-GB" err="1">
                <a:latin typeface="Courier" pitchFamily="2" charset="0"/>
              </a:rPr>
              <a:t>MobilePhoneService</a:t>
            </a:r>
            <a:r>
              <a:rPr lang="en-GB">
                <a:latin typeface="Courier" pitchFamily="2" charset="0"/>
              </a:rPr>
              <a:t> extends Service {</a:t>
            </a:r>
            <a:br>
              <a:rPr lang="en-GB">
                <a:latin typeface="Courier" pitchFamily="2" charset="0"/>
              </a:rPr>
            </a:br>
            <a:r>
              <a:rPr lang="en-GB">
                <a:latin typeface="Courier" pitchFamily="2" charset="0"/>
              </a:rPr>
              <a:t>    private static final long </a:t>
            </a:r>
            <a:r>
              <a:rPr lang="en-GB" i="1" err="1">
                <a:latin typeface="Courier" pitchFamily="2" charset="0"/>
              </a:rPr>
              <a:t>serialVersionUID</a:t>
            </a:r>
            <a:r>
              <a:rPr lang="en-GB" i="1">
                <a:latin typeface="Courier" pitchFamily="2" charset="0"/>
              </a:rPr>
              <a:t> </a:t>
            </a:r>
            <a:r>
              <a:rPr lang="en-GB">
                <a:latin typeface="Courier" pitchFamily="2" charset="0"/>
              </a:rPr>
              <a:t>= 1L;</a:t>
            </a:r>
            <a:br>
              <a:rPr lang="en-GB">
                <a:latin typeface="Courier" pitchFamily="2" charset="0"/>
              </a:rPr>
            </a:br>
            <a:br>
              <a:rPr lang="en-GB">
                <a:latin typeface="Courier" pitchFamily="2" charset="0"/>
              </a:rPr>
            </a:br>
            <a:r>
              <a:rPr lang="en-GB">
                <a:latin typeface="Courier" pitchFamily="2" charset="0"/>
              </a:rPr>
              <a:t>    private Integer minutes;</a:t>
            </a:r>
            <a:br>
              <a:rPr lang="en-GB">
                <a:latin typeface="Courier" pitchFamily="2" charset="0"/>
              </a:rPr>
            </a:br>
            <a:br>
              <a:rPr lang="en-GB">
                <a:latin typeface="Courier" pitchFamily="2" charset="0"/>
              </a:rPr>
            </a:br>
            <a:r>
              <a:rPr lang="en-GB">
                <a:latin typeface="Courier" pitchFamily="2" charset="0"/>
              </a:rPr>
              <a:t>    private Integer </a:t>
            </a:r>
            <a:r>
              <a:rPr lang="en-GB" err="1">
                <a:latin typeface="Courier" pitchFamily="2" charset="0"/>
              </a:rPr>
              <a:t>sms</a:t>
            </a:r>
            <a:r>
              <a:rPr lang="en-GB">
                <a:latin typeface="Courier" pitchFamily="2" charset="0"/>
              </a:rPr>
              <a:t>;</a:t>
            </a:r>
            <a:br>
              <a:rPr lang="en-GB">
                <a:latin typeface="Courier" pitchFamily="2" charset="0"/>
              </a:rPr>
            </a:br>
            <a:br>
              <a:rPr lang="en-GB">
                <a:latin typeface="Courier" pitchFamily="2" charset="0"/>
              </a:rPr>
            </a:br>
            <a:r>
              <a:rPr lang="en-GB">
                <a:latin typeface="Courier" pitchFamily="2" charset="0"/>
              </a:rPr>
              <a:t>    @Column(name = "</a:t>
            </a:r>
            <a:r>
              <a:rPr lang="en-GB" err="1">
                <a:latin typeface="Courier" pitchFamily="2" charset="0"/>
              </a:rPr>
              <a:t>minutes_fee</a:t>
            </a:r>
            <a:r>
              <a:rPr lang="en-GB">
                <a:latin typeface="Courier" pitchFamily="2" charset="0"/>
              </a:rPr>
              <a:t>", precision = 2)</a:t>
            </a:r>
            <a:br>
              <a:rPr lang="en-GB">
                <a:latin typeface="Courier" pitchFamily="2" charset="0"/>
              </a:rPr>
            </a:br>
            <a:r>
              <a:rPr lang="en-GB">
                <a:latin typeface="Courier" pitchFamily="2" charset="0"/>
              </a:rPr>
              <a:t>    private </a:t>
            </a:r>
            <a:r>
              <a:rPr lang="en-GB" err="1">
                <a:latin typeface="Courier" pitchFamily="2" charset="0"/>
              </a:rPr>
              <a:t>BigDecimal</a:t>
            </a:r>
            <a:r>
              <a:rPr lang="en-GB">
                <a:latin typeface="Courier" pitchFamily="2" charset="0"/>
              </a:rPr>
              <a:t> </a:t>
            </a:r>
            <a:r>
              <a:rPr lang="en-GB" err="1">
                <a:latin typeface="Courier" pitchFamily="2" charset="0"/>
              </a:rPr>
              <a:t>minutesFee</a:t>
            </a:r>
            <a:r>
              <a:rPr lang="en-GB">
                <a:latin typeface="Courier" pitchFamily="2" charset="0"/>
              </a:rPr>
              <a:t>;</a:t>
            </a:r>
            <a:br>
              <a:rPr lang="en-GB">
                <a:latin typeface="Courier" pitchFamily="2" charset="0"/>
              </a:rPr>
            </a:br>
            <a:br>
              <a:rPr lang="en-GB">
                <a:latin typeface="Courier" pitchFamily="2" charset="0"/>
              </a:rPr>
            </a:br>
            <a:r>
              <a:rPr lang="en-GB">
                <a:latin typeface="Courier" pitchFamily="2" charset="0"/>
              </a:rPr>
              <a:t>    @Column(name = "</a:t>
            </a:r>
            <a:r>
              <a:rPr lang="en-GB" err="1">
                <a:latin typeface="Courier" pitchFamily="2" charset="0"/>
              </a:rPr>
              <a:t>sms_fee</a:t>
            </a:r>
            <a:r>
              <a:rPr lang="en-GB">
                <a:latin typeface="Courier" pitchFamily="2" charset="0"/>
              </a:rPr>
              <a:t>", precision = 2)</a:t>
            </a:r>
            <a:br>
              <a:rPr lang="en-GB">
                <a:latin typeface="Courier" pitchFamily="2" charset="0"/>
              </a:rPr>
            </a:br>
            <a:r>
              <a:rPr lang="en-GB">
                <a:latin typeface="Courier" pitchFamily="2" charset="0"/>
              </a:rPr>
              <a:t>    private </a:t>
            </a:r>
            <a:r>
              <a:rPr lang="en-GB" err="1">
                <a:latin typeface="Courier" pitchFamily="2" charset="0"/>
              </a:rPr>
              <a:t>BigDecimal</a:t>
            </a:r>
            <a:r>
              <a:rPr lang="en-GB">
                <a:latin typeface="Courier" pitchFamily="2" charset="0"/>
              </a:rPr>
              <a:t> </a:t>
            </a:r>
            <a:r>
              <a:rPr lang="en-GB" err="1">
                <a:latin typeface="Courier" pitchFamily="2" charset="0"/>
              </a:rPr>
              <a:t>smsFee</a:t>
            </a:r>
            <a:r>
              <a:rPr lang="en-GB">
                <a:latin typeface="Courier" pitchFamily="2" charset="0"/>
              </a:rPr>
              <a:t>;</a:t>
            </a:r>
            <a:br>
              <a:rPr lang="en-GB">
                <a:latin typeface="Courier" pitchFamily="2" charset="0"/>
              </a:rPr>
            </a:br>
            <a:r>
              <a:rPr lang="en-GB">
                <a:latin typeface="Courier" pitchFamily="2" charset="0"/>
              </a:rPr>
              <a:t>}</a:t>
            </a:r>
            <a:endParaRPr lang="en-IT">
              <a:latin typeface="Courier" pitchFamily="2" charset="0"/>
            </a:endParaRPr>
          </a:p>
        </p:txBody>
      </p:sp>
    </p:spTree>
    <p:extLst>
      <p:ext uri="{BB962C8B-B14F-4D97-AF65-F5344CB8AC3E}">
        <p14:creationId xmlns:p14="http://schemas.microsoft.com/office/powerpoint/2010/main" val="15312819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3B6FE-84BF-B44C-8B1E-905614F2C5A7}"/>
              </a:ext>
            </a:extLst>
          </p:cNvPr>
          <p:cNvSpPr>
            <a:spLocks noGrp="1"/>
          </p:cNvSpPr>
          <p:nvPr>
            <p:ph type="title"/>
          </p:nvPr>
        </p:nvSpPr>
        <p:spPr/>
        <p:txBody>
          <a:bodyPr>
            <a:normAutofit/>
          </a:bodyPr>
          <a:lstStyle/>
          <a:p>
            <a:r>
              <a:rPr lang="en-GB"/>
              <a:t>Employee</a:t>
            </a:r>
            <a:endParaRPr lang="en-IT"/>
          </a:p>
        </p:txBody>
      </p:sp>
      <p:sp>
        <p:nvSpPr>
          <p:cNvPr id="3" name="Content Placeholder 2">
            <a:extLst>
              <a:ext uri="{FF2B5EF4-FFF2-40B4-BE49-F238E27FC236}">
                <a16:creationId xmlns:a16="http://schemas.microsoft.com/office/drawing/2014/main" id="{EACBD965-6A7F-D64D-B8D1-0D3023B213B4}"/>
              </a:ext>
            </a:extLst>
          </p:cNvPr>
          <p:cNvSpPr>
            <a:spLocks noGrp="1"/>
          </p:cNvSpPr>
          <p:nvPr>
            <p:ph idx="1"/>
          </p:nvPr>
        </p:nvSpPr>
        <p:spPr/>
        <p:txBody>
          <a:bodyPr>
            <a:normAutofit fontScale="55000" lnSpcReduction="20000"/>
          </a:bodyPr>
          <a:lstStyle/>
          <a:p>
            <a:pPr marL="0" indent="0">
              <a:lnSpc>
                <a:spcPct val="120000"/>
              </a:lnSpc>
              <a:buNone/>
            </a:pPr>
            <a:r>
              <a:rPr lang="en-GB">
                <a:latin typeface="Courier" pitchFamily="2" charset="0"/>
              </a:rPr>
              <a:t>@Entity</a:t>
            </a:r>
            <a:br>
              <a:rPr lang="en-GB">
                <a:latin typeface="Courier" pitchFamily="2" charset="0"/>
              </a:rPr>
            </a:br>
            <a:r>
              <a:rPr lang="en-GB">
                <a:latin typeface="Courier" pitchFamily="2" charset="0"/>
              </a:rPr>
              <a:t>@Table(name = "employee")</a:t>
            </a:r>
            <a:br>
              <a:rPr lang="en-GB">
                <a:latin typeface="Courier" pitchFamily="2" charset="0"/>
              </a:rPr>
            </a:br>
            <a:r>
              <a:rPr lang="en-GB">
                <a:latin typeface="Courier" pitchFamily="2" charset="0"/>
              </a:rPr>
              <a:t>@</a:t>
            </a:r>
            <a:r>
              <a:rPr lang="en-GB" err="1">
                <a:latin typeface="Courier" pitchFamily="2" charset="0"/>
              </a:rPr>
              <a:t>NamedQuery</a:t>
            </a:r>
            <a:r>
              <a:rPr lang="en-GB">
                <a:latin typeface="Courier" pitchFamily="2" charset="0"/>
              </a:rPr>
              <a:t>(name = "</a:t>
            </a:r>
            <a:r>
              <a:rPr lang="en-GB" err="1">
                <a:latin typeface="Courier" pitchFamily="2" charset="0"/>
              </a:rPr>
              <a:t>Employee.withCredentials</a:t>
            </a:r>
            <a:r>
              <a:rPr lang="en-GB">
                <a:latin typeface="Courier" pitchFamily="2" charset="0"/>
              </a:rPr>
              <a:t>", query = "SELECT e FROM Employee e  WHERE </a:t>
            </a:r>
            <a:r>
              <a:rPr lang="en-GB" err="1">
                <a:latin typeface="Courier" pitchFamily="2" charset="0"/>
              </a:rPr>
              <a:t>e.id</a:t>
            </a:r>
            <a:r>
              <a:rPr lang="en-GB">
                <a:latin typeface="Courier" pitchFamily="2" charset="0"/>
              </a:rPr>
              <a:t> = ?1 and </a:t>
            </a:r>
            <a:r>
              <a:rPr lang="en-GB" err="1">
                <a:latin typeface="Courier" pitchFamily="2" charset="0"/>
              </a:rPr>
              <a:t>e.password</a:t>
            </a:r>
            <a:r>
              <a:rPr lang="en-GB">
                <a:latin typeface="Courier" pitchFamily="2" charset="0"/>
              </a:rPr>
              <a:t> = ?2")</a:t>
            </a:r>
            <a:br>
              <a:rPr lang="en-GB">
                <a:latin typeface="Courier" pitchFamily="2" charset="0"/>
              </a:rPr>
            </a:br>
            <a:r>
              <a:rPr lang="en-GB">
                <a:latin typeface="Courier" pitchFamily="2" charset="0"/>
              </a:rPr>
              <a:t>public class Employee implements Serializable {</a:t>
            </a:r>
            <a:br>
              <a:rPr lang="en-GB">
                <a:latin typeface="Courier" pitchFamily="2" charset="0"/>
              </a:rPr>
            </a:br>
            <a:r>
              <a:rPr lang="en-GB">
                <a:latin typeface="Courier" pitchFamily="2" charset="0"/>
              </a:rPr>
              <a:t>    private static final long </a:t>
            </a:r>
            <a:r>
              <a:rPr lang="en-GB" i="1" err="1">
                <a:latin typeface="Courier" pitchFamily="2" charset="0"/>
              </a:rPr>
              <a:t>serialVersionUID</a:t>
            </a:r>
            <a:r>
              <a:rPr lang="en-GB" i="1">
                <a:latin typeface="Courier" pitchFamily="2" charset="0"/>
              </a:rPr>
              <a:t> </a:t>
            </a:r>
            <a:r>
              <a:rPr lang="en-GB">
                <a:latin typeface="Courier" pitchFamily="2" charset="0"/>
              </a:rPr>
              <a:t>= 1L;</a:t>
            </a:r>
            <a:br>
              <a:rPr lang="en-GB">
                <a:latin typeface="Courier" pitchFamily="2" charset="0"/>
              </a:rPr>
            </a:br>
            <a:br>
              <a:rPr lang="en-GB">
                <a:latin typeface="Courier" pitchFamily="2" charset="0"/>
              </a:rPr>
            </a:br>
            <a:r>
              <a:rPr lang="en-GB">
                <a:latin typeface="Courier" pitchFamily="2" charset="0"/>
              </a:rPr>
              <a:t>    @Id</a:t>
            </a:r>
            <a:br>
              <a:rPr lang="en-GB">
                <a:latin typeface="Courier" pitchFamily="2" charset="0"/>
              </a:rPr>
            </a:br>
            <a:r>
              <a:rPr lang="en-GB">
                <a:latin typeface="Courier" pitchFamily="2" charset="0"/>
              </a:rPr>
              <a:t>    @Column(name = "USERNAME", nullable = false)</a:t>
            </a:r>
            <a:br>
              <a:rPr lang="en-GB">
                <a:latin typeface="Courier" pitchFamily="2" charset="0"/>
              </a:rPr>
            </a:br>
            <a:r>
              <a:rPr lang="en-GB">
                <a:latin typeface="Courier" pitchFamily="2" charset="0"/>
              </a:rPr>
              <a:t>    private String id;</a:t>
            </a:r>
            <a:br>
              <a:rPr lang="en-GB">
                <a:latin typeface="Courier" pitchFamily="2" charset="0"/>
              </a:rPr>
            </a:br>
            <a:br>
              <a:rPr lang="en-GB">
                <a:latin typeface="Courier" pitchFamily="2" charset="0"/>
              </a:rPr>
            </a:br>
            <a:r>
              <a:rPr lang="en-GB">
                <a:latin typeface="Courier" pitchFamily="2" charset="0"/>
              </a:rPr>
              <a:t>    @Column(name = "PASSWORD", nullable = false, length = 31)</a:t>
            </a:r>
            <a:br>
              <a:rPr lang="en-GB">
                <a:latin typeface="Courier" pitchFamily="2" charset="0"/>
              </a:rPr>
            </a:br>
            <a:r>
              <a:rPr lang="en-GB">
                <a:latin typeface="Courier" pitchFamily="2" charset="0"/>
              </a:rPr>
              <a:t>    private String password;</a:t>
            </a:r>
            <a:br>
              <a:rPr lang="en-GB">
                <a:latin typeface="Courier" pitchFamily="2" charset="0"/>
              </a:rPr>
            </a:br>
            <a:br>
              <a:rPr lang="en-GB">
                <a:latin typeface="Courier" pitchFamily="2" charset="0"/>
              </a:rPr>
            </a:br>
            <a:r>
              <a:rPr lang="en-GB">
                <a:latin typeface="Courier" pitchFamily="2" charset="0"/>
              </a:rPr>
              <a:t>    @Column(name = "EMAIL", nullable = false)</a:t>
            </a:r>
            <a:br>
              <a:rPr lang="en-GB">
                <a:latin typeface="Courier" pitchFamily="2" charset="0"/>
              </a:rPr>
            </a:br>
            <a:r>
              <a:rPr lang="en-GB">
                <a:latin typeface="Courier" pitchFamily="2" charset="0"/>
              </a:rPr>
              <a:t>    private String email;</a:t>
            </a:r>
          </a:p>
          <a:p>
            <a:pPr marL="0" indent="0">
              <a:lnSpc>
                <a:spcPct val="120000"/>
              </a:lnSpc>
              <a:buNone/>
            </a:pPr>
            <a:r>
              <a:rPr lang="en-GB">
                <a:latin typeface="Courier" pitchFamily="2" charset="0"/>
              </a:rPr>
              <a:t>}</a:t>
            </a:r>
            <a:endParaRPr lang="en-IT">
              <a:latin typeface="Courier" pitchFamily="2" charset="0"/>
            </a:endParaRPr>
          </a:p>
        </p:txBody>
      </p:sp>
    </p:spTree>
    <p:extLst>
      <p:ext uri="{BB962C8B-B14F-4D97-AF65-F5344CB8AC3E}">
        <p14:creationId xmlns:p14="http://schemas.microsoft.com/office/powerpoint/2010/main" val="15480681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3B6FE-84BF-B44C-8B1E-905614F2C5A7}"/>
              </a:ext>
            </a:extLst>
          </p:cNvPr>
          <p:cNvSpPr>
            <a:spLocks noGrp="1"/>
          </p:cNvSpPr>
          <p:nvPr>
            <p:ph type="title"/>
          </p:nvPr>
        </p:nvSpPr>
        <p:spPr/>
        <p:txBody>
          <a:bodyPr>
            <a:normAutofit/>
          </a:bodyPr>
          <a:lstStyle/>
          <a:p>
            <a:r>
              <a:rPr lang="en-GB"/>
              <a:t>Service</a:t>
            </a:r>
            <a:endParaRPr lang="en-IT"/>
          </a:p>
        </p:txBody>
      </p:sp>
      <p:sp>
        <p:nvSpPr>
          <p:cNvPr id="3" name="Content Placeholder 2">
            <a:extLst>
              <a:ext uri="{FF2B5EF4-FFF2-40B4-BE49-F238E27FC236}">
                <a16:creationId xmlns:a16="http://schemas.microsoft.com/office/drawing/2014/main" id="{EACBD965-6A7F-D64D-B8D1-0D3023B213B4}"/>
              </a:ext>
            </a:extLst>
          </p:cNvPr>
          <p:cNvSpPr>
            <a:spLocks noGrp="1"/>
          </p:cNvSpPr>
          <p:nvPr>
            <p:ph idx="1"/>
          </p:nvPr>
        </p:nvSpPr>
        <p:spPr/>
        <p:txBody>
          <a:bodyPr numCol="2">
            <a:normAutofit fontScale="40000" lnSpcReduction="20000"/>
          </a:bodyPr>
          <a:lstStyle/>
          <a:p>
            <a:pPr marL="0" indent="0">
              <a:lnSpc>
                <a:spcPct val="120000"/>
              </a:lnSpc>
              <a:buNone/>
            </a:pPr>
            <a:r>
              <a:rPr lang="en-GB">
                <a:latin typeface="Courier" pitchFamily="2" charset="0"/>
              </a:rPr>
              <a:t>@Entity</a:t>
            </a:r>
            <a:br>
              <a:rPr lang="en-GB">
                <a:latin typeface="Courier" pitchFamily="2" charset="0"/>
              </a:rPr>
            </a:br>
            <a:r>
              <a:rPr lang="en-GB">
                <a:latin typeface="Courier" pitchFamily="2" charset="0"/>
              </a:rPr>
              <a:t>@Table(name = "service")</a:t>
            </a:r>
            <a:br>
              <a:rPr lang="en-GB">
                <a:latin typeface="Courier" pitchFamily="2" charset="0"/>
              </a:rPr>
            </a:br>
            <a:r>
              <a:rPr lang="en-GB">
                <a:latin typeface="Courier" pitchFamily="2" charset="0"/>
              </a:rPr>
              <a:t>@Inheritance(</a:t>
            </a:r>
            <a:br>
              <a:rPr lang="en-GB">
                <a:latin typeface="Courier" pitchFamily="2" charset="0"/>
              </a:rPr>
            </a:br>
            <a:r>
              <a:rPr lang="en-GB">
                <a:latin typeface="Courier" pitchFamily="2" charset="0"/>
              </a:rPr>
              <a:t>        strategy = </a:t>
            </a:r>
            <a:r>
              <a:rPr lang="en-GB" err="1">
                <a:latin typeface="Courier" pitchFamily="2" charset="0"/>
              </a:rPr>
              <a:t>InheritanceType.</a:t>
            </a:r>
            <a:r>
              <a:rPr lang="en-GB" i="1" err="1">
                <a:latin typeface="Courier" pitchFamily="2" charset="0"/>
              </a:rPr>
              <a:t>JOINED</a:t>
            </a:r>
            <a:br>
              <a:rPr lang="en-GB" i="1">
                <a:latin typeface="Courier" pitchFamily="2" charset="0"/>
              </a:rPr>
            </a:br>
            <a:r>
              <a:rPr lang="en-GB">
                <a:latin typeface="Courier" pitchFamily="2" charset="0"/>
              </a:rPr>
              <a:t>)</a:t>
            </a:r>
            <a:br>
              <a:rPr lang="en-GB">
                <a:latin typeface="Courier" pitchFamily="2" charset="0"/>
              </a:rPr>
            </a:br>
            <a:r>
              <a:rPr lang="en-GB">
                <a:latin typeface="Courier" pitchFamily="2" charset="0"/>
              </a:rPr>
              <a:t>@</a:t>
            </a:r>
            <a:r>
              <a:rPr lang="en-GB" err="1">
                <a:latin typeface="Courier" pitchFamily="2" charset="0"/>
              </a:rPr>
              <a:t>DiscriminatorColumn</a:t>
            </a:r>
            <a:r>
              <a:rPr lang="en-GB">
                <a:latin typeface="Courier" pitchFamily="2" charset="0"/>
              </a:rPr>
              <a:t>(</a:t>
            </a:r>
            <a:br>
              <a:rPr lang="en-GB">
                <a:latin typeface="Courier" pitchFamily="2" charset="0"/>
              </a:rPr>
            </a:br>
            <a:r>
              <a:rPr lang="en-GB">
                <a:latin typeface="Courier" pitchFamily="2" charset="0"/>
              </a:rPr>
              <a:t>        name="TYPE",</a:t>
            </a:r>
            <a:br>
              <a:rPr lang="en-GB">
                <a:latin typeface="Courier" pitchFamily="2" charset="0"/>
              </a:rPr>
            </a:br>
            <a:r>
              <a:rPr lang="en-GB">
                <a:latin typeface="Courier" pitchFamily="2" charset="0"/>
              </a:rPr>
              <a:t>        </a:t>
            </a:r>
            <a:r>
              <a:rPr lang="en-GB" err="1">
                <a:latin typeface="Courier" pitchFamily="2" charset="0"/>
              </a:rPr>
              <a:t>discriminatorType</a:t>
            </a:r>
            <a:r>
              <a:rPr lang="en-GB">
                <a:latin typeface="Courier" pitchFamily="2" charset="0"/>
              </a:rPr>
              <a:t> = </a:t>
            </a:r>
            <a:r>
              <a:rPr lang="en-GB" err="1">
                <a:latin typeface="Courier" pitchFamily="2" charset="0"/>
              </a:rPr>
              <a:t>DiscriminatorType.</a:t>
            </a:r>
            <a:r>
              <a:rPr lang="en-GB" i="1" err="1">
                <a:latin typeface="Courier" pitchFamily="2" charset="0"/>
              </a:rPr>
              <a:t>STRING</a:t>
            </a:r>
            <a:br>
              <a:rPr lang="en-GB" i="1">
                <a:latin typeface="Courier" pitchFamily="2" charset="0"/>
              </a:rPr>
            </a:br>
            <a:r>
              <a:rPr lang="en-GB">
                <a:latin typeface="Courier" pitchFamily="2" charset="0"/>
              </a:rPr>
              <a:t>)   </a:t>
            </a:r>
            <a:br>
              <a:rPr lang="en-GB">
                <a:latin typeface="Courier" pitchFamily="2" charset="0"/>
              </a:rPr>
            </a:br>
            <a:r>
              <a:rPr lang="en-GB">
                <a:latin typeface="Courier" pitchFamily="2" charset="0"/>
              </a:rPr>
              <a:t>@</a:t>
            </a:r>
            <a:r>
              <a:rPr lang="en-GB" err="1">
                <a:latin typeface="Courier" pitchFamily="2" charset="0"/>
              </a:rPr>
              <a:t>DiscriminatorValue</a:t>
            </a:r>
            <a:r>
              <a:rPr lang="en-GB">
                <a:latin typeface="Courier" pitchFamily="2" charset="0"/>
              </a:rPr>
              <a:t>("FIXED_PHONE")</a:t>
            </a:r>
            <a:br>
              <a:rPr lang="en-GB">
                <a:latin typeface="Courier" pitchFamily="2" charset="0"/>
              </a:rPr>
            </a:br>
            <a:r>
              <a:rPr lang="en-GB">
                <a:latin typeface="Courier" pitchFamily="2" charset="0"/>
              </a:rPr>
              <a:t>@</a:t>
            </a:r>
            <a:r>
              <a:rPr lang="en-GB" err="1">
                <a:latin typeface="Courier" pitchFamily="2" charset="0"/>
              </a:rPr>
              <a:t>NamedQuery</a:t>
            </a:r>
            <a:r>
              <a:rPr lang="en-GB">
                <a:latin typeface="Courier" pitchFamily="2" charset="0"/>
              </a:rPr>
              <a:t>(name = "</a:t>
            </a:r>
            <a:r>
              <a:rPr lang="en-GB" err="1">
                <a:latin typeface="Courier" pitchFamily="2" charset="0"/>
              </a:rPr>
              <a:t>Service.valid</a:t>
            </a:r>
            <a:r>
              <a:rPr lang="en-GB">
                <a:latin typeface="Courier" pitchFamily="2" charset="0"/>
              </a:rPr>
              <a:t>", query = "SELECT s FROM Service s WHERE ( </a:t>
            </a:r>
            <a:r>
              <a:rPr lang="en-GB" err="1">
                <a:latin typeface="Courier" pitchFamily="2" charset="0"/>
              </a:rPr>
              <a:t>s.expirationDate</a:t>
            </a:r>
            <a:r>
              <a:rPr lang="en-GB">
                <a:latin typeface="Courier" pitchFamily="2" charset="0"/>
              </a:rPr>
              <a:t> = NULL OR </a:t>
            </a:r>
            <a:r>
              <a:rPr lang="en-GB" err="1">
                <a:latin typeface="Courier" pitchFamily="2" charset="0"/>
              </a:rPr>
              <a:t>s.expirationDate</a:t>
            </a:r>
            <a:r>
              <a:rPr lang="en-GB">
                <a:latin typeface="Courier" pitchFamily="2" charset="0"/>
              </a:rPr>
              <a:t> &gt;= </a:t>
            </a:r>
            <a:r>
              <a:rPr lang="en-GB" err="1">
                <a:latin typeface="Courier" pitchFamily="2" charset="0"/>
              </a:rPr>
              <a:t>current_date</a:t>
            </a:r>
            <a:r>
              <a:rPr lang="en-GB">
                <a:latin typeface="Courier" pitchFamily="2" charset="0"/>
              </a:rPr>
              <a:t> )")</a:t>
            </a:r>
            <a:br>
              <a:rPr lang="en-GB">
                <a:latin typeface="Courier" pitchFamily="2" charset="0"/>
              </a:rPr>
            </a:br>
            <a:r>
              <a:rPr lang="en-GB">
                <a:latin typeface="Courier" pitchFamily="2" charset="0"/>
              </a:rPr>
              <a:t>public class Service implements Serializable, Representable {</a:t>
            </a:r>
            <a:br>
              <a:rPr lang="en-GB">
                <a:latin typeface="Courier" pitchFamily="2" charset="0"/>
              </a:rPr>
            </a:br>
            <a:r>
              <a:rPr lang="en-GB">
                <a:latin typeface="Courier" pitchFamily="2" charset="0"/>
              </a:rPr>
              <a:t>    private static final long </a:t>
            </a:r>
            <a:r>
              <a:rPr lang="en-GB" i="1" err="1">
                <a:latin typeface="Courier" pitchFamily="2" charset="0"/>
              </a:rPr>
              <a:t>serialVersionUID</a:t>
            </a:r>
            <a:r>
              <a:rPr lang="en-GB" i="1">
                <a:latin typeface="Courier" pitchFamily="2" charset="0"/>
              </a:rPr>
              <a:t> </a:t>
            </a:r>
            <a:r>
              <a:rPr lang="en-GB">
                <a:latin typeface="Courier" pitchFamily="2" charset="0"/>
              </a:rPr>
              <a:t>= 1L;</a:t>
            </a:r>
            <a:br>
              <a:rPr lang="en-GB">
                <a:latin typeface="Courier" pitchFamily="2" charset="0"/>
              </a:rPr>
            </a:br>
            <a:br>
              <a:rPr lang="en-GB">
                <a:latin typeface="Courier" pitchFamily="2" charset="0"/>
              </a:rPr>
            </a:br>
            <a:r>
              <a:rPr lang="en-GB">
                <a:latin typeface="Courier" pitchFamily="2" charset="0"/>
              </a:rPr>
              <a:t>    @Id</a:t>
            </a:r>
            <a:br>
              <a:rPr lang="en-GB">
                <a:latin typeface="Courier" pitchFamily="2" charset="0"/>
              </a:rPr>
            </a:br>
            <a:r>
              <a:rPr lang="en-GB">
                <a:latin typeface="Courier" pitchFamily="2" charset="0"/>
              </a:rPr>
              <a:t>    @</a:t>
            </a:r>
            <a:r>
              <a:rPr lang="en-GB" err="1">
                <a:latin typeface="Courier" pitchFamily="2" charset="0"/>
              </a:rPr>
              <a:t>GeneratedValue</a:t>
            </a:r>
            <a:r>
              <a:rPr lang="en-GB">
                <a:latin typeface="Courier" pitchFamily="2" charset="0"/>
              </a:rPr>
              <a:t>(strategy = </a:t>
            </a:r>
            <a:r>
              <a:rPr lang="en-GB" err="1">
                <a:latin typeface="Courier" pitchFamily="2" charset="0"/>
              </a:rPr>
              <a:t>GenerationType.</a:t>
            </a:r>
            <a:r>
              <a:rPr lang="en-GB" i="1" err="1">
                <a:latin typeface="Courier" pitchFamily="2" charset="0"/>
              </a:rPr>
              <a:t>IDENTITY</a:t>
            </a:r>
            <a:r>
              <a:rPr lang="en-GB">
                <a:latin typeface="Courier" pitchFamily="2" charset="0"/>
              </a:rPr>
              <a:t>)</a:t>
            </a:r>
            <a:br>
              <a:rPr lang="en-GB">
                <a:latin typeface="Courier" pitchFamily="2" charset="0"/>
              </a:rPr>
            </a:br>
            <a:r>
              <a:rPr lang="en-GB">
                <a:latin typeface="Courier" pitchFamily="2" charset="0"/>
              </a:rPr>
              <a:t>    private Integer id;</a:t>
            </a:r>
            <a:br>
              <a:rPr lang="en-GB">
                <a:latin typeface="Courier" pitchFamily="2" charset="0"/>
              </a:rPr>
            </a:br>
            <a:br>
              <a:rPr lang="en-GB">
                <a:latin typeface="Courier" pitchFamily="2" charset="0"/>
              </a:rPr>
            </a:br>
            <a:r>
              <a:rPr lang="en-GB">
                <a:latin typeface="Courier" pitchFamily="2" charset="0"/>
              </a:rPr>
              <a:t>    @Column(</a:t>
            </a:r>
            <a:r>
              <a:rPr lang="en-GB" err="1">
                <a:latin typeface="Courier" pitchFamily="2" charset="0"/>
              </a:rPr>
              <a:t>columnDefinition</a:t>
            </a:r>
            <a:r>
              <a:rPr lang="en-GB">
                <a:latin typeface="Courier" pitchFamily="2" charset="0"/>
              </a:rPr>
              <a:t> = "ENUM('FIXED_PHONE', 'MOBILE_PHONE', 'FIXED_INTERNET', 'MOBILE_INTERNET')")</a:t>
            </a:r>
            <a:br>
              <a:rPr lang="en-GB">
                <a:latin typeface="Courier" pitchFamily="2" charset="0"/>
              </a:rPr>
            </a:br>
            <a:r>
              <a:rPr lang="en-GB">
                <a:latin typeface="Courier" pitchFamily="2" charset="0"/>
              </a:rPr>
              <a:t>    @Enumerated(</a:t>
            </a:r>
            <a:r>
              <a:rPr lang="en-GB" err="1">
                <a:latin typeface="Courier" pitchFamily="2" charset="0"/>
              </a:rPr>
              <a:t>EnumType.</a:t>
            </a:r>
            <a:r>
              <a:rPr lang="en-GB" i="1" err="1">
                <a:latin typeface="Courier" pitchFamily="2" charset="0"/>
              </a:rPr>
              <a:t>STRING</a:t>
            </a:r>
            <a:r>
              <a:rPr lang="en-GB">
                <a:latin typeface="Courier" pitchFamily="2" charset="0"/>
              </a:rPr>
              <a:t>)</a:t>
            </a:r>
            <a:br>
              <a:rPr lang="en-GB">
                <a:latin typeface="Courier" pitchFamily="2" charset="0"/>
              </a:rPr>
            </a:br>
            <a:r>
              <a:rPr lang="en-GB">
                <a:latin typeface="Courier" pitchFamily="2" charset="0"/>
              </a:rPr>
              <a:t>    private </a:t>
            </a:r>
            <a:r>
              <a:rPr lang="en-GB" err="1">
                <a:latin typeface="Courier" pitchFamily="2" charset="0"/>
              </a:rPr>
              <a:t>ServiceType</a:t>
            </a:r>
            <a:r>
              <a:rPr lang="en-GB">
                <a:latin typeface="Courier" pitchFamily="2" charset="0"/>
              </a:rPr>
              <a:t> type;</a:t>
            </a:r>
            <a:br>
              <a:rPr lang="en-GB">
                <a:latin typeface="Courier" pitchFamily="2" charset="0"/>
              </a:rPr>
            </a:br>
            <a:br>
              <a:rPr lang="en-GB">
                <a:latin typeface="Courier" pitchFamily="2" charset="0"/>
              </a:rPr>
            </a:br>
            <a:r>
              <a:rPr lang="en-GB">
                <a:latin typeface="Courier" pitchFamily="2" charset="0"/>
              </a:rPr>
              <a:t>    @Column(name = "</a:t>
            </a:r>
            <a:r>
              <a:rPr lang="en-GB" err="1">
                <a:latin typeface="Courier" pitchFamily="2" charset="0"/>
              </a:rPr>
              <a:t>expiration_date</a:t>
            </a:r>
            <a:r>
              <a:rPr lang="en-GB">
                <a:latin typeface="Courier" pitchFamily="2" charset="0"/>
              </a:rPr>
              <a:t>")</a:t>
            </a:r>
            <a:br>
              <a:rPr lang="en-GB">
                <a:latin typeface="Courier" pitchFamily="2" charset="0"/>
              </a:rPr>
            </a:br>
            <a:r>
              <a:rPr lang="en-GB">
                <a:latin typeface="Courier" pitchFamily="2" charset="0"/>
              </a:rPr>
              <a:t>    private Date </a:t>
            </a:r>
            <a:r>
              <a:rPr lang="en-GB" err="1">
                <a:latin typeface="Courier" pitchFamily="2" charset="0"/>
              </a:rPr>
              <a:t>expirationDate</a:t>
            </a:r>
            <a:r>
              <a:rPr lang="en-GB">
                <a:latin typeface="Courier" pitchFamily="2" charset="0"/>
              </a:rPr>
              <a:t>;</a:t>
            </a:r>
            <a:br>
              <a:rPr lang="en-GB">
                <a:latin typeface="Courier" pitchFamily="2" charset="0"/>
              </a:rPr>
            </a:br>
            <a:br>
              <a:rPr lang="en-GB">
                <a:latin typeface="Courier" pitchFamily="2" charset="0"/>
              </a:rPr>
            </a:br>
            <a:r>
              <a:rPr lang="en-GB">
                <a:latin typeface="Courier" pitchFamily="2" charset="0"/>
              </a:rPr>
              <a:t>    @</a:t>
            </a:r>
            <a:r>
              <a:rPr lang="en-GB" err="1">
                <a:latin typeface="Courier" pitchFamily="2" charset="0"/>
              </a:rPr>
              <a:t>ManyToMany</a:t>
            </a:r>
            <a:r>
              <a:rPr lang="en-GB">
                <a:latin typeface="Courier" pitchFamily="2" charset="0"/>
              </a:rPr>
              <a:t> (</a:t>
            </a:r>
            <a:r>
              <a:rPr lang="en-GB" err="1">
                <a:latin typeface="Courier" pitchFamily="2" charset="0"/>
              </a:rPr>
              <a:t>mappedBy</a:t>
            </a:r>
            <a:r>
              <a:rPr lang="en-GB">
                <a:latin typeface="Courier" pitchFamily="2" charset="0"/>
              </a:rPr>
              <a:t> = "services", fetch = </a:t>
            </a:r>
            <a:r>
              <a:rPr lang="en-GB" err="1">
                <a:latin typeface="Courier" pitchFamily="2" charset="0"/>
              </a:rPr>
              <a:t>FetchType.</a:t>
            </a:r>
            <a:r>
              <a:rPr lang="en-GB" i="1" err="1">
                <a:latin typeface="Courier" pitchFamily="2" charset="0"/>
              </a:rPr>
              <a:t>LAZY</a:t>
            </a:r>
            <a:r>
              <a:rPr lang="en-GB" i="1">
                <a:latin typeface="Courier" pitchFamily="2" charset="0"/>
              </a:rPr>
              <a:t> </a:t>
            </a:r>
            <a:r>
              <a:rPr lang="en-GB">
                <a:latin typeface="Courier" pitchFamily="2" charset="0"/>
              </a:rPr>
              <a:t>)</a:t>
            </a:r>
            <a:br>
              <a:rPr lang="en-GB">
                <a:latin typeface="Courier" pitchFamily="2" charset="0"/>
              </a:rPr>
            </a:br>
            <a:r>
              <a:rPr lang="en-GB">
                <a:latin typeface="Courier" pitchFamily="2" charset="0"/>
              </a:rPr>
              <a:t>    private List&lt;</a:t>
            </a:r>
            <a:r>
              <a:rPr lang="en-GB" err="1">
                <a:latin typeface="Courier" pitchFamily="2" charset="0"/>
              </a:rPr>
              <a:t>ServicePackage</a:t>
            </a:r>
            <a:r>
              <a:rPr lang="en-GB">
                <a:latin typeface="Courier" pitchFamily="2" charset="0"/>
              </a:rPr>
              <a:t>&gt; packages;</a:t>
            </a:r>
          </a:p>
          <a:p>
            <a:pPr marL="0" indent="0">
              <a:lnSpc>
                <a:spcPct val="120000"/>
              </a:lnSpc>
              <a:buNone/>
            </a:pPr>
            <a:r>
              <a:rPr lang="en-GB">
                <a:latin typeface="Courier" pitchFamily="2" charset="0"/>
              </a:rPr>
              <a:t>    @</a:t>
            </a:r>
            <a:r>
              <a:rPr lang="en-GB" err="1">
                <a:latin typeface="Courier" pitchFamily="2" charset="0"/>
              </a:rPr>
              <a:t>OneToMany</a:t>
            </a:r>
            <a:r>
              <a:rPr lang="en-GB">
                <a:latin typeface="Courier" pitchFamily="2" charset="0"/>
              </a:rPr>
              <a:t> (</a:t>
            </a:r>
            <a:r>
              <a:rPr lang="en-GB" err="1">
                <a:latin typeface="Courier" pitchFamily="2" charset="0"/>
              </a:rPr>
              <a:t>mappedBy</a:t>
            </a:r>
            <a:r>
              <a:rPr lang="en-GB">
                <a:latin typeface="Courier" pitchFamily="2" charset="0"/>
              </a:rPr>
              <a:t>="service", fetch = </a:t>
            </a:r>
            <a:r>
              <a:rPr lang="en-GB" err="1">
                <a:latin typeface="Courier" pitchFamily="2" charset="0"/>
              </a:rPr>
              <a:t>FetchType.</a:t>
            </a:r>
            <a:r>
              <a:rPr lang="en-GB" i="1" err="1">
                <a:latin typeface="Courier" pitchFamily="2" charset="0"/>
              </a:rPr>
              <a:t>LAZY</a:t>
            </a:r>
            <a:r>
              <a:rPr lang="en-GB" i="1">
                <a:latin typeface="Courier" pitchFamily="2" charset="0"/>
              </a:rPr>
              <a:t> </a:t>
            </a:r>
            <a:r>
              <a:rPr lang="en-GB">
                <a:latin typeface="Courier" pitchFamily="2" charset="0"/>
              </a:rPr>
              <a:t>)</a:t>
            </a:r>
            <a:br>
              <a:rPr lang="en-GB">
                <a:latin typeface="Courier" pitchFamily="2" charset="0"/>
              </a:rPr>
            </a:br>
            <a:r>
              <a:rPr lang="en-GB">
                <a:latin typeface="Courier" pitchFamily="2" charset="0"/>
              </a:rPr>
              <a:t>    private List&lt;</a:t>
            </a:r>
            <a:r>
              <a:rPr lang="en-GB" err="1">
                <a:latin typeface="Courier" pitchFamily="2" charset="0"/>
              </a:rPr>
              <a:t>OrderServiceSchedule</a:t>
            </a:r>
            <a:r>
              <a:rPr lang="en-GB">
                <a:latin typeface="Courier" pitchFamily="2" charset="0"/>
              </a:rPr>
              <a:t>&gt; </a:t>
            </a:r>
            <a:r>
              <a:rPr lang="en-GB" err="1">
                <a:latin typeface="Courier" pitchFamily="2" charset="0"/>
              </a:rPr>
              <a:t>serviceSchedules</a:t>
            </a:r>
            <a:r>
              <a:rPr lang="en-GB">
                <a:latin typeface="Courier" pitchFamily="2" charset="0"/>
              </a:rPr>
              <a:t>;</a:t>
            </a:r>
            <a:br>
              <a:rPr lang="en-GB">
                <a:latin typeface="Courier" pitchFamily="2" charset="0"/>
              </a:rPr>
            </a:br>
            <a:br>
              <a:rPr lang="en-GB">
                <a:latin typeface="Courier" pitchFamily="2" charset="0"/>
              </a:rPr>
            </a:br>
            <a:r>
              <a:rPr lang="en-GB">
                <a:latin typeface="Courier" pitchFamily="2" charset="0"/>
              </a:rPr>
              <a:t>    public Service() {}</a:t>
            </a:r>
            <a:br>
              <a:rPr lang="en-GB">
                <a:latin typeface="Courier" pitchFamily="2" charset="0"/>
              </a:rPr>
            </a:br>
            <a:br>
              <a:rPr lang="en-GB">
                <a:latin typeface="Courier" pitchFamily="2" charset="0"/>
              </a:rPr>
            </a:br>
            <a:r>
              <a:rPr lang="en-GB">
                <a:latin typeface="Courier" pitchFamily="2" charset="0"/>
              </a:rPr>
              <a:t>    public Service(</a:t>
            </a:r>
            <a:r>
              <a:rPr lang="en-GB" err="1">
                <a:latin typeface="Courier" pitchFamily="2" charset="0"/>
              </a:rPr>
              <a:t>ServiceType</a:t>
            </a:r>
            <a:r>
              <a:rPr lang="en-GB">
                <a:latin typeface="Courier" pitchFamily="2" charset="0"/>
              </a:rPr>
              <a:t> type, Date </a:t>
            </a:r>
            <a:r>
              <a:rPr lang="en-GB" err="1">
                <a:latin typeface="Courier" pitchFamily="2" charset="0"/>
              </a:rPr>
              <a:t>expirationDate</a:t>
            </a:r>
            <a:r>
              <a:rPr lang="en-GB">
                <a:latin typeface="Courier" pitchFamily="2" charset="0"/>
              </a:rPr>
              <a:t>) {</a:t>
            </a:r>
            <a:br>
              <a:rPr lang="en-GB">
                <a:latin typeface="Courier" pitchFamily="2" charset="0"/>
              </a:rPr>
            </a:br>
            <a:r>
              <a:rPr lang="en-GB">
                <a:latin typeface="Courier" pitchFamily="2" charset="0"/>
              </a:rPr>
              <a:t>        </a:t>
            </a:r>
            <a:r>
              <a:rPr lang="en-GB" err="1">
                <a:latin typeface="Courier" pitchFamily="2" charset="0"/>
              </a:rPr>
              <a:t>this.type</a:t>
            </a:r>
            <a:r>
              <a:rPr lang="en-GB">
                <a:latin typeface="Courier" pitchFamily="2" charset="0"/>
              </a:rPr>
              <a:t> = type;</a:t>
            </a:r>
            <a:br>
              <a:rPr lang="en-GB">
                <a:latin typeface="Courier" pitchFamily="2" charset="0"/>
              </a:rPr>
            </a:br>
            <a:r>
              <a:rPr lang="en-GB">
                <a:latin typeface="Courier" pitchFamily="2" charset="0"/>
              </a:rPr>
              <a:t>        </a:t>
            </a:r>
            <a:r>
              <a:rPr lang="en-GB" err="1">
                <a:latin typeface="Courier" pitchFamily="2" charset="0"/>
              </a:rPr>
              <a:t>this.expirationDate</a:t>
            </a:r>
            <a:r>
              <a:rPr lang="en-GB">
                <a:latin typeface="Courier" pitchFamily="2" charset="0"/>
              </a:rPr>
              <a:t> = </a:t>
            </a:r>
            <a:r>
              <a:rPr lang="en-GB" err="1">
                <a:latin typeface="Courier" pitchFamily="2" charset="0"/>
              </a:rPr>
              <a:t>expirationDate</a:t>
            </a:r>
            <a:r>
              <a:rPr lang="en-GB">
                <a:latin typeface="Courier" pitchFamily="2" charset="0"/>
              </a:rPr>
              <a:t>;</a:t>
            </a:r>
            <a:br>
              <a:rPr lang="en-GB">
                <a:latin typeface="Courier" pitchFamily="2" charset="0"/>
              </a:rPr>
            </a:br>
            <a:r>
              <a:rPr lang="en-GB">
                <a:latin typeface="Courier" pitchFamily="2" charset="0"/>
              </a:rPr>
              <a:t>    }</a:t>
            </a:r>
          </a:p>
          <a:p>
            <a:pPr marL="0" indent="0">
              <a:lnSpc>
                <a:spcPct val="120000"/>
              </a:lnSpc>
              <a:buNone/>
            </a:pPr>
            <a:r>
              <a:rPr lang="en-GB">
                <a:latin typeface="Courier" pitchFamily="2" charset="0"/>
              </a:rPr>
              <a:t>}</a:t>
            </a:r>
            <a:endParaRPr lang="en-IT">
              <a:latin typeface="Courier" pitchFamily="2" charset="0"/>
            </a:endParaRPr>
          </a:p>
        </p:txBody>
      </p:sp>
    </p:spTree>
    <p:extLst>
      <p:ext uri="{BB962C8B-B14F-4D97-AF65-F5344CB8AC3E}">
        <p14:creationId xmlns:p14="http://schemas.microsoft.com/office/powerpoint/2010/main" val="29334781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3B6FE-84BF-B44C-8B1E-905614F2C5A7}"/>
              </a:ext>
            </a:extLst>
          </p:cNvPr>
          <p:cNvSpPr>
            <a:spLocks noGrp="1"/>
          </p:cNvSpPr>
          <p:nvPr>
            <p:ph type="title"/>
          </p:nvPr>
        </p:nvSpPr>
        <p:spPr/>
        <p:txBody>
          <a:bodyPr>
            <a:normAutofit/>
          </a:bodyPr>
          <a:lstStyle/>
          <a:p>
            <a:r>
              <a:rPr lang="en-GB" err="1"/>
              <a:t>ServicePackage</a:t>
            </a:r>
            <a:endParaRPr lang="en-IT"/>
          </a:p>
        </p:txBody>
      </p:sp>
      <p:sp>
        <p:nvSpPr>
          <p:cNvPr id="3" name="Content Placeholder 2">
            <a:extLst>
              <a:ext uri="{FF2B5EF4-FFF2-40B4-BE49-F238E27FC236}">
                <a16:creationId xmlns:a16="http://schemas.microsoft.com/office/drawing/2014/main" id="{EACBD965-6A7F-D64D-B8D1-0D3023B213B4}"/>
              </a:ext>
            </a:extLst>
          </p:cNvPr>
          <p:cNvSpPr>
            <a:spLocks noGrp="1"/>
          </p:cNvSpPr>
          <p:nvPr>
            <p:ph idx="1"/>
          </p:nvPr>
        </p:nvSpPr>
        <p:spPr/>
        <p:txBody>
          <a:bodyPr numCol="2">
            <a:noAutofit/>
          </a:bodyPr>
          <a:lstStyle/>
          <a:p>
            <a:pPr marL="0" indent="0">
              <a:lnSpc>
                <a:spcPct val="120000"/>
              </a:lnSpc>
              <a:buNone/>
            </a:pPr>
            <a:r>
              <a:rPr lang="en-GB" sz="950">
                <a:latin typeface="Courier" pitchFamily="2" charset="0"/>
              </a:rPr>
              <a:t>@Entity</a:t>
            </a:r>
            <a:br>
              <a:rPr lang="en-GB" sz="950">
                <a:latin typeface="Courier" pitchFamily="2" charset="0"/>
              </a:rPr>
            </a:br>
            <a:r>
              <a:rPr lang="en-GB" sz="950">
                <a:latin typeface="Courier" pitchFamily="2" charset="0"/>
              </a:rPr>
              <a:t>@Table(name = "</a:t>
            </a:r>
            <a:r>
              <a:rPr lang="en-GB" sz="950" err="1">
                <a:latin typeface="Courier" pitchFamily="2" charset="0"/>
              </a:rPr>
              <a:t>service_package</a:t>
            </a:r>
            <a:r>
              <a:rPr lang="en-GB" sz="950">
                <a:latin typeface="Courier" pitchFamily="2" charset="0"/>
              </a:rPr>
              <a:t>")</a:t>
            </a:r>
            <a:br>
              <a:rPr lang="en-GB" sz="950">
                <a:latin typeface="Courier" pitchFamily="2" charset="0"/>
              </a:rPr>
            </a:br>
            <a:r>
              <a:rPr lang="en-GB" sz="950">
                <a:latin typeface="Courier" pitchFamily="2" charset="0"/>
              </a:rPr>
              <a:t>@NamedQuery(name = "</a:t>
            </a:r>
            <a:r>
              <a:rPr lang="en-GB" sz="950" err="1">
                <a:latin typeface="Courier" pitchFamily="2" charset="0"/>
              </a:rPr>
              <a:t>ServicePackage.valid</a:t>
            </a:r>
            <a:r>
              <a:rPr lang="en-GB" sz="950">
                <a:latin typeface="Courier" pitchFamily="2" charset="0"/>
              </a:rPr>
              <a:t>", query = "SELECT p FROM </a:t>
            </a:r>
            <a:r>
              <a:rPr lang="en-GB" sz="950" err="1">
                <a:latin typeface="Courier" pitchFamily="2" charset="0"/>
              </a:rPr>
              <a:t>ServicePackage</a:t>
            </a:r>
            <a:r>
              <a:rPr lang="en-GB" sz="950">
                <a:latin typeface="Courier" pitchFamily="2" charset="0"/>
              </a:rPr>
              <a:t> p WHERE ( </a:t>
            </a:r>
            <a:r>
              <a:rPr lang="en-GB" sz="950" err="1">
                <a:latin typeface="Courier" pitchFamily="2" charset="0"/>
              </a:rPr>
              <a:t>p.expirationDate</a:t>
            </a:r>
            <a:r>
              <a:rPr lang="en-GB" sz="950">
                <a:latin typeface="Courier" pitchFamily="2" charset="0"/>
              </a:rPr>
              <a:t> &gt;= </a:t>
            </a:r>
            <a:r>
              <a:rPr lang="en-GB" sz="950" err="1">
                <a:latin typeface="Courier" pitchFamily="2" charset="0"/>
              </a:rPr>
              <a:t>current_date</a:t>
            </a:r>
            <a:r>
              <a:rPr lang="en-GB" sz="950">
                <a:latin typeface="Courier" pitchFamily="2" charset="0"/>
              </a:rPr>
              <a:t> OR </a:t>
            </a:r>
            <a:r>
              <a:rPr lang="en-GB" sz="950" err="1">
                <a:latin typeface="Courier" pitchFamily="2" charset="0"/>
              </a:rPr>
              <a:t>p.expirationDate</a:t>
            </a:r>
            <a:r>
              <a:rPr lang="en-GB" sz="950">
                <a:latin typeface="Courier" pitchFamily="2" charset="0"/>
              </a:rPr>
              <a:t> = null ) ")</a:t>
            </a:r>
            <a:br>
              <a:rPr lang="en-GB" sz="950">
                <a:latin typeface="Courier" pitchFamily="2" charset="0"/>
              </a:rPr>
            </a:br>
            <a:r>
              <a:rPr lang="en-GB" sz="950">
                <a:latin typeface="Courier" pitchFamily="2" charset="0"/>
              </a:rPr>
              <a:t>public class </a:t>
            </a:r>
            <a:r>
              <a:rPr lang="en-GB" sz="950" err="1">
                <a:latin typeface="Courier" pitchFamily="2" charset="0"/>
              </a:rPr>
              <a:t>ServicePackage</a:t>
            </a:r>
            <a:r>
              <a:rPr lang="en-GB" sz="950">
                <a:latin typeface="Courier" pitchFamily="2" charset="0"/>
              </a:rPr>
              <a:t> implements Serializable, Representable {</a:t>
            </a:r>
            <a:br>
              <a:rPr lang="en-GB" sz="950">
                <a:latin typeface="Courier" pitchFamily="2" charset="0"/>
              </a:rPr>
            </a:br>
            <a:r>
              <a:rPr lang="en-GB" sz="950">
                <a:latin typeface="Courier" pitchFamily="2" charset="0"/>
              </a:rPr>
              <a:t>    private static final long </a:t>
            </a:r>
            <a:r>
              <a:rPr lang="en-GB" sz="950" i="1" err="1">
                <a:latin typeface="Courier" pitchFamily="2" charset="0"/>
              </a:rPr>
              <a:t>serialVersionUID</a:t>
            </a:r>
            <a:r>
              <a:rPr lang="en-GB" sz="950" i="1">
                <a:latin typeface="Courier" pitchFamily="2" charset="0"/>
              </a:rPr>
              <a:t> </a:t>
            </a:r>
            <a:r>
              <a:rPr lang="en-GB" sz="950">
                <a:latin typeface="Courier" pitchFamily="2" charset="0"/>
              </a:rPr>
              <a:t>= 1L;</a:t>
            </a:r>
            <a:br>
              <a:rPr lang="en-GB" sz="950">
                <a:latin typeface="Courier" pitchFamily="2" charset="0"/>
              </a:rPr>
            </a:br>
            <a:br>
              <a:rPr lang="en-GB" sz="950">
                <a:latin typeface="Courier" pitchFamily="2" charset="0"/>
              </a:rPr>
            </a:br>
            <a:r>
              <a:rPr lang="en-GB" sz="950">
                <a:latin typeface="Courier" pitchFamily="2" charset="0"/>
              </a:rPr>
              <a:t>    @Id</a:t>
            </a:r>
            <a:br>
              <a:rPr lang="en-GB" sz="950">
                <a:latin typeface="Courier" pitchFamily="2" charset="0"/>
              </a:rPr>
            </a:br>
            <a:r>
              <a:rPr lang="en-GB" sz="950">
                <a:latin typeface="Courier" pitchFamily="2" charset="0"/>
              </a:rPr>
              <a:t>    @GeneratedValue(strategy = </a:t>
            </a:r>
            <a:r>
              <a:rPr lang="en-GB" sz="950" err="1">
                <a:latin typeface="Courier" pitchFamily="2" charset="0"/>
              </a:rPr>
              <a:t>GenerationType.</a:t>
            </a:r>
            <a:r>
              <a:rPr lang="en-GB" sz="950" i="1" err="1">
                <a:latin typeface="Courier" pitchFamily="2" charset="0"/>
              </a:rPr>
              <a:t>IDENTITY</a:t>
            </a:r>
            <a:r>
              <a:rPr lang="en-GB" sz="950">
                <a:latin typeface="Courier" pitchFamily="2" charset="0"/>
              </a:rPr>
              <a:t>)</a:t>
            </a:r>
            <a:br>
              <a:rPr lang="en-GB" sz="950">
                <a:latin typeface="Courier" pitchFamily="2" charset="0"/>
              </a:rPr>
            </a:br>
            <a:r>
              <a:rPr lang="en-GB" sz="950">
                <a:latin typeface="Courier" pitchFamily="2" charset="0"/>
              </a:rPr>
              <a:t>    private Integer id;</a:t>
            </a:r>
            <a:br>
              <a:rPr lang="en-GB" sz="950">
                <a:latin typeface="Courier" pitchFamily="2" charset="0"/>
              </a:rPr>
            </a:br>
            <a:br>
              <a:rPr lang="en-GB" sz="950">
                <a:latin typeface="Courier" pitchFamily="2" charset="0"/>
              </a:rPr>
            </a:br>
            <a:r>
              <a:rPr lang="en-GB" sz="950">
                <a:latin typeface="Courier" pitchFamily="2" charset="0"/>
              </a:rPr>
              <a:t>    private String name;</a:t>
            </a:r>
            <a:br>
              <a:rPr lang="en-GB" sz="950">
                <a:latin typeface="Courier" pitchFamily="2" charset="0"/>
              </a:rPr>
            </a:br>
            <a:br>
              <a:rPr lang="en-GB" sz="950">
                <a:latin typeface="Courier" pitchFamily="2" charset="0"/>
              </a:rPr>
            </a:br>
            <a:r>
              <a:rPr lang="en-GB" sz="950">
                <a:latin typeface="Courier" pitchFamily="2" charset="0"/>
              </a:rPr>
              <a:t>    @Temporal(TemporalType.</a:t>
            </a:r>
            <a:r>
              <a:rPr lang="en-GB" sz="950" i="1">
                <a:latin typeface="Courier" pitchFamily="2" charset="0"/>
              </a:rPr>
              <a:t>DATE</a:t>
            </a:r>
            <a:r>
              <a:rPr lang="en-GB" sz="950">
                <a:latin typeface="Courier" pitchFamily="2" charset="0"/>
              </a:rPr>
              <a:t>)</a:t>
            </a:r>
            <a:br>
              <a:rPr lang="en-GB" sz="950">
                <a:latin typeface="Courier" pitchFamily="2" charset="0"/>
              </a:rPr>
            </a:br>
            <a:r>
              <a:rPr lang="en-GB" sz="950">
                <a:latin typeface="Courier" pitchFamily="2" charset="0"/>
              </a:rPr>
              <a:t>    @Column(name = "EXPIRATION_DATE")</a:t>
            </a:r>
            <a:br>
              <a:rPr lang="en-GB" sz="950">
                <a:latin typeface="Courier" pitchFamily="2" charset="0"/>
              </a:rPr>
            </a:br>
            <a:r>
              <a:rPr lang="en-GB" sz="950">
                <a:latin typeface="Courier" pitchFamily="2" charset="0"/>
              </a:rPr>
              <a:t>    private Date </a:t>
            </a:r>
            <a:r>
              <a:rPr lang="en-GB" sz="950" err="1">
                <a:latin typeface="Courier" pitchFamily="2" charset="0"/>
              </a:rPr>
              <a:t>expirationDate</a:t>
            </a:r>
            <a:r>
              <a:rPr lang="en-GB" sz="950">
                <a:latin typeface="Courier" pitchFamily="2" charset="0"/>
              </a:rPr>
              <a:t>;</a:t>
            </a:r>
            <a:br>
              <a:rPr lang="en-GB" sz="950">
                <a:latin typeface="Courier" pitchFamily="2" charset="0"/>
              </a:rPr>
            </a:br>
            <a:br>
              <a:rPr lang="en-GB" sz="950">
                <a:latin typeface="Courier" pitchFamily="2" charset="0"/>
              </a:rPr>
            </a:br>
            <a:r>
              <a:rPr lang="en-GB" sz="950">
                <a:latin typeface="Courier" pitchFamily="2" charset="0"/>
              </a:rPr>
              <a:t>    @OneToMany(mappedBy = "</a:t>
            </a:r>
            <a:r>
              <a:rPr lang="en-GB" sz="950" err="1">
                <a:latin typeface="Courier" pitchFamily="2" charset="0"/>
              </a:rPr>
              <a:t>servicePackage</a:t>
            </a:r>
            <a:r>
              <a:rPr lang="en-GB" sz="950">
                <a:latin typeface="Courier" pitchFamily="2" charset="0"/>
              </a:rPr>
              <a:t>", fetch=</a:t>
            </a:r>
            <a:r>
              <a:rPr lang="en-GB" sz="950" err="1">
                <a:latin typeface="Courier" pitchFamily="2" charset="0"/>
              </a:rPr>
              <a:t>FetchType.</a:t>
            </a:r>
            <a:r>
              <a:rPr lang="en-GB" sz="950" i="1" err="1">
                <a:latin typeface="Courier" pitchFamily="2" charset="0"/>
              </a:rPr>
              <a:t>LAZY</a:t>
            </a:r>
            <a:r>
              <a:rPr lang="en-GB" sz="950">
                <a:latin typeface="Courier" pitchFamily="2" charset="0"/>
              </a:rPr>
              <a:t>)</a:t>
            </a:r>
            <a:br>
              <a:rPr lang="en-GB" sz="950">
                <a:latin typeface="Courier" pitchFamily="2" charset="0"/>
              </a:rPr>
            </a:br>
            <a:r>
              <a:rPr lang="en-GB" sz="950">
                <a:latin typeface="Courier" pitchFamily="2" charset="0"/>
              </a:rPr>
              <a:t>    private List&lt;Order&gt; orders;</a:t>
            </a:r>
            <a:br>
              <a:rPr lang="en-GB" sz="950">
                <a:latin typeface="Courier" pitchFamily="2" charset="0"/>
              </a:rPr>
            </a:br>
            <a:br>
              <a:rPr lang="en-GB" sz="950">
                <a:latin typeface="Courier" pitchFamily="2" charset="0"/>
              </a:rPr>
            </a:br>
            <a:r>
              <a:rPr lang="en-GB" sz="950">
                <a:latin typeface="Courier" pitchFamily="2" charset="0"/>
              </a:rPr>
              <a:t>    @ManyToMany ( fetch = </a:t>
            </a:r>
            <a:r>
              <a:rPr lang="en-GB" sz="950" err="1">
                <a:latin typeface="Courier" pitchFamily="2" charset="0"/>
              </a:rPr>
              <a:t>FetchType.</a:t>
            </a:r>
            <a:r>
              <a:rPr lang="en-GB" sz="950" i="1" err="1">
                <a:latin typeface="Courier" pitchFamily="2" charset="0"/>
              </a:rPr>
              <a:t>EAGER</a:t>
            </a:r>
            <a:r>
              <a:rPr lang="en-GB" sz="950" i="1">
                <a:latin typeface="Courier" pitchFamily="2" charset="0"/>
              </a:rPr>
              <a:t>, cascade = 		</a:t>
            </a:r>
            <a:r>
              <a:rPr lang="en-GB" sz="950" i="1" err="1">
                <a:latin typeface="Courier" pitchFamily="2" charset="0"/>
              </a:rPr>
              <a:t>CascadeType.PERSIST</a:t>
            </a:r>
            <a:r>
              <a:rPr lang="en-GB" sz="950" i="1">
                <a:latin typeface="Courier" pitchFamily="2" charset="0"/>
              </a:rPr>
              <a:t> </a:t>
            </a:r>
            <a:r>
              <a:rPr lang="en-GB" sz="950">
                <a:latin typeface="Courier" pitchFamily="2" charset="0"/>
              </a:rPr>
              <a:t>)</a:t>
            </a:r>
            <a:br>
              <a:rPr lang="en-GB" sz="950">
                <a:latin typeface="Courier" pitchFamily="2" charset="0"/>
              </a:rPr>
            </a:br>
            <a:r>
              <a:rPr lang="en-GB" sz="950">
                <a:latin typeface="Courier" pitchFamily="2" charset="0"/>
              </a:rPr>
              <a:t>    @JoinTable(</a:t>
            </a:r>
            <a:br>
              <a:rPr lang="en-GB" sz="950">
                <a:latin typeface="Courier" pitchFamily="2" charset="0"/>
              </a:rPr>
            </a:br>
            <a:r>
              <a:rPr lang="en-GB" sz="950">
                <a:latin typeface="Courier" pitchFamily="2" charset="0"/>
              </a:rPr>
              <a:t>            name = "</a:t>
            </a:r>
            <a:r>
              <a:rPr lang="en-GB" sz="950" err="1">
                <a:latin typeface="Courier" pitchFamily="2" charset="0"/>
              </a:rPr>
              <a:t>service_composition</a:t>
            </a:r>
            <a:r>
              <a:rPr lang="en-GB" sz="950">
                <a:latin typeface="Courier" pitchFamily="2" charset="0"/>
              </a:rPr>
              <a:t>",</a:t>
            </a:r>
            <a:br>
              <a:rPr lang="en-GB" sz="950">
                <a:latin typeface="Courier" pitchFamily="2" charset="0"/>
              </a:rPr>
            </a:br>
            <a:r>
              <a:rPr lang="en-GB" sz="950">
                <a:latin typeface="Courier" pitchFamily="2" charset="0"/>
              </a:rPr>
              <a:t>            </a:t>
            </a:r>
            <a:r>
              <a:rPr lang="en-GB" sz="950" err="1">
                <a:latin typeface="Courier" pitchFamily="2" charset="0"/>
              </a:rPr>
              <a:t>joinColumns</a:t>
            </a:r>
            <a:r>
              <a:rPr lang="en-GB" sz="950">
                <a:latin typeface="Courier" pitchFamily="2" charset="0"/>
              </a:rPr>
              <a:t> = @JoinColumn(name="PACKAGE_ID"),</a:t>
            </a:r>
            <a:br>
              <a:rPr lang="en-GB" sz="950">
                <a:latin typeface="Courier" pitchFamily="2" charset="0"/>
              </a:rPr>
            </a:br>
            <a:r>
              <a:rPr lang="en-GB" sz="950">
                <a:latin typeface="Courier" pitchFamily="2" charset="0"/>
              </a:rPr>
              <a:t>            </a:t>
            </a:r>
            <a:r>
              <a:rPr lang="en-GB" sz="950" err="1">
                <a:latin typeface="Courier" pitchFamily="2" charset="0"/>
              </a:rPr>
              <a:t>inverseJoinColumns</a:t>
            </a:r>
            <a:r>
              <a:rPr lang="en-GB" sz="950">
                <a:latin typeface="Courier" pitchFamily="2" charset="0"/>
              </a:rPr>
              <a:t> = @JoinColumn(name="SERVICE_ID"))</a:t>
            </a:r>
            <a:br>
              <a:rPr lang="en-GB" sz="950">
                <a:latin typeface="Courier" pitchFamily="2" charset="0"/>
              </a:rPr>
            </a:br>
            <a:r>
              <a:rPr lang="en-GB" sz="950">
                <a:latin typeface="Courier" pitchFamily="2" charset="0"/>
              </a:rPr>
              <a:t>    private List&lt;Service&gt; services;</a:t>
            </a:r>
            <a:br>
              <a:rPr lang="en-GB" sz="950">
                <a:latin typeface="Courier" pitchFamily="2" charset="0"/>
              </a:rPr>
            </a:br>
            <a:br>
              <a:rPr lang="en-GB" sz="950">
                <a:latin typeface="Courier" pitchFamily="2" charset="0"/>
              </a:rPr>
            </a:br>
            <a:r>
              <a:rPr lang="en-GB" sz="950">
                <a:latin typeface="Courier" pitchFamily="2" charset="0"/>
              </a:rPr>
              <a:t>    @ManyToMany ( fetch = </a:t>
            </a:r>
            <a:r>
              <a:rPr lang="en-GB" sz="950" err="1">
                <a:latin typeface="Courier" pitchFamily="2" charset="0"/>
              </a:rPr>
              <a:t>FetchType.</a:t>
            </a:r>
            <a:r>
              <a:rPr lang="en-GB" sz="950" i="1" err="1">
                <a:latin typeface="Courier" pitchFamily="2" charset="0"/>
              </a:rPr>
              <a:t>EAGER</a:t>
            </a:r>
            <a:r>
              <a:rPr lang="en-GB" sz="950" i="1">
                <a:latin typeface="Courier" pitchFamily="2" charset="0"/>
              </a:rPr>
              <a:t> , cascade = 		</a:t>
            </a:r>
            <a:r>
              <a:rPr lang="en-GB" sz="950" i="1" err="1">
                <a:latin typeface="Courier" pitchFamily="2" charset="0"/>
              </a:rPr>
              <a:t>CascadeType.PERSIST</a:t>
            </a:r>
            <a:r>
              <a:rPr lang="en-GB" sz="950" i="1">
                <a:latin typeface="Courier" pitchFamily="2" charset="0"/>
              </a:rPr>
              <a:t> </a:t>
            </a:r>
            <a:r>
              <a:rPr lang="en-GB" sz="950">
                <a:latin typeface="Courier" pitchFamily="2" charset="0"/>
              </a:rPr>
              <a:t>)</a:t>
            </a:r>
            <a:br>
              <a:rPr lang="en-GB" sz="950">
                <a:latin typeface="Courier" pitchFamily="2" charset="0"/>
              </a:rPr>
            </a:br>
            <a:r>
              <a:rPr lang="en-GB" sz="950">
                <a:latin typeface="Courier" pitchFamily="2" charset="0"/>
              </a:rPr>
              <a:t>    @JoinTable</a:t>
            </a:r>
            <a:br>
              <a:rPr lang="en-GB" sz="950">
                <a:latin typeface="Courier" pitchFamily="2" charset="0"/>
              </a:rPr>
            </a:br>
            <a:r>
              <a:rPr lang="en-GB" sz="950">
                <a:latin typeface="Courier" pitchFamily="2" charset="0"/>
              </a:rPr>
              <a:t>            (name = "</a:t>
            </a:r>
            <a:r>
              <a:rPr lang="en-GB" sz="950" err="1">
                <a:latin typeface="Courier" pitchFamily="2" charset="0"/>
              </a:rPr>
              <a:t>optional_product_composition</a:t>
            </a:r>
            <a:r>
              <a:rPr lang="en-GB" sz="950">
                <a:latin typeface="Courier" pitchFamily="2" charset="0"/>
              </a:rPr>
              <a:t>",</a:t>
            </a:r>
            <a:br>
              <a:rPr lang="en-GB" sz="950">
                <a:latin typeface="Courier" pitchFamily="2" charset="0"/>
              </a:rPr>
            </a:br>
            <a:r>
              <a:rPr lang="en-GB" sz="950">
                <a:latin typeface="Courier" pitchFamily="2" charset="0"/>
              </a:rPr>
              <a:t>                    </a:t>
            </a:r>
            <a:r>
              <a:rPr lang="en-GB" sz="950" err="1">
                <a:latin typeface="Courier" pitchFamily="2" charset="0"/>
              </a:rPr>
              <a:t>joinColumns</a:t>
            </a:r>
            <a:r>
              <a:rPr lang="en-GB" sz="950">
                <a:latin typeface="Courier" pitchFamily="2" charset="0"/>
              </a:rPr>
              <a:t> = @JoinColumn(name="package_id"),</a:t>
            </a:r>
            <a:br>
              <a:rPr lang="en-GB" sz="950">
                <a:latin typeface="Courier" pitchFamily="2" charset="0"/>
              </a:rPr>
            </a:br>
            <a:r>
              <a:rPr lang="en-GB" sz="950">
                <a:latin typeface="Courier" pitchFamily="2" charset="0"/>
              </a:rPr>
              <a:t>                    </a:t>
            </a:r>
            <a:r>
              <a:rPr lang="en-GB" sz="950" err="1">
                <a:latin typeface="Courier" pitchFamily="2" charset="0"/>
              </a:rPr>
              <a:t>inverseJoinColumns</a:t>
            </a:r>
            <a:r>
              <a:rPr lang="en-GB" sz="950">
                <a:latin typeface="Courier" pitchFamily="2" charset="0"/>
              </a:rPr>
              <a:t> = @JoinColumn(name="optional_product_id"))</a:t>
            </a:r>
            <a:br>
              <a:rPr lang="en-GB" sz="950">
                <a:latin typeface="Courier" pitchFamily="2" charset="0"/>
              </a:rPr>
            </a:br>
            <a:r>
              <a:rPr lang="en-GB" sz="950">
                <a:latin typeface="Courier" pitchFamily="2" charset="0"/>
              </a:rPr>
              <a:t>    private List&lt;</a:t>
            </a:r>
            <a:r>
              <a:rPr lang="en-GB" sz="950" err="1">
                <a:latin typeface="Courier" pitchFamily="2" charset="0"/>
              </a:rPr>
              <a:t>OptionalProduct</a:t>
            </a:r>
            <a:r>
              <a:rPr lang="en-GB" sz="950">
                <a:latin typeface="Courier" pitchFamily="2" charset="0"/>
              </a:rPr>
              <a:t>&gt; products;</a:t>
            </a:r>
            <a:br>
              <a:rPr lang="en-GB" sz="950">
                <a:latin typeface="Courier" pitchFamily="2" charset="0"/>
              </a:rPr>
            </a:br>
            <a:br>
              <a:rPr lang="en-GB" sz="950">
                <a:latin typeface="Courier" pitchFamily="2" charset="0"/>
              </a:rPr>
            </a:br>
            <a:r>
              <a:rPr lang="en-GB" sz="950">
                <a:latin typeface="Courier" pitchFamily="2" charset="0"/>
              </a:rPr>
              <a:t>    @OneToMany(mappedBy = "</a:t>
            </a:r>
            <a:r>
              <a:rPr lang="en-GB" sz="950" err="1">
                <a:latin typeface="Courier" pitchFamily="2" charset="0"/>
              </a:rPr>
              <a:t>servicePackage</a:t>
            </a:r>
            <a:r>
              <a:rPr lang="en-GB" sz="950">
                <a:latin typeface="Courier" pitchFamily="2" charset="0"/>
              </a:rPr>
              <a:t>", fetch = </a:t>
            </a:r>
            <a:r>
              <a:rPr lang="en-GB" sz="950" err="1">
                <a:latin typeface="Courier" pitchFamily="2" charset="0"/>
              </a:rPr>
              <a:t>FetchType.</a:t>
            </a:r>
            <a:r>
              <a:rPr lang="en-GB" sz="950" i="1" err="1">
                <a:latin typeface="Courier" pitchFamily="2" charset="0"/>
              </a:rPr>
              <a:t>EAGER</a:t>
            </a:r>
            <a:r>
              <a:rPr lang="en-GB" sz="950" i="1">
                <a:latin typeface="Courier" pitchFamily="2" charset="0"/>
              </a:rPr>
              <a:t> , cascade = </a:t>
            </a:r>
            <a:r>
              <a:rPr lang="en-GB" sz="950" i="1" err="1">
                <a:latin typeface="Courier" pitchFamily="2" charset="0"/>
              </a:rPr>
              <a:t>CascadeType.ALL</a:t>
            </a:r>
            <a:r>
              <a:rPr lang="en-GB" sz="950">
                <a:latin typeface="Courier" pitchFamily="2" charset="0"/>
              </a:rPr>
              <a:t>)</a:t>
            </a:r>
            <a:br>
              <a:rPr lang="en-GB" sz="950">
                <a:latin typeface="Courier" pitchFamily="2" charset="0"/>
              </a:rPr>
            </a:br>
            <a:r>
              <a:rPr lang="en-GB" sz="950">
                <a:latin typeface="Courier" pitchFamily="2" charset="0"/>
              </a:rPr>
              <a:t>    private List&lt;Validity&gt; validities;</a:t>
            </a:r>
            <a:br>
              <a:rPr lang="en-GB" sz="950">
                <a:latin typeface="Courier" pitchFamily="2" charset="0"/>
              </a:rPr>
            </a:br>
            <a:br>
              <a:rPr lang="en-GB" sz="950">
                <a:latin typeface="Courier" pitchFamily="2" charset="0"/>
              </a:rPr>
            </a:br>
            <a:r>
              <a:rPr lang="en-GB" sz="950">
                <a:latin typeface="Courier" pitchFamily="2" charset="0"/>
              </a:rPr>
              <a:t>    public </a:t>
            </a:r>
            <a:r>
              <a:rPr lang="en-GB" sz="950" err="1">
                <a:latin typeface="Courier" pitchFamily="2" charset="0"/>
              </a:rPr>
              <a:t>ServicePackage</a:t>
            </a:r>
            <a:r>
              <a:rPr lang="en-GB" sz="950">
                <a:latin typeface="Courier" pitchFamily="2" charset="0"/>
              </a:rPr>
              <a:t>(){ }</a:t>
            </a:r>
            <a:br>
              <a:rPr lang="en-GB" sz="950">
                <a:latin typeface="Courier" pitchFamily="2" charset="0"/>
              </a:rPr>
            </a:br>
            <a:br>
              <a:rPr lang="en-GB" sz="950">
                <a:latin typeface="Courier" pitchFamily="2" charset="0"/>
              </a:rPr>
            </a:br>
            <a:r>
              <a:rPr lang="en-GB" sz="950">
                <a:latin typeface="Courier" pitchFamily="2" charset="0"/>
              </a:rPr>
              <a:t>    public </a:t>
            </a:r>
            <a:r>
              <a:rPr lang="en-GB" sz="950" err="1">
                <a:latin typeface="Courier" pitchFamily="2" charset="0"/>
              </a:rPr>
              <a:t>ServicePackage</a:t>
            </a:r>
            <a:r>
              <a:rPr lang="en-GB" sz="950">
                <a:latin typeface="Courier" pitchFamily="2" charset="0"/>
              </a:rPr>
              <a:t>(String name) {</a:t>
            </a:r>
            <a:br>
              <a:rPr lang="en-GB" sz="950">
                <a:latin typeface="Courier" pitchFamily="2" charset="0"/>
              </a:rPr>
            </a:br>
            <a:r>
              <a:rPr lang="en-GB" sz="950">
                <a:latin typeface="Courier" pitchFamily="2" charset="0"/>
              </a:rPr>
              <a:t>        this.name = name;</a:t>
            </a:r>
            <a:br>
              <a:rPr lang="en-GB" sz="950">
                <a:latin typeface="Courier" pitchFamily="2" charset="0"/>
              </a:rPr>
            </a:br>
            <a:r>
              <a:rPr lang="en-GB" sz="950">
                <a:latin typeface="Courier" pitchFamily="2" charset="0"/>
              </a:rPr>
              <a:t>        </a:t>
            </a:r>
            <a:r>
              <a:rPr lang="en-GB" sz="950" err="1">
                <a:latin typeface="Courier" pitchFamily="2" charset="0"/>
              </a:rPr>
              <a:t>this.expirationDate</a:t>
            </a:r>
            <a:r>
              <a:rPr lang="en-GB" sz="950">
                <a:latin typeface="Courier" pitchFamily="2" charset="0"/>
              </a:rPr>
              <a:t> = null;</a:t>
            </a:r>
            <a:br>
              <a:rPr lang="en-GB" sz="950">
                <a:latin typeface="Courier" pitchFamily="2" charset="0"/>
              </a:rPr>
            </a:br>
            <a:r>
              <a:rPr lang="en-GB" sz="950">
                <a:latin typeface="Courier" pitchFamily="2" charset="0"/>
              </a:rPr>
              <a:t>    }</a:t>
            </a:r>
            <a:br>
              <a:rPr lang="en-GB" sz="950">
                <a:latin typeface="Courier" pitchFamily="2" charset="0"/>
              </a:rPr>
            </a:br>
            <a:br>
              <a:rPr lang="en-GB" sz="950">
                <a:latin typeface="Courier" pitchFamily="2" charset="0"/>
              </a:rPr>
            </a:br>
            <a:r>
              <a:rPr lang="en-GB" sz="950">
                <a:latin typeface="Courier" pitchFamily="2" charset="0"/>
              </a:rPr>
              <a:t>    public </a:t>
            </a:r>
            <a:r>
              <a:rPr lang="en-GB" sz="950" err="1">
                <a:latin typeface="Courier" pitchFamily="2" charset="0"/>
              </a:rPr>
              <a:t>ServicePackage</a:t>
            </a:r>
            <a:r>
              <a:rPr lang="en-GB" sz="950">
                <a:latin typeface="Courier" pitchFamily="2" charset="0"/>
              </a:rPr>
              <a:t>(String name, Date </a:t>
            </a:r>
            <a:r>
              <a:rPr lang="en-GB" sz="950" err="1">
                <a:latin typeface="Courier" pitchFamily="2" charset="0"/>
              </a:rPr>
              <a:t>expirationDate</a:t>
            </a:r>
            <a:r>
              <a:rPr lang="en-GB" sz="950">
                <a:latin typeface="Courier" pitchFamily="2" charset="0"/>
              </a:rPr>
              <a:t>) {</a:t>
            </a:r>
            <a:br>
              <a:rPr lang="en-GB" sz="950">
                <a:latin typeface="Courier" pitchFamily="2" charset="0"/>
              </a:rPr>
            </a:br>
            <a:r>
              <a:rPr lang="en-GB" sz="950">
                <a:latin typeface="Courier" pitchFamily="2" charset="0"/>
              </a:rPr>
              <a:t>        this.name = name;</a:t>
            </a:r>
            <a:br>
              <a:rPr lang="en-GB" sz="950">
                <a:latin typeface="Courier" pitchFamily="2" charset="0"/>
              </a:rPr>
            </a:br>
            <a:r>
              <a:rPr lang="en-GB" sz="950">
                <a:latin typeface="Courier" pitchFamily="2" charset="0"/>
              </a:rPr>
              <a:t>        </a:t>
            </a:r>
            <a:r>
              <a:rPr lang="en-GB" sz="950" err="1">
                <a:latin typeface="Courier" pitchFamily="2" charset="0"/>
              </a:rPr>
              <a:t>this.expirationDate</a:t>
            </a:r>
            <a:r>
              <a:rPr lang="en-GB" sz="950">
                <a:latin typeface="Courier" pitchFamily="2" charset="0"/>
              </a:rPr>
              <a:t> = </a:t>
            </a:r>
            <a:r>
              <a:rPr lang="en-GB" sz="950" err="1">
                <a:latin typeface="Courier" pitchFamily="2" charset="0"/>
              </a:rPr>
              <a:t>expirationDate</a:t>
            </a:r>
            <a:r>
              <a:rPr lang="en-GB" sz="950">
                <a:latin typeface="Courier" pitchFamily="2" charset="0"/>
              </a:rPr>
              <a:t>;</a:t>
            </a:r>
            <a:br>
              <a:rPr lang="en-GB" sz="950">
                <a:latin typeface="Courier" pitchFamily="2" charset="0"/>
              </a:rPr>
            </a:br>
            <a:r>
              <a:rPr lang="en-GB" sz="950">
                <a:latin typeface="Courier" pitchFamily="2" charset="0"/>
              </a:rPr>
              <a:t>    }</a:t>
            </a:r>
          </a:p>
          <a:p>
            <a:pPr marL="0" indent="0">
              <a:lnSpc>
                <a:spcPct val="120000"/>
              </a:lnSpc>
              <a:buNone/>
            </a:pPr>
            <a:r>
              <a:rPr lang="en-GB" sz="950">
                <a:latin typeface="Courier" pitchFamily="2" charset="0"/>
              </a:rPr>
              <a:t>}</a:t>
            </a:r>
            <a:endParaRPr lang="en-IT" sz="950">
              <a:latin typeface="Courier" pitchFamily="2" charset="0"/>
            </a:endParaRPr>
          </a:p>
        </p:txBody>
      </p:sp>
    </p:spTree>
    <p:extLst>
      <p:ext uri="{BB962C8B-B14F-4D97-AF65-F5344CB8AC3E}">
        <p14:creationId xmlns:p14="http://schemas.microsoft.com/office/powerpoint/2010/main" val="5280991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3B6FE-84BF-B44C-8B1E-905614F2C5A7}"/>
              </a:ext>
            </a:extLst>
          </p:cNvPr>
          <p:cNvSpPr>
            <a:spLocks noGrp="1"/>
          </p:cNvSpPr>
          <p:nvPr>
            <p:ph type="title"/>
          </p:nvPr>
        </p:nvSpPr>
        <p:spPr/>
        <p:txBody>
          <a:bodyPr>
            <a:normAutofit/>
          </a:bodyPr>
          <a:lstStyle/>
          <a:p>
            <a:r>
              <a:rPr lang="en-GB"/>
              <a:t>Validity</a:t>
            </a:r>
            <a:endParaRPr lang="en-IT"/>
          </a:p>
        </p:txBody>
      </p:sp>
      <p:sp>
        <p:nvSpPr>
          <p:cNvPr id="3" name="Content Placeholder 2">
            <a:extLst>
              <a:ext uri="{FF2B5EF4-FFF2-40B4-BE49-F238E27FC236}">
                <a16:creationId xmlns:a16="http://schemas.microsoft.com/office/drawing/2014/main" id="{EACBD965-6A7F-D64D-B8D1-0D3023B213B4}"/>
              </a:ext>
            </a:extLst>
          </p:cNvPr>
          <p:cNvSpPr>
            <a:spLocks noGrp="1"/>
          </p:cNvSpPr>
          <p:nvPr>
            <p:ph idx="1"/>
          </p:nvPr>
        </p:nvSpPr>
        <p:spPr>
          <a:xfrm>
            <a:off x="838200" y="1616075"/>
            <a:ext cx="10515600" cy="4876800"/>
          </a:xfrm>
        </p:spPr>
        <p:txBody>
          <a:bodyPr numCol="2">
            <a:normAutofit fontScale="40000" lnSpcReduction="20000"/>
          </a:bodyPr>
          <a:lstStyle/>
          <a:p>
            <a:pPr marL="0" indent="0">
              <a:lnSpc>
                <a:spcPct val="120000"/>
              </a:lnSpc>
              <a:buNone/>
            </a:pPr>
            <a:r>
              <a:rPr lang="en-GB">
                <a:latin typeface="Courier" pitchFamily="2" charset="0"/>
              </a:rPr>
              <a:t>@Entity</a:t>
            </a:r>
            <a:br>
              <a:rPr lang="en-GB">
                <a:latin typeface="Courier" pitchFamily="2" charset="0"/>
              </a:rPr>
            </a:br>
            <a:r>
              <a:rPr lang="en-GB">
                <a:latin typeface="Courier" pitchFamily="2" charset="0"/>
              </a:rPr>
              <a:t>@IdClass(ValidityPrimaryKey.class)</a:t>
            </a:r>
            <a:br>
              <a:rPr lang="en-GB">
                <a:latin typeface="Courier" pitchFamily="2" charset="0"/>
              </a:rPr>
            </a:br>
            <a:r>
              <a:rPr lang="en-GB">
                <a:latin typeface="Courier" pitchFamily="2" charset="0"/>
              </a:rPr>
              <a:t>public class Validity implements Serializable, Representable {</a:t>
            </a:r>
            <a:br>
              <a:rPr lang="en-GB">
                <a:latin typeface="Courier" pitchFamily="2" charset="0"/>
              </a:rPr>
            </a:br>
            <a:r>
              <a:rPr lang="en-GB">
                <a:latin typeface="Courier" pitchFamily="2" charset="0"/>
              </a:rPr>
              <a:t>    private static final long </a:t>
            </a:r>
            <a:r>
              <a:rPr lang="en-GB" i="1" err="1">
                <a:latin typeface="Courier" pitchFamily="2" charset="0"/>
              </a:rPr>
              <a:t>serialVersionUID</a:t>
            </a:r>
            <a:r>
              <a:rPr lang="en-GB" i="1">
                <a:latin typeface="Courier" pitchFamily="2" charset="0"/>
              </a:rPr>
              <a:t> </a:t>
            </a:r>
            <a:r>
              <a:rPr lang="en-GB">
                <a:latin typeface="Courier" pitchFamily="2" charset="0"/>
              </a:rPr>
              <a:t>= 1L;</a:t>
            </a:r>
            <a:br>
              <a:rPr lang="en-GB">
                <a:latin typeface="Courier" pitchFamily="2" charset="0"/>
              </a:rPr>
            </a:br>
            <a:br>
              <a:rPr lang="en-GB">
                <a:latin typeface="Courier" pitchFamily="2" charset="0"/>
              </a:rPr>
            </a:br>
            <a:r>
              <a:rPr lang="en-GB">
                <a:latin typeface="Courier" pitchFamily="2" charset="0"/>
              </a:rPr>
              <a:t>    @Id</a:t>
            </a:r>
            <a:br>
              <a:rPr lang="en-GB">
                <a:latin typeface="Courier" pitchFamily="2" charset="0"/>
              </a:rPr>
            </a:br>
            <a:r>
              <a:rPr lang="en-GB">
                <a:latin typeface="Courier" pitchFamily="2" charset="0"/>
              </a:rPr>
              <a:t>    @GeneratedValue(strategy = </a:t>
            </a:r>
            <a:r>
              <a:rPr lang="en-GB" err="1">
                <a:latin typeface="Courier" pitchFamily="2" charset="0"/>
              </a:rPr>
              <a:t>GenerationType.</a:t>
            </a:r>
            <a:r>
              <a:rPr lang="en-GB" i="1" err="1">
                <a:latin typeface="Courier" pitchFamily="2" charset="0"/>
              </a:rPr>
              <a:t>IDENTITY</a:t>
            </a:r>
            <a:r>
              <a:rPr lang="en-GB">
                <a:latin typeface="Courier" pitchFamily="2" charset="0"/>
              </a:rPr>
              <a:t>)</a:t>
            </a:r>
            <a:br>
              <a:rPr lang="en-GB">
                <a:latin typeface="Courier" pitchFamily="2" charset="0"/>
              </a:rPr>
            </a:br>
            <a:r>
              <a:rPr lang="en-GB">
                <a:latin typeface="Courier" pitchFamily="2" charset="0"/>
              </a:rPr>
              <a:t>    private Integer id;</a:t>
            </a:r>
            <a:br>
              <a:rPr lang="en-GB">
                <a:latin typeface="Courier" pitchFamily="2" charset="0"/>
              </a:rPr>
            </a:br>
            <a:br>
              <a:rPr lang="en-GB">
                <a:latin typeface="Courier" pitchFamily="2" charset="0"/>
              </a:rPr>
            </a:br>
            <a:r>
              <a:rPr lang="en-GB">
                <a:latin typeface="Courier" pitchFamily="2" charset="0"/>
              </a:rPr>
              <a:t>    @Id	</a:t>
            </a:r>
            <a:br>
              <a:rPr lang="en-GB">
                <a:latin typeface="Courier" pitchFamily="2" charset="0"/>
              </a:rPr>
            </a:br>
            <a:r>
              <a:rPr lang="en-GB">
                <a:latin typeface="Courier" pitchFamily="2" charset="0"/>
              </a:rPr>
              <a:t>    @ManyToOne</a:t>
            </a:r>
            <a:br>
              <a:rPr lang="en-GB">
                <a:latin typeface="Courier" pitchFamily="2" charset="0"/>
              </a:rPr>
            </a:br>
            <a:r>
              <a:rPr lang="en-GB">
                <a:latin typeface="Courier" pitchFamily="2" charset="0"/>
              </a:rPr>
              <a:t>    @JoinColumn (name = "PACKAGE_ID")</a:t>
            </a:r>
            <a:br>
              <a:rPr lang="en-GB">
                <a:latin typeface="Courier" pitchFamily="2" charset="0"/>
              </a:rPr>
            </a:br>
            <a:r>
              <a:rPr lang="en-GB">
                <a:latin typeface="Courier" pitchFamily="2" charset="0"/>
              </a:rPr>
              <a:t>    private </a:t>
            </a:r>
            <a:r>
              <a:rPr lang="en-GB" err="1">
                <a:latin typeface="Courier" pitchFamily="2" charset="0"/>
              </a:rPr>
              <a:t>ServicePackage</a:t>
            </a:r>
            <a:r>
              <a:rPr lang="en-GB">
                <a:latin typeface="Courier" pitchFamily="2" charset="0"/>
              </a:rPr>
              <a:t> </a:t>
            </a:r>
            <a:r>
              <a:rPr lang="en-GB" err="1">
                <a:latin typeface="Courier" pitchFamily="2" charset="0"/>
              </a:rPr>
              <a:t>servicePackage</a:t>
            </a:r>
            <a:r>
              <a:rPr lang="en-GB">
                <a:latin typeface="Courier" pitchFamily="2" charset="0"/>
              </a:rPr>
              <a:t>;</a:t>
            </a:r>
            <a:br>
              <a:rPr lang="en-GB">
                <a:latin typeface="Courier" pitchFamily="2" charset="0"/>
              </a:rPr>
            </a:br>
            <a:br>
              <a:rPr lang="en-GB">
                <a:latin typeface="Courier" pitchFamily="2" charset="0"/>
              </a:rPr>
            </a:br>
            <a:r>
              <a:rPr lang="en-GB">
                <a:latin typeface="Courier" pitchFamily="2" charset="0"/>
              </a:rPr>
              <a:t>    private Integer period;</a:t>
            </a:r>
            <a:br>
              <a:rPr lang="en-GB">
                <a:latin typeface="Courier" pitchFamily="2" charset="0"/>
              </a:rPr>
            </a:br>
            <a:br>
              <a:rPr lang="en-GB">
                <a:latin typeface="Courier" pitchFamily="2" charset="0"/>
              </a:rPr>
            </a:br>
            <a:r>
              <a:rPr lang="en-GB">
                <a:latin typeface="Courier" pitchFamily="2" charset="0"/>
              </a:rPr>
              <a:t>    @Column(name = "MONTHLY_FEE", precision = 2)</a:t>
            </a:r>
            <a:br>
              <a:rPr lang="en-GB">
                <a:latin typeface="Courier" pitchFamily="2" charset="0"/>
              </a:rPr>
            </a:br>
            <a:r>
              <a:rPr lang="en-GB">
                <a:latin typeface="Courier" pitchFamily="2" charset="0"/>
              </a:rPr>
              <a:t>    private </a:t>
            </a:r>
            <a:r>
              <a:rPr lang="en-GB" err="1">
                <a:latin typeface="Courier" pitchFamily="2" charset="0"/>
              </a:rPr>
              <a:t>BigDecimal</a:t>
            </a:r>
            <a:r>
              <a:rPr lang="en-GB">
                <a:latin typeface="Courier" pitchFamily="2" charset="0"/>
              </a:rPr>
              <a:t> </a:t>
            </a:r>
            <a:r>
              <a:rPr lang="en-GB" err="1">
                <a:latin typeface="Courier" pitchFamily="2" charset="0"/>
              </a:rPr>
              <a:t>monthlyFee</a:t>
            </a:r>
            <a:r>
              <a:rPr lang="en-GB">
                <a:latin typeface="Courier" pitchFamily="2" charset="0"/>
              </a:rPr>
              <a:t>;</a:t>
            </a:r>
            <a:br>
              <a:rPr lang="en-GB">
                <a:latin typeface="Courier" pitchFamily="2" charset="0"/>
              </a:rPr>
            </a:br>
            <a:br>
              <a:rPr lang="en-GB">
                <a:latin typeface="Courier" pitchFamily="2" charset="0"/>
              </a:rPr>
            </a:br>
            <a:r>
              <a:rPr lang="en-GB">
                <a:latin typeface="Courier" pitchFamily="2" charset="0"/>
              </a:rPr>
              <a:t>    @Column(name = "EXPIRATION_DATE")</a:t>
            </a:r>
            <a:br>
              <a:rPr lang="en-GB">
                <a:latin typeface="Courier" pitchFamily="2" charset="0"/>
              </a:rPr>
            </a:br>
            <a:r>
              <a:rPr lang="en-GB">
                <a:latin typeface="Courier" pitchFamily="2" charset="0"/>
              </a:rPr>
              <a:t>    private Date </a:t>
            </a:r>
            <a:r>
              <a:rPr lang="en-GB" err="1">
                <a:latin typeface="Courier" pitchFamily="2" charset="0"/>
              </a:rPr>
              <a:t>expirationDate</a:t>
            </a:r>
            <a:r>
              <a:rPr lang="en-GB">
                <a:latin typeface="Courier" pitchFamily="2" charset="0"/>
              </a:rPr>
              <a:t>;</a:t>
            </a:r>
            <a:br>
              <a:rPr lang="en-GB">
                <a:latin typeface="Courier" pitchFamily="2" charset="0"/>
              </a:rPr>
            </a:br>
            <a:br>
              <a:rPr lang="en-GB">
                <a:latin typeface="Courier" pitchFamily="2" charset="0"/>
              </a:rPr>
            </a:br>
            <a:r>
              <a:rPr lang="en-GB">
                <a:latin typeface="Courier" pitchFamily="2" charset="0"/>
              </a:rPr>
              <a:t>    @OneToMany(mappedBy="validity", fetch=</a:t>
            </a:r>
            <a:r>
              <a:rPr lang="en-GB" err="1">
                <a:latin typeface="Courier" pitchFamily="2" charset="0"/>
              </a:rPr>
              <a:t>FetchType.</a:t>
            </a:r>
            <a:r>
              <a:rPr lang="en-GB" i="1" err="1">
                <a:latin typeface="Courier" pitchFamily="2" charset="0"/>
              </a:rPr>
              <a:t>LAZY</a:t>
            </a:r>
            <a:r>
              <a:rPr lang="en-GB">
                <a:latin typeface="Courier" pitchFamily="2" charset="0"/>
              </a:rPr>
              <a:t>)</a:t>
            </a:r>
            <a:br>
              <a:rPr lang="en-GB">
                <a:latin typeface="Courier" pitchFamily="2" charset="0"/>
              </a:rPr>
            </a:br>
            <a:r>
              <a:rPr lang="en-GB">
                <a:latin typeface="Courier" pitchFamily="2" charset="0"/>
              </a:rPr>
              <a:t>    private List&lt;Order&gt; orders;</a:t>
            </a:r>
          </a:p>
          <a:p>
            <a:pPr marL="0" indent="0">
              <a:lnSpc>
                <a:spcPct val="120000"/>
              </a:lnSpc>
              <a:buNone/>
            </a:pPr>
            <a:r>
              <a:rPr lang="en-GB">
                <a:latin typeface="Courier" pitchFamily="2" charset="0"/>
              </a:rPr>
              <a:t>    @Column(name = "TOTAL_COST")</a:t>
            </a:r>
            <a:br>
              <a:rPr lang="en-GB">
                <a:latin typeface="Courier" pitchFamily="2" charset="0"/>
              </a:rPr>
            </a:br>
            <a:r>
              <a:rPr lang="en-GB">
                <a:latin typeface="Courier" pitchFamily="2" charset="0"/>
              </a:rPr>
              <a:t>    private </a:t>
            </a:r>
            <a:r>
              <a:rPr lang="en-GB" err="1">
                <a:latin typeface="Courier" pitchFamily="2" charset="0"/>
              </a:rPr>
              <a:t>BigDecimal</a:t>
            </a:r>
            <a:r>
              <a:rPr lang="en-GB">
                <a:latin typeface="Courier" pitchFamily="2" charset="0"/>
              </a:rPr>
              <a:t> </a:t>
            </a:r>
            <a:r>
              <a:rPr lang="en-GB" err="1">
                <a:latin typeface="Courier" pitchFamily="2" charset="0"/>
              </a:rPr>
              <a:t>totalCost</a:t>
            </a:r>
            <a:r>
              <a:rPr lang="en-GB">
                <a:latin typeface="Courier" pitchFamily="2" charset="0"/>
              </a:rPr>
              <a:t>;</a:t>
            </a:r>
            <a:br>
              <a:rPr lang="en-GB">
                <a:latin typeface="Courier" pitchFamily="2" charset="0"/>
              </a:rPr>
            </a:br>
            <a:br>
              <a:rPr lang="en-GB">
                <a:latin typeface="Courier" pitchFamily="2" charset="0"/>
              </a:rPr>
            </a:br>
            <a:r>
              <a:rPr lang="en-GB">
                <a:latin typeface="Courier" pitchFamily="2" charset="0"/>
              </a:rPr>
              <a:t>    public Validity() {</a:t>
            </a:r>
            <a:br>
              <a:rPr lang="en-GB">
                <a:latin typeface="Courier" pitchFamily="2" charset="0"/>
              </a:rPr>
            </a:br>
            <a:r>
              <a:rPr lang="en-GB">
                <a:latin typeface="Courier" pitchFamily="2" charset="0"/>
              </a:rPr>
              <a:t>    }</a:t>
            </a:r>
            <a:br>
              <a:rPr lang="en-GB">
                <a:latin typeface="Courier" pitchFamily="2" charset="0"/>
              </a:rPr>
            </a:br>
            <a:br>
              <a:rPr lang="en-GB">
                <a:latin typeface="Courier" pitchFamily="2" charset="0"/>
              </a:rPr>
            </a:br>
            <a:r>
              <a:rPr lang="en-GB">
                <a:latin typeface="Courier" pitchFamily="2" charset="0"/>
              </a:rPr>
              <a:t>    public Validity(</a:t>
            </a:r>
            <a:r>
              <a:rPr lang="en-GB" err="1">
                <a:latin typeface="Courier" pitchFamily="2" charset="0"/>
              </a:rPr>
              <a:t>ServicePackage</a:t>
            </a:r>
            <a:r>
              <a:rPr lang="en-GB">
                <a:latin typeface="Courier" pitchFamily="2" charset="0"/>
              </a:rPr>
              <a:t> </a:t>
            </a:r>
            <a:r>
              <a:rPr lang="en-GB" err="1">
                <a:latin typeface="Courier" pitchFamily="2" charset="0"/>
              </a:rPr>
              <a:t>servicePackage</a:t>
            </a:r>
            <a:r>
              <a:rPr lang="en-GB">
                <a:latin typeface="Courier" pitchFamily="2" charset="0"/>
              </a:rPr>
              <a:t>, int period, </a:t>
            </a:r>
            <a:r>
              <a:rPr lang="en-GB" err="1">
                <a:latin typeface="Courier" pitchFamily="2" charset="0"/>
              </a:rPr>
              <a:t>BigDecimal</a:t>
            </a:r>
            <a:r>
              <a:rPr lang="en-GB">
                <a:latin typeface="Courier" pitchFamily="2" charset="0"/>
              </a:rPr>
              <a:t> </a:t>
            </a:r>
            <a:r>
              <a:rPr lang="en-GB" err="1">
                <a:latin typeface="Courier" pitchFamily="2" charset="0"/>
              </a:rPr>
              <a:t>monthlyFee</a:t>
            </a:r>
            <a:r>
              <a:rPr lang="en-GB">
                <a:latin typeface="Courier" pitchFamily="2" charset="0"/>
              </a:rPr>
              <a:t>, Date </a:t>
            </a:r>
            <a:r>
              <a:rPr lang="en-GB" err="1">
                <a:latin typeface="Courier" pitchFamily="2" charset="0"/>
              </a:rPr>
              <a:t>expirationDate</a:t>
            </a:r>
            <a:r>
              <a:rPr lang="en-GB">
                <a:latin typeface="Courier" pitchFamily="2" charset="0"/>
              </a:rPr>
              <a:t> ){</a:t>
            </a:r>
            <a:br>
              <a:rPr lang="en-GB">
                <a:latin typeface="Courier" pitchFamily="2" charset="0"/>
              </a:rPr>
            </a:br>
            <a:r>
              <a:rPr lang="en-GB">
                <a:latin typeface="Courier" pitchFamily="2" charset="0"/>
              </a:rPr>
              <a:t>    	this(</a:t>
            </a:r>
            <a:r>
              <a:rPr lang="en-GB" err="1">
                <a:latin typeface="Courier" pitchFamily="2" charset="0"/>
              </a:rPr>
              <a:t>servicePackage</a:t>
            </a:r>
            <a:r>
              <a:rPr lang="en-GB">
                <a:latin typeface="Courier" pitchFamily="2" charset="0"/>
              </a:rPr>
              <a:t>, period, </a:t>
            </a:r>
            <a:r>
              <a:rPr lang="en-GB" err="1">
                <a:latin typeface="Courier" pitchFamily="2" charset="0"/>
              </a:rPr>
              <a:t>monthlyFee</a:t>
            </a:r>
            <a:r>
              <a:rPr lang="en-GB">
                <a:latin typeface="Courier" pitchFamily="2" charset="0"/>
              </a:rPr>
              <a:t>);</a:t>
            </a:r>
            <a:br>
              <a:rPr lang="en-GB">
                <a:latin typeface="Courier" pitchFamily="2" charset="0"/>
              </a:rPr>
            </a:br>
            <a:r>
              <a:rPr lang="en-GB">
                <a:latin typeface="Courier" pitchFamily="2" charset="0"/>
              </a:rPr>
              <a:t>    	</a:t>
            </a:r>
            <a:r>
              <a:rPr lang="en-GB" err="1">
                <a:latin typeface="Courier" pitchFamily="2" charset="0"/>
              </a:rPr>
              <a:t>this.expirationDate</a:t>
            </a:r>
            <a:r>
              <a:rPr lang="en-GB">
                <a:latin typeface="Courier" pitchFamily="2" charset="0"/>
              </a:rPr>
              <a:t> = </a:t>
            </a:r>
            <a:r>
              <a:rPr lang="en-GB" err="1">
                <a:latin typeface="Courier" pitchFamily="2" charset="0"/>
              </a:rPr>
              <a:t>expirationDate</a:t>
            </a:r>
            <a:r>
              <a:rPr lang="en-GB">
                <a:latin typeface="Courier" pitchFamily="2" charset="0"/>
              </a:rPr>
              <a:t>;</a:t>
            </a:r>
            <a:br>
              <a:rPr lang="en-GB">
                <a:latin typeface="Courier" pitchFamily="2" charset="0"/>
              </a:rPr>
            </a:br>
            <a:r>
              <a:rPr lang="en-GB">
                <a:latin typeface="Courier" pitchFamily="2" charset="0"/>
              </a:rPr>
              <a:t>}	</a:t>
            </a:r>
            <a:br>
              <a:rPr lang="en-GB">
                <a:latin typeface="Courier" pitchFamily="2" charset="0"/>
              </a:rPr>
            </a:br>
            <a:br>
              <a:rPr lang="en-GB">
                <a:latin typeface="Courier" pitchFamily="2" charset="0"/>
              </a:rPr>
            </a:br>
            <a:r>
              <a:rPr lang="en-GB">
                <a:latin typeface="Courier" pitchFamily="2" charset="0"/>
              </a:rPr>
              <a:t>     public Validity(</a:t>
            </a:r>
            <a:r>
              <a:rPr lang="en-GB" err="1">
                <a:latin typeface="Courier" pitchFamily="2" charset="0"/>
              </a:rPr>
              <a:t>ServicePackage</a:t>
            </a:r>
            <a:r>
              <a:rPr lang="en-GB">
                <a:latin typeface="Courier" pitchFamily="2" charset="0"/>
              </a:rPr>
              <a:t> </a:t>
            </a:r>
            <a:r>
              <a:rPr lang="en-GB" err="1">
                <a:latin typeface="Courier" pitchFamily="2" charset="0"/>
              </a:rPr>
              <a:t>servicePackage</a:t>
            </a:r>
            <a:r>
              <a:rPr lang="en-GB">
                <a:latin typeface="Courier" pitchFamily="2" charset="0"/>
              </a:rPr>
              <a:t>, int period, </a:t>
            </a:r>
            <a:r>
              <a:rPr lang="en-GB" err="1">
                <a:latin typeface="Courier" pitchFamily="2" charset="0"/>
              </a:rPr>
              <a:t>BigDecimal</a:t>
            </a:r>
            <a:r>
              <a:rPr lang="en-GB">
                <a:latin typeface="Courier" pitchFamily="2" charset="0"/>
              </a:rPr>
              <a:t> </a:t>
            </a:r>
            <a:r>
              <a:rPr lang="en-GB" err="1">
                <a:latin typeface="Courier" pitchFamily="2" charset="0"/>
              </a:rPr>
              <a:t>monthlyFee</a:t>
            </a:r>
            <a:r>
              <a:rPr lang="en-GB">
                <a:latin typeface="Courier" pitchFamily="2" charset="0"/>
              </a:rPr>
              <a:t> ){</a:t>
            </a:r>
            <a:br>
              <a:rPr lang="en-GB">
                <a:latin typeface="Courier" pitchFamily="2" charset="0"/>
              </a:rPr>
            </a:br>
            <a:r>
              <a:rPr lang="en-GB">
                <a:latin typeface="Courier" pitchFamily="2" charset="0"/>
              </a:rPr>
              <a:t>    	</a:t>
            </a:r>
            <a:r>
              <a:rPr lang="en-GB" err="1">
                <a:latin typeface="Courier" pitchFamily="2" charset="0"/>
              </a:rPr>
              <a:t>this.setServicePackage</a:t>
            </a:r>
            <a:r>
              <a:rPr lang="en-GB">
                <a:latin typeface="Courier" pitchFamily="2" charset="0"/>
              </a:rPr>
              <a:t>(</a:t>
            </a:r>
            <a:r>
              <a:rPr lang="en-GB" err="1">
                <a:latin typeface="Courier" pitchFamily="2" charset="0"/>
              </a:rPr>
              <a:t>servicePackage</a:t>
            </a:r>
            <a:r>
              <a:rPr lang="en-GB">
                <a:latin typeface="Courier" pitchFamily="2" charset="0"/>
              </a:rPr>
              <a:t>);</a:t>
            </a:r>
            <a:br>
              <a:rPr lang="en-GB">
                <a:latin typeface="Courier" pitchFamily="2" charset="0"/>
              </a:rPr>
            </a:br>
            <a:r>
              <a:rPr lang="en-GB">
                <a:latin typeface="Courier" pitchFamily="2" charset="0"/>
              </a:rPr>
              <a:t>    	</a:t>
            </a:r>
            <a:r>
              <a:rPr lang="en-GB" err="1">
                <a:latin typeface="Courier" pitchFamily="2" charset="0"/>
              </a:rPr>
              <a:t>this.period</a:t>
            </a:r>
            <a:r>
              <a:rPr lang="en-GB">
                <a:latin typeface="Courier" pitchFamily="2" charset="0"/>
              </a:rPr>
              <a:t> = period;</a:t>
            </a:r>
            <a:br>
              <a:rPr lang="en-GB">
                <a:latin typeface="Courier" pitchFamily="2" charset="0"/>
              </a:rPr>
            </a:br>
            <a:r>
              <a:rPr lang="en-GB">
                <a:latin typeface="Courier" pitchFamily="2" charset="0"/>
              </a:rPr>
              <a:t>    	</a:t>
            </a:r>
            <a:r>
              <a:rPr lang="en-GB" err="1">
                <a:latin typeface="Courier" pitchFamily="2" charset="0"/>
              </a:rPr>
              <a:t>this.monthlyFee</a:t>
            </a:r>
            <a:r>
              <a:rPr lang="en-GB">
                <a:latin typeface="Courier" pitchFamily="2" charset="0"/>
              </a:rPr>
              <a:t> = </a:t>
            </a:r>
            <a:r>
              <a:rPr lang="en-GB" err="1">
                <a:latin typeface="Courier" pitchFamily="2" charset="0"/>
              </a:rPr>
              <a:t>monthlyFee.setScale</a:t>
            </a:r>
            <a:r>
              <a:rPr lang="en-GB">
                <a:latin typeface="Courier" pitchFamily="2" charset="0"/>
              </a:rPr>
              <a:t>(2, </a:t>
            </a:r>
            <a:r>
              <a:rPr lang="en-GB" err="1">
                <a:latin typeface="Courier" pitchFamily="2" charset="0"/>
              </a:rPr>
              <a:t>RoundingMode.</a:t>
            </a:r>
            <a:r>
              <a:rPr lang="en-GB" i="1" err="1">
                <a:latin typeface="Courier" pitchFamily="2" charset="0"/>
              </a:rPr>
              <a:t>HALF_UP</a:t>
            </a:r>
            <a:r>
              <a:rPr lang="en-GB">
                <a:latin typeface="Courier" pitchFamily="2" charset="0"/>
              </a:rPr>
              <a:t>);</a:t>
            </a:r>
            <a:br>
              <a:rPr lang="en-GB">
                <a:latin typeface="Courier" pitchFamily="2" charset="0"/>
              </a:rPr>
            </a:br>
            <a:r>
              <a:rPr lang="en-GB">
                <a:latin typeface="Courier" pitchFamily="2" charset="0"/>
              </a:rPr>
              <a:t>    	</a:t>
            </a:r>
            <a:r>
              <a:rPr lang="en-GB" err="1">
                <a:latin typeface="Courier" pitchFamily="2" charset="0"/>
              </a:rPr>
              <a:t>this.totalCost</a:t>
            </a:r>
            <a:r>
              <a:rPr lang="en-GB">
                <a:latin typeface="Courier" pitchFamily="2" charset="0"/>
              </a:rPr>
              <a:t> = 	</a:t>
            </a:r>
            <a:r>
              <a:rPr lang="en-GB" err="1">
                <a:latin typeface="Courier" pitchFamily="2" charset="0"/>
              </a:rPr>
              <a:t>monthlyFee.multiply</a:t>
            </a:r>
            <a:r>
              <a:rPr lang="en-GB">
                <a:latin typeface="Courier" pitchFamily="2" charset="0"/>
              </a:rPr>
              <a:t>(</a:t>
            </a:r>
            <a:r>
              <a:rPr lang="en-GB" err="1">
                <a:latin typeface="Courier" pitchFamily="2" charset="0"/>
              </a:rPr>
              <a:t>BigDecimal.</a:t>
            </a:r>
            <a:r>
              <a:rPr lang="en-GB" i="1" err="1">
                <a:latin typeface="Courier" pitchFamily="2" charset="0"/>
              </a:rPr>
              <a:t>valueOf</a:t>
            </a:r>
            <a:r>
              <a:rPr lang="en-GB">
                <a:latin typeface="Courier" pitchFamily="2" charset="0"/>
              </a:rPr>
              <a:t>(period)).</a:t>
            </a:r>
            <a:r>
              <a:rPr lang="en-GB" err="1">
                <a:latin typeface="Courier" pitchFamily="2" charset="0"/>
              </a:rPr>
              <a:t>setScale</a:t>
            </a:r>
            <a:r>
              <a:rPr lang="en-GB">
                <a:latin typeface="Courier" pitchFamily="2" charset="0"/>
              </a:rPr>
              <a:t>(2, </a:t>
            </a:r>
            <a:r>
              <a:rPr lang="en-GB" err="1">
                <a:latin typeface="Courier" pitchFamily="2" charset="0"/>
              </a:rPr>
              <a:t>RoundingMode.</a:t>
            </a:r>
            <a:r>
              <a:rPr lang="en-GB" i="1" err="1">
                <a:latin typeface="Courier" pitchFamily="2" charset="0"/>
              </a:rPr>
              <a:t>HALF_UP</a:t>
            </a:r>
            <a:r>
              <a:rPr lang="en-GB">
                <a:latin typeface="Courier" pitchFamily="2" charset="0"/>
              </a:rPr>
              <a:t>);</a:t>
            </a:r>
            <a:br>
              <a:rPr lang="en-GB">
                <a:latin typeface="Courier" pitchFamily="2" charset="0"/>
              </a:rPr>
            </a:br>
            <a:r>
              <a:rPr lang="en-GB">
                <a:latin typeface="Courier" pitchFamily="2" charset="0"/>
              </a:rPr>
              <a:t>     }</a:t>
            </a:r>
          </a:p>
          <a:p>
            <a:pPr marL="0" indent="0">
              <a:lnSpc>
                <a:spcPct val="120000"/>
              </a:lnSpc>
              <a:buNone/>
            </a:pPr>
            <a:r>
              <a:rPr lang="en-GB">
                <a:latin typeface="Courier" pitchFamily="2" charset="0"/>
              </a:rPr>
              <a:t>}</a:t>
            </a:r>
            <a:endParaRPr lang="en-IT">
              <a:latin typeface="Courier" pitchFamily="2" charset="0"/>
            </a:endParaRPr>
          </a:p>
        </p:txBody>
      </p:sp>
    </p:spTree>
    <p:extLst>
      <p:ext uri="{BB962C8B-B14F-4D97-AF65-F5344CB8AC3E}">
        <p14:creationId xmlns:p14="http://schemas.microsoft.com/office/powerpoint/2010/main" val="40241172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3B6FE-84BF-B44C-8B1E-905614F2C5A7}"/>
              </a:ext>
            </a:extLst>
          </p:cNvPr>
          <p:cNvSpPr>
            <a:spLocks noGrp="1"/>
          </p:cNvSpPr>
          <p:nvPr>
            <p:ph type="title"/>
          </p:nvPr>
        </p:nvSpPr>
        <p:spPr/>
        <p:txBody>
          <a:bodyPr>
            <a:normAutofit/>
          </a:bodyPr>
          <a:lstStyle/>
          <a:p>
            <a:r>
              <a:rPr lang="en-GB" err="1"/>
              <a:t>OrderServiceSchedule</a:t>
            </a:r>
            <a:endParaRPr lang="en-IT"/>
          </a:p>
        </p:txBody>
      </p:sp>
      <p:sp>
        <p:nvSpPr>
          <p:cNvPr id="3" name="Content Placeholder 2">
            <a:extLst>
              <a:ext uri="{FF2B5EF4-FFF2-40B4-BE49-F238E27FC236}">
                <a16:creationId xmlns:a16="http://schemas.microsoft.com/office/drawing/2014/main" id="{EACBD965-6A7F-D64D-B8D1-0D3023B213B4}"/>
              </a:ext>
            </a:extLst>
          </p:cNvPr>
          <p:cNvSpPr>
            <a:spLocks noGrp="1"/>
          </p:cNvSpPr>
          <p:nvPr>
            <p:ph idx="1"/>
          </p:nvPr>
        </p:nvSpPr>
        <p:spPr>
          <a:xfrm>
            <a:off x="838200" y="1616075"/>
            <a:ext cx="10515600" cy="4876800"/>
          </a:xfrm>
        </p:spPr>
        <p:txBody>
          <a:bodyPr numCol="2">
            <a:normAutofit fontScale="62500" lnSpcReduction="20000"/>
          </a:bodyPr>
          <a:lstStyle/>
          <a:p>
            <a:pPr marL="0" indent="0">
              <a:lnSpc>
                <a:spcPct val="120000"/>
              </a:lnSpc>
              <a:buNone/>
            </a:pPr>
            <a:r>
              <a:rPr lang="en-GB">
                <a:latin typeface="Courier" pitchFamily="2" charset="0"/>
              </a:rPr>
              <a:t>@Entity</a:t>
            </a:r>
            <a:br>
              <a:rPr lang="en-GB">
                <a:latin typeface="Courier" pitchFamily="2" charset="0"/>
              </a:rPr>
            </a:br>
            <a:r>
              <a:rPr lang="en-GB">
                <a:latin typeface="Courier" pitchFamily="2" charset="0"/>
              </a:rPr>
              <a:t>@Table(name = "</a:t>
            </a:r>
            <a:r>
              <a:rPr lang="en-GB" err="1">
                <a:latin typeface="Courier" pitchFamily="2" charset="0"/>
              </a:rPr>
              <a:t>service_schedule</a:t>
            </a:r>
            <a:r>
              <a:rPr lang="en-GB">
                <a:latin typeface="Courier" pitchFamily="2" charset="0"/>
              </a:rPr>
              <a:t>")</a:t>
            </a:r>
            <a:br>
              <a:rPr lang="en-GB">
                <a:latin typeface="Courier" pitchFamily="2" charset="0"/>
              </a:rPr>
            </a:br>
            <a:r>
              <a:rPr lang="en-GB">
                <a:latin typeface="Courier" pitchFamily="2" charset="0"/>
              </a:rPr>
              <a:t>@</a:t>
            </a:r>
            <a:r>
              <a:rPr lang="en-GB" err="1">
                <a:latin typeface="Courier" pitchFamily="2" charset="0"/>
              </a:rPr>
              <a:t>IdClass</a:t>
            </a:r>
            <a:r>
              <a:rPr lang="en-GB">
                <a:latin typeface="Courier" pitchFamily="2" charset="0"/>
              </a:rPr>
              <a:t>(</a:t>
            </a:r>
            <a:r>
              <a:rPr lang="en-GB" err="1">
                <a:latin typeface="Courier" pitchFamily="2" charset="0"/>
              </a:rPr>
              <a:t>OrderServiceSchedulePrimaryKey.class</a:t>
            </a:r>
            <a:r>
              <a:rPr lang="en-GB">
                <a:latin typeface="Courier" pitchFamily="2" charset="0"/>
              </a:rPr>
              <a:t>)</a:t>
            </a:r>
            <a:br>
              <a:rPr lang="en-GB">
                <a:latin typeface="Courier" pitchFamily="2" charset="0"/>
              </a:rPr>
            </a:br>
            <a:r>
              <a:rPr lang="en-GB">
                <a:latin typeface="Courier" pitchFamily="2" charset="0"/>
              </a:rPr>
              <a:t>public class </a:t>
            </a:r>
            <a:r>
              <a:rPr lang="en-GB" err="1">
                <a:latin typeface="Courier" pitchFamily="2" charset="0"/>
              </a:rPr>
              <a:t>OrderServiceSchedule</a:t>
            </a:r>
            <a:r>
              <a:rPr lang="en-GB">
                <a:latin typeface="Courier" pitchFamily="2" charset="0"/>
              </a:rPr>
              <a:t> implements Serializable {</a:t>
            </a:r>
            <a:br>
              <a:rPr lang="en-GB">
                <a:latin typeface="Courier" pitchFamily="2" charset="0"/>
              </a:rPr>
            </a:br>
            <a:r>
              <a:rPr lang="en-GB">
                <a:latin typeface="Courier" pitchFamily="2" charset="0"/>
              </a:rPr>
              <a:t>    private static final long </a:t>
            </a:r>
            <a:r>
              <a:rPr lang="en-GB" i="1" err="1">
                <a:latin typeface="Courier" pitchFamily="2" charset="0"/>
              </a:rPr>
              <a:t>serialVersionUID</a:t>
            </a:r>
            <a:r>
              <a:rPr lang="en-GB" i="1">
                <a:latin typeface="Courier" pitchFamily="2" charset="0"/>
              </a:rPr>
              <a:t> </a:t>
            </a:r>
            <a:r>
              <a:rPr lang="en-GB">
                <a:latin typeface="Courier" pitchFamily="2" charset="0"/>
              </a:rPr>
              <a:t>= 1L;</a:t>
            </a:r>
            <a:br>
              <a:rPr lang="en-GB">
                <a:latin typeface="Courier" pitchFamily="2" charset="0"/>
              </a:rPr>
            </a:br>
            <a:br>
              <a:rPr lang="en-GB">
                <a:latin typeface="Courier" pitchFamily="2" charset="0"/>
              </a:rPr>
            </a:br>
            <a:r>
              <a:rPr lang="en-GB">
                <a:latin typeface="Courier" pitchFamily="2" charset="0"/>
              </a:rPr>
              <a:t>    @Id</a:t>
            </a:r>
            <a:br>
              <a:rPr lang="en-GB">
                <a:latin typeface="Courier" pitchFamily="2" charset="0"/>
              </a:rPr>
            </a:br>
            <a:r>
              <a:rPr lang="en-GB">
                <a:latin typeface="Courier" pitchFamily="2" charset="0"/>
              </a:rPr>
              <a:t>    @</a:t>
            </a:r>
            <a:r>
              <a:rPr lang="en-GB" err="1">
                <a:latin typeface="Courier" pitchFamily="2" charset="0"/>
              </a:rPr>
              <a:t>ManyToOne</a:t>
            </a:r>
            <a:r>
              <a:rPr lang="en-GB">
                <a:latin typeface="Courier" pitchFamily="2" charset="0"/>
              </a:rPr>
              <a:t> ( cascade = </a:t>
            </a:r>
            <a:r>
              <a:rPr lang="en-GB" err="1">
                <a:latin typeface="Courier" pitchFamily="2" charset="0"/>
              </a:rPr>
              <a:t>CascadeType.</a:t>
            </a:r>
            <a:r>
              <a:rPr lang="en-GB" i="1" err="1">
                <a:latin typeface="Courier" pitchFamily="2" charset="0"/>
              </a:rPr>
              <a:t>PERSIST</a:t>
            </a:r>
            <a:r>
              <a:rPr lang="en-GB" i="1">
                <a:latin typeface="Courier" pitchFamily="2" charset="0"/>
              </a:rPr>
              <a:t> </a:t>
            </a:r>
            <a:r>
              <a:rPr lang="en-GB">
                <a:latin typeface="Courier" pitchFamily="2" charset="0"/>
              </a:rPr>
              <a:t>)</a:t>
            </a:r>
            <a:br>
              <a:rPr lang="en-GB">
                <a:latin typeface="Courier" pitchFamily="2" charset="0"/>
              </a:rPr>
            </a:br>
            <a:r>
              <a:rPr lang="en-GB">
                <a:latin typeface="Courier" pitchFamily="2" charset="0"/>
              </a:rPr>
              <a:t>    @</a:t>
            </a:r>
            <a:r>
              <a:rPr lang="en-GB" err="1">
                <a:latin typeface="Courier" pitchFamily="2" charset="0"/>
              </a:rPr>
              <a:t>JoinColumn</a:t>
            </a:r>
            <a:r>
              <a:rPr lang="en-GB">
                <a:latin typeface="Courier" pitchFamily="2" charset="0"/>
              </a:rPr>
              <a:t> (name = "ORDER_ID")</a:t>
            </a:r>
            <a:br>
              <a:rPr lang="en-GB">
                <a:latin typeface="Courier" pitchFamily="2" charset="0"/>
              </a:rPr>
            </a:br>
            <a:r>
              <a:rPr lang="en-GB">
                <a:latin typeface="Courier" pitchFamily="2" charset="0"/>
              </a:rPr>
              <a:t>    private Order order;</a:t>
            </a:r>
            <a:br>
              <a:rPr lang="en-GB">
                <a:latin typeface="Courier" pitchFamily="2" charset="0"/>
              </a:rPr>
            </a:br>
            <a:br>
              <a:rPr lang="en-GB">
                <a:latin typeface="Courier" pitchFamily="2" charset="0"/>
              </a:rPr>
            </a:br>
            <a:r>
              <a:rPr lang="en-GB">
                <a:latin typeface="Courier" pitchFamily="2" charset="0"/>
              </a:rPr>
              <a:t>    @Id</a:t>
            </a:r>
            <a:br>
              <a:rPr lang="en-GB">
                <a:latin typeface="Courier" pitchFamily="2" charset="0"/>
              </a:rPr>
            </a:br>
            <a:r>
              <a:rPr lang="en-GB">
                <a:latin typeface="Courier" pitchFamily="2" charset="0"/>
              </a:rPr>
              <a:t>    @</a:t>
            </a:r>
            <a:r>
              <a:rPr lang="en-GB" err="1">
                <a:latin typeface="Courier" pitchFamily="2" charset="0"/>
              </a:rPr>
              <a:t>ManyToOne</a:t>
            </a:r>
            <a:r>
              <a:rPr lang="en-GB">
                <a:latin typeface="Courier" pitchFamily="2" charset="0"/>
              </a:rPr>
              <a:t> ( cascade = </a:t>
            </a:r>
            <a:r>
              <a:rPr lang="en-GB" err="1">
                <a:latin typeface="Courier" pitchFamily="2" charset="0"/>
              </a:rPr>
              <a:t>CascadeType.</a:t>
            </a:r>
            <a:r>
              <a:rPr lang="en-GB" i="1" err="1">
                <a:latin typeface="Courier" pitchFamily="2" charset="0"/>
              </a:rPr>
              <a:t>PERSIST</a:t>
            </a:r>
            <a:r>
              <a:rPr lang="en-GB" i="1">
                <a:latin typeface="Courier" pitchFamily="2" charset="0"/>
              </a:rPr>
              <a:t> </a:t>
            </a:r>
            <a:r>
              <a:rPr lang="en-GB">
                <a:latin typeface="Courier" pitchFamily="2" charset="0"/>
              </a:rPr>
              <a:t>)</a:t>
            </a:r>
            <a:br>
              <a:rPr lang="en-GB">
                <a:latin typeface="Courier" pitchFamily="2" charset="0"/>
              </a:rPr>
            </a:br>
            <a:r>
              <a:rPr lang="en-GB">
                <a:latin typeface="Courier" pitchFamily="2" charset="0"/>
              </a:rPr>
              <a:t>    @</a:t>
            </a:r>
            <a:r>
              <a:rPr lang="en-GB" err="1">
                <a:latin typeface="Courier" pitchFamily="2" charset="0"/>
              </a:rPr>
              <a:t>JoinColumn</a:t>
            </a:r>
            <a:r>
              <a:rPr lang="en-GB">
                <a:latin typeface="Courier" pitchFamily="2" charset="0"/>
              </a:rPr>
              <a:t> (name = "SERVICE_ID")</a:t>
            </a:r>
            <a:br>
              <a:rPr lang="en-GB">
                <a:latin typeface="Courier" pitchFamily="2" charset="0"/>
              </a:rPr>
            </a:br>
            <a:r>
              <a:rPr lang="en-GB">
                <a:latin typeface="Courier" pitchFamily="2" charset="0"/>
              </a:rPr>
              <a:t>    private Service service;</a:t>
            </a:r>
            <a:br>
              <a:rPr lang="en-GB">
                <a:latin typeface="Courier" pitchFamily="2" charset="0"/>
              </a:rPr>
            </a:br>
            <a:br>
              <a:rPr lang="en-GB">
                <a:latin typeface="Courier" pitchFamily="2" charset="0"/>
              </a:rPr>
            </a:br>
            <a:r>
              <a:rPr lang="en-GB">
                <a:latin typeface="Courier" pitchFamily="2" charset="0"/>
              </a:rPr>
              <a:t>    @Column(name = "username")</a:t>
            </a:r>
            <a:br>
              <a:rPr lang="en-GB">
                <a:latin typeface="Courier" pitchFamily="2" charset="0"/>
              </a:rPr>
            </a:br>
            <a:r>
              <a:rPr lang="en-GB">
                <a:latin typeface="Courier" pitchFamily="2" charset="0"/>
              </a:rPr>
              <a:t>    private String username;</a:t>
            </a:r>
            <a:br>
              <a:rPr lang="en-GB">
                <a:latin typeface="Courier" pitchFamily="2" charset="0"/>
              </a:rPr>
            </a:br>
            <a:br>
              <a:rPr lang="en-GB">
                <a:latin typeface="Courier" pitchFamily="2" charset="0"/>
              </a:rPr>
            </a:br>
            <a:r>
              <a:rPr lang="en-GB">
                <a:latin typeface="Courier" pitchFamily="2" charset="0"/>
              </a:rPr>
              <a:t>    @Column(name = "ACTIVATION_DATE")</a:t>
            </a:r>
            <a:br>
              <a:rPr lang="en-GB">
                <a:latin typeface="Courier" pitchFamily="2" charset="0"/>
              </a:rPr>
            </a:br>
            <a:r>
              <a:rPr lang="en-GB">
                <a:latin typeface="Courier" pitchFamily="2" charset="0"/>
              </a:rPr>
              <a:t>    private Date </a:t>
            </a:r>
            <a:r>
              <a:rPr lang="en-GB" err="1">
                <a:latin typeface="Courier" pitchFamily="2" charset="0"/>
              </a:rPr>
              <a:t>activationDate</a:t>
            </a:r>
            <a:r>
              <a:rPr lang="en-GB">
                <a:latin typeface="Courier" pitchFamily="2" charset="0"/>
              </a:rPr>
              <a:t>;</a:t>
            </a:r>
            <a:br>
              <a:rPr lang="en-GB">
                <a:latin typeface="Courier" pitchFamily="2" charset="0"/>
              </a:rPr>
            </a:br>
            <a:br>
              <a:rPr lang="en-GB">
                <a:latin typeface="Courier" pitchFamily="2" charset="0"/>
              </a:rPr>
            </a:br>
            <a:r>
              <a:rPr lang="en-GB">
                <a:latin typeface="Courier" pitchFamily="2" charset="0"/>
              </a:rPr>
              <a:t>    @Column(name = "DEACTIVATION_DATE")</a:t>
            </a:r>
            <a:br>
              <a:rPr lang="en-GB">
                <a:latin typeface="Courier" pitchFamily="2" charset="0"/>
              </a:rPr>
            </a:br>
            <a:r>
              <a:rPr lang="en-GB">
                <a:latin typeface="Courier" pitchFamily="2" charset="0"/>
              </a:rPr>
              <a:t>    private Date </a:t>
            </a:r>
            <a:r>
              <a:rPr lang="en-GB" err="1">
                <a:latin typeface="Courier" pitchFamily="2" charset="0"/>
              </a:rPr>
              <a:t>deactivationDate</a:t>
            </a:r>
            <a:r>
              <a:rPr lang="en-GB">
                <a:latin typeface="Courier" pitchFamily="2" charset="0"/>
              </a:rPr>
              <a:t>;</a:t>
            </a:r>
            <a:br>
              <a:rPr lang="en-GB">
                <a:latin typeface="Courier" pitchFamily="2" charset="0"/>
              </a:rPr>
            </a:br>
            <a:br>
              <a:rPr lang="en-GB">
                <a:latin typeface="Courier" pitchFamily="2" charset="0"/>
              </a:rPr>
            </a:br>
            <a:br>
              <a:rPr lang="en-GB">
                <a:latin typeface="Courier" pitchFamily="2" charset="0"/>
              </a:rPr>
            </a:br>
            <a:r>
              <a:rPr lang="en-GB">
                <a:latin typeface="Courier" pitchFamily="2" charset="0"/>
              </a:rPr>
              <a:t>    public </a:t>
            </a:r>
            <a:r>
              <a:rPr lang="en-GB" err="1">
                <a:latin typeface="Courier" pitchFamily="2" charset="0"/>
              </a:rPr>
              <a:t>OrderServiceSchedule</a:t>
            </a:r>
            <a:r>
              <a:rPr lang="en-GB">
                <a:latin typeface="Courier" pitchFamily="2" charset="0"/>
              </a:rPr>
              <a:t>() {</a:t>
            </a:r>
            <a:br>
              <a:rPr lang="en-GB">
                <a:latin typeface="Courier" pitchFamily="2" charset="0"/>
              </a:rPr>
            </a:br>
            <a:r>
              <a:rPr lang="en-GB">
                <a:latin typeface="Courier" pitchFamily="2" charset="0"/>
              </a:rPr>
              <a:t>    }}</a:t>
            </a:r>
            <a:endParaRPr lang="en-IT">
              <a:latin typeface="Courier" pitchFamily="2" charset="0"/>
            </a:endParaRPr>
          </a:p>
        </p:txBody>
      </p:sp>
    </p:spTree>
    <p:extLst>
      <p:ext uri="{BB962C8B-B14F-4D97-AF65-F5344CB8AC3E}">
        <p14:creationId xmlns:p14="http://schemas.microsoft.com/office/powerpoint/2010/main" val="307630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8040A-CC5F-734B-96C3-3C52EFF49998}"/>
              </a:ext>
            </a:extLst>
          </p:cNvPr>
          <p:cNvSpPr>
            <a:spLocks noGrp="1"/>
          </p:cNvSpPr>
          <p:nvPr>
            <p:ph type="title"/>
          </p:nvPr>
        </p:nvSpPr>
        <p:spPr/>
        <p:txBody>
          <a:bodyPr/>
          <a:lstStyle/>
          <a:p>
            <a:r>
              <a:rPr lang="en-IT"/>
              <a:t>Motivation of the logical design</a:t>
            </a:r>
          </a:p>
        </p:txBody>
      </p:sp>
      <p:sp>
        <p:nvSpPr>
          <p:cNvPr id="3" name="Content Placeholder 2">
            <a:extLst>
              <a:ext uri="{FF2B5EF4-FFF2-40B4-BE49-F238E27FC236}">
                <a16:creationId xmlns:a16="http://schemas.microsoft.com/office/drawing/2014/main" id="{B43FBB9E-EDBF-CA4A-BA81-D6098266D49E}"/>
              </a:ext>
            </a:extLst>
          </p:cNvPr>
          <p:cNvSpPr>
            <a:spLocks noGrp="1"/>
          </p:cNvSpPr>
          <p:nvPr>
            <p:ph idx="1"/>
          </p:nvPr>
        </p:nvSpPr>
        <p:spPr/>
        <p:txBody>
          <a:bodyPr>
            <a:normAutofit fontScale="92500" lnSpcReduction="10000"/>
          </a:bodyPr>
          <a:lstStyle/>
          <a:p>
            <a:r>
              <a:rPr lang="en-IT"/>
              <a:t>The Service inheritance has been translated using multiple tables. In particular the Service table has all the common attributes and contains all services (of all types). Services that have exclusive attributes are also stored in one of the auxiliary tables (FixedInternetService, MobileInternetService, obilePhoneService) with the same id of the Service table. This choice has been done because having all types of services in a single table would have resulted in a table with many, nullable attributes. </a:t>
            </a:r>
          </a:p>
          <a:p>
            <a:r>
              <a:rPr lang="en-IT"/>
              <a:t>Another important thing to notice with respect to Service is that FixedInternetService and MobileInternetService have the same attributes. This has been done to easier map entities in Java. </a:t>
            </a:r>
          </a:p>
          <a:p>
            <a:r>
              <a:rPr lang="en-IT"/>
              <a:t>The FixedPhoneService entity has been merged with the Service entity since the former has no exclusive attributes. </a:t>
            </a:r>
          </a:p>
        </p:txBody>
      </p:sp>
    </p:spTree>
    <p:extLst>
      <p:ext uri="{BB962C8B-B14F-4D97-AF65-F5344CB8AC3E}">
        <p14:creationId xmlns:p14="http://schemas.microsoft.com/office/powerpoint/2010/main" val="14621729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3B6FE-84BF-B44C-8B1E-905614F2C5A7}"/>
              </a:ext>
            </a:extLst>
          </p:cNvPr>
          <p:cNvSpPr>
            <a:spLocks noGrp="1"/>
          </p:cNvSpPr>
          <p:nvPr>
            <p:ph type="title"/>
          </p:nvPr>
        </p:nvSpPr>
        <p:spPr/>
        <p:txBody>
          <a:bodyPr>
            <a:normAutofit/>
          </a:bodyPr>
          <a:lstStyle/>
          <a:p>
            <a:r>
              <a:rPr lang="en-GB" err="1"/>
              <a:t>OrderOptionalSchedule</a:t>
            </a:r>
            <a:endParaRPr lang="en-IT"/>
          </a:p>
        </p:txBody>
      </p:sp>
      <p:sp>
        <p:nvSpPr>
          <p:cNvPr id="3" name="Content Placeholder 2">
            <a:extLst>
              <a:ext uri="{FF2B5EF4-FFF2-40B4-BE49-F238E27FC236}">
                <a16:creationId xmlns:a16="http://schemas.microsoft.com/office/drawing/2014/main" id="{EACBD965-6A7F-D64D-B8D1-0D3023B213B4}"/>
              </a:ext>
            </a:extLst>
          </p:cNvPr>
          <p:cNvSpPr>
            <a:spLocks noGrp="1"/>
          </p:cNvSpPr>
          <p:nvPr>
            <p:ph idx="1"/>
          </p:nvPr>
        </p:nvSpPr>
        <p:spPr>
          <a:xfrm>
            <a:off x="838200" y="1616075"/>
            <a:ext cx="10515600" cy="4876800"/>
          </a:xfrm>
        </p:spPr>
        <p:txBody>
          <a:bodyPr numCol="2">
            <a:normAutofit fontScale="55000" lnSpcReduction="20000"/>
          </a:bodyPr>
          <a:lstStyle/>
          <a:p>
            <a:pPr marL="0" indent="0">
              <a:lnSpc>
                <a:spcPct val="120000"/>
              </a:lnSpc>
              <a:buNone/>
            </a:pPr>
            <a:r>
              <a:rPr lang="en-GB">
                <a:latin typeface="Courier" pitchFamily="2" charset="0"/>
              </a:rPr>
              <a:t>@Entity</a:t>
            </a:r>
            <a:br>
              <a:rPr lang="en-GB">
                <a:latin typeface="Courier" pitchFamily="2" charset="0"/>
              </a:rPr>
            </a:br>
            <a:r>
              <a:rPr lang="en-GB">
                <a:latin typeface="Courier" pitchFamily="2" charset="0"/>
              </a:rPr>
              <a:t>@Table(name = "</a:t>
            </a:r>
            <a:r>
              <a:rPr lang="en-GB" err="1">
                <a:latin typeface="Courier" pitchFamily="2" charset="0"/>
              </a:rPr>
              <a:t>service_schedule</a:t>
            </a:r>
            <a:r>
              <a:rPr lang="en-GB">
                <a:latin typeface="Courier" pitchFamily="2" charset="0"/>
              </a:rPr>
              <a:t>")</a:t>
            </a:r>
            <a:br>
              <a:rPr lang="en-GB">
                <a:latin typeface="Courier" pitchFamily="2" charset="0"/>
              </a:rPr>
            </a:br>
            <a:r>
              <a:rPr lang="en-GB">
                <a:latin typeface="Courier" pitchFamily="2" charset="0"/>
              </a:rPr>
              <a:t>@</a:t>
            </a:r>
            <a:r>
              <a:rPr lang="en-GB" err="1">
                <a:latin typeface="Courier" pitchFamily="2" charset="0"/>
              </a:rPr>
              <a:t>IdClass</a:t>
            </a:r>
            <a:r>
              <a:rPr lang="en-GB">
                <a:latin typeface="Courier" pitchFamily="2" charset="0"/>
              </a:rPr>
              <a:t>(</a:t>
            </a:r>
            <a:r>
              <a:rPr lang="en-GB" err="1">
                <a:latin typeface="Courier" pitchFamily="2" charset="0"/>
              </a:rPr>
              <a:t>OrderServiceSchedulePrimaryKey.class</a:t>
            </a:r>
            <a:r>
              <a:rPr lang="en-GB">
                <a:latin typeface="Courier" pitchFamily="2" charset="0"/>
              </a:rPr>
              <a:t>)</a:t>
            </a:r>
            <a:br>
              <a:rPr lang="en-GB">
                <a:latin typeface="Courier" pitchFamily="2" charset="0"/>
              </a:rPr>
            </a:br>
            <a:r>
              <a:rPr lang="en-GB">
                <a:latin typeface="Courier" pitchFamily="2" charset="0"/>
              </a:rPr>
              <a:t>public class </a:t>
            </a:r>
            <a:r>
              <a:rPr lang="en-GB" err="1">
                <a:latin typeface="Courier" pitchFamily="2" charset="0"/>
              </a:rPr>
              <a:t>OrderServiceSchedule</a:t>
            </a:r>
            <a:r>
              <a:rPr lang="en-GB">
                <a:latin typeface="Courier" pitchFamily="2" charset="0"/>
              </a:rPr>
              <a:t> implements Serializable {</a:t>
            </a:r>
            <a:br>
              <a:rPr lang="en-GB">
                <a:latin typeface="Courier" pitchFamily="2" charset="0"/>
              </a:rPr>
            </a:br>
            <a:r>
              <a:rPr lang="en-GB">
                <a:latin typeface="Courier" pitchFamily="2" charset="0"/>
              </a:rPr>
              <a:t>    private static final long </a:t>
            </a:r>
            <a:r>
              <a:rPr lang="en-GB" i="1" err="1">
                <a:latin typeface="Courier" pitchFamily="2" charset="0"/>
              </a:rPr>
              <a:t>serialVersionUID</a:t>
            </a:r>
            <a:r>
              <a:rPr lang="en-GB" i="1">
                <a:latin typeface="Courier" pitchFamily="2" charset="0"/>
              </a:rPr>
              <a:t> </a:t>
            </a:r>
            <a:r>
              <a:rPr lang="en-GB">
                <a:latin typeface="Courier" pitchFamily="2" charset="0"/>
              </a:rPr>
              <a:t>= 1L;</a:t>
            </a:r>
            <a:br>
              <a:rPr lang="en-GB">
                <a:latin typeface="Courier" pitchFamily="2" charset="0"/>
              </a:rPr>
            </a:br>
            <a:br>
              <a:rPr lang="en-GB">
                <a:latin typeface="Courier" pitchFamily="2" charset="0"/>
              </a:rPr>
            </a:br>
            <a:r>
              <a:rPr lang="en-GB">
                <a:latin typeface="Courier" pitchFamily="2" charset="0"/>
              </a:rPr>
              <a:t>    @Id</a:t>
            </a:r>
            <a:br>
              <a:rPr lang="en-GB">
                <a:latin typeface="Courier" pitchFamily="2" charset="0"/>
              </a:rPr>
            </a:br>
            <a:r>
              <a:rPr lang="en-GB">
                <a:latin typeface="Courier" pitchFamily="2" charset="0"/>
              </a:rPr>
              <a:t>    @</a:t>
            </a:r>
            <a:r>
              <a:rPr lang="en-GB" err="1">
                <a:latin typeface="Courier" pitchFamily="2" charset="0"/>
              </a:rPr>
              <a:t>ManyToOne</a:t>
            </a:r>
            <a:r>
              <a:rPr lang="en-GB">
                <a:latin typeface="Courier" pitchFamily="2" charset="0"/>
              </a:rPr>
              <a:t> ( cascade = </a:t>
            </a:r>
            <a:r>
              <a:rPr lang="en-GB" err="1">
                <a:latin typeface="Courier" pitchFamily="2" charset="0"/>
              </a:rPr>
              <a:t>CascadeType.</a:t>
            </a:r>
            <a:r>
              <a:rPr lang="en-GB" i="1" err="1">
                <a:latin typeface="Courier" pitchFamily="2" charset="0"/>
              </a:rPr>
              <a:t>PERSIST</a:t>
            </a:r>
            <a:r>
              <a:rPr lang="en-GB" i="1">
                <a:latin typeface="Courier" pitchFamily="2" charset="0"/>
              </a:rPr>
              <a:t> </a:t>
            </a:r>
            <a:r>
              <a:rPr lang="en-GB">
                <a:latin typeface="Courier" pitchFamily="2" charset="0"/>
              </a:rPr>
              <a:t>)</a:t>
            </a:r>
            <a:br>
              <a:rPr lang="en-GB">
                <a:latin typeface="Courier" pitchFamily="2" charset="0"/>
              </a:rPr>
            </a:br>
            <a:r>
              <a:rPr lang="en-GB">
                <a:latin typeface="Courier" pitchFamily="2" charset="0"/>
              </a:rPr>
              <a:t>    @</a:t>
            </a:r>
            <a:r>
              <a:rPr lang="en-GB" err="1">
                <a:latin typeface="Courier" pitchFamily="2" charset="0"/>
              </a:rPr>
              <a:t>JoinColumn</a:t>
            </a:r>
            <a:r>
              <a:rPr lang="en-GB">
                <a:latin typeface="Courier" pitchFamily="2" charset="0"/>
              </a:rPr>
              <a:t> (name = "ORDER_ID")</a:t>
            </a:r>
            <a:br>
              <a:rPr lang="en-GB">
                <a:latin typeface="Courier" pitchFamily="2" charset="0"/>
              </a:rPr>
            </a:br>
            <a:r>
              <a:rPr lang="en-GB">
                <a:latin typeface="Courier" pitchFamily="2" charset="0"/>
              </a:rPr>
              <a:t>    private Order order;</a:t>
            </a:r>
            <a:br>
              <a:rPr lang="en-GB">
                <a:latin typeface="Courier" pitchFamily="2" charset="0"/>
              </a:rPr>
            </a:br>
            <a:br>
              <a:rPr lang="en-GB">
                <a:latin typeface="Courier" pitchFamily="2" charset="0"/>
              </a:rPr>
            </a:br>
            <a:r>
              <a:rPr lang="en-GB">
                <a:latin typeface="Courier" pitchFamily="2" charset="0"/>
              </a:rPr>
              <a:t>    @Id</a:t>
            </a:r>
            <a:br>
              <a:rPr lang="en-GB">
                <a:latin typeface="Courier" pitchFamily="2" charset="0"/>
              </a:rPr>
            </a:br>
            <a:r>
              <a:rPr lang="en-GB">
                <a:latin typeface="Courier" pitchFamily="2" charset="0"/>
              </a:rPr>
              <a:t>    @</a:t>
            </a:r>
            <a:r>
              <a:rPr lang="en-GB" err="1">
                <a:latin typeface="Courier" pitchFamily="2" charset="0"/>
              </a:rPr>
              <a:t>ManyToOne</a:t>
            </a:r>
            <a:r>
              <a:rPr lang="en-GB">
                <a:latin typeface="Courier" pitchFamily="2" charset="0"/>
              </a:rPr>
              <a:t> ( cascade = </a:t>
            </a:r>
            <a:r>
              <a:rPr lang="en-GB" err="1">
                <a:latin typeface="Courier" pitchFamily="2" charset="0"/>
              </a:rPr>
              <a:t>CascadeType.</a:t>
            </a:r>
            <a:r>
              <a:rPr lang="en-GB" i="1" err="1">
                <a:latin typeface="Courier" pitchFamily="2" charset="0"/>
              </a:rPr>
              <a:t>PERSIST</a:t>
            </a:r>
            <a:r>
              <a:rPr lang="en-GB" i="1">
                <a:latin typeface="Courier" pitchFamily="2" charset="0"/>
              </a:rPr>
              <a:t> </a:t>
            </a:r>
            <a:r>
              <a:rPr lang="en-GB">
                <a:latin typeface="Courier" pitchFamily="2" charset="0"/>
              </a:rPr>
              <a:t>)</a:t>
            </a:r>
            <a:br>
              <a:rPr lang="en-GB">
                <a:latin typeface="Courier" pitchFamily="2" charset="0"/>
              </a:rPr>
            </a:br>
            <a:r>
              <a:rPr lang="en-GB">
                <a:latin typeface="Courier" pitchFamily="2" charset="0"/>
              </a:rPr>
              <a:t>    @</a:t>
            </a:r>
            <a:r>
              <a:rPr lang="en-GB" err="1">
                <a:latin typeface="Courier" pitchFamily="2" charset="0"/>
              </a:rPr>
              <a:t>JoinColumn</a:t>
            </a:r>
            <a:r>
              <a:rPr lang="en-GB">
                <a:latin typeface="Courier" pitchFamily="2" charset="0"/>
              </a:rPr>
              <a:t> (name = ”OPTIONAL_PRODUCT_ID")</a:t>
            </a:r>
            <a:br>
              <a:rPr lang="en-GB">
                <a:latin typeface="Courier" pitchFamily="2" charset="0"/>
              </a:rPr>
            </a:br>
            <a:r>
              <a:rPr lang="en-GB">
                <a:latin typeface="Courier" pitchFamily="2" charset="0"/>
              </a:rPr>
              <a:t>    private </a:t>
            </a:r>
            <a:r>
              <a:rPr lang="en-GB" err="1">
                <a:latin typeface="Courier" pitchFamily="2" charset="0"/>
              </a:rPr>
              <a:t>OptionalProduct</a:t>
            </a:r>
            <a:r>
              <a:rPr lang="en-GB">
                <a:latin typeface="Courier" pitchFamily="2" charset="0"/>
              </a:rPr>
              <a:t> optional;</a:t>
            </a:r>
            <a:br>
              <a:rPr lang="en-GB">
                <a:latin typeface="Courier" pitchFamily="2" charset="0"/>
              </a:rPr>
            </a:br>
            <a:br>
              <a:rPr lang="en-GB">
                <a:latin typeface="Courier" pitchFamily="2" charset="0"/>
              </a:rPr>
            </a:br>
            <a:r>
              <a:rPr lang="en-GB">
                <a:latin typeface="Courier" pitchFamily="2" charset="0"/>
              </a:rPr>
              <a:t>    @Column(name = "username")</a:t>
            </a:r>
            <a:br>
              <a:rPr lang="en-GB">
                <a:latin typeface="Courier" pitchFamily="2" charset="0"/>
              </a:rPr>
            </a:br>
            <a:r>
              <a:rPr lang="en-GB">
                <a:latin typeface="Courier" pitchFamily="2" charset="0"/>
              </a:rPr>
              <a:t>    private String username;</a:t>
            </a:r>
            <a:br>
              <a:rPr lang="en-GB">
                <a:latin typeface="Courier" pitchFamily="2" charset="0"/>
              </a:rPr>
            </a:br>
            <a:br>
              <a:rPr lang="en-GB">
                <a:latin typeface="Courier" pitchFamily="2" charset="0"/>
              </a:rPr>
            </a:br>
            <a:r>
              <a:rPr lang="en-GB">
                <a:latin typeface="Courier" pitchFamily="2" charset="0"/>
              </a:rPr>
              <a:t>    @Column(name = "ACTIVATION_DATE")</a:t>
            </a:r>
            <a:br>
              <a:rPr lang="en-GB">
                <a:latin typeface="Courier" pitchFamily="2" charset="0"/>
              </a:rPr>
            </a:br>
            <a:r>
              <a:rPr lang="en-GB">
                <a:latin typeface="Courier" pitchFamily="2" charset="0"/>
              </a:rPr>
              <a:t>    private Date </a:t>
            </a:r>
            <a:r>
              <a:rPr lang="en-GB" err="1">
                <a:latin typeface="Courier" pitchFamily="2" charset="0"/>
              </a:rPr>
              <a:t>activationDate</a:t>
            </a:r>
            <a:r>
              <a:rPr lang="en-GB">
                <a:latin typeface="Courier" pitchFamily="2" charset="0"/>
              </a:rPr>
              <a:t>;</a:t>
            </a:r>
            <a:br>
              <a:rPr lang="en-GB">
                <a:latin typeface="Courier" pitchFamily="2" charset="0"/>
              </a:rPr>
            </a:br>
            <a:br>
              <a:rPr lang="en-GB">
                <a:latin typeface="Courier" pitchFamily="2" charset="0"/>
              </a:rPr>
            </a:br>
            <a:r>
              <a:rPr lang="en-GB">
                <a:latin typeface="Courier" pitchFamily="2" charset="0"/>
              </a:rPr>
              <a:t>    @Column(name = "DEACTIVATION_DATE")</a:t>
            </a:r>
            <a:br>
              <a:rPr lang="en-GB">
                <a:latin typeface="Courier" pitchFamily="2" charset="0"/>
              </a:rPr>
            </a:br>
            <a:r>
              <a:rPr lang="en-GB">
                <a:latin typeface="Courier" pitchFamily="2" charset="0"/>
              </a:rPr>
              <a:t>    private Date </a:t>
            </a:r>
            <a:r>
              <a:rPr lang="en-GB" err="1">
                <a:latin typeface="Courier" pitchFamily="2" charset="0"/>
              </a:rPr>
              <a:t>deactivationDate</a:t>
            </a:r>
            <a:r>
              <a:rPr lang="en-GB">
                <a:latin typeface="Courier" pitchFamily="2" charset="0"/>
              </a:rPr>
              <a:t>;</a:t>
            </a:r>
            <a:br>
              <a:rPr lang="en-GB">
                <a:latin typeface="Courier" pitchFamily="2" charset="0"/>
              </a:rPr>
            </a:br>
            <a:br>
              <a:rPr lang="en-GB">
                <a:latin typeface="Courier" pitchFamily="2" charset="0"/>
              </a:rPr>
            </a:br>
            <a:br>
              <a:rPr lang="en-GB">
                <a:latin typeface="Courier" pitchFamily="2" charset="0"/>
              </a:rPr>
            </a:br>
            <a:r>
              <a:rPr lang="en-GB">
                <a:latin typeface="Courier" pitchFamily="2" charset="0"/>
              </a:rPr>
              <a:t>    public </a:t>
            </a:r>
            <a:r>
              <a:rPr lang="en-GB" err="1">
                <a:latin typeface="Courier" pitchFamily="2" charset="0"/>
              </a:rPr>
              <a:t>OrderServiceSchedule</a:t>
            </a:r>
            <a:r>
              <a:rPr lang="en-GB">
                <a:latin typeface="Courier" pitchFamily="2" charset="0"/>
              </a:rPr>
              <a:t>() {</a:t>
            </a:r>
            <a:br>
              <a:rPr lang="en-GB">
                <a:latin typeface="Courier" pitchFamily="2" charset="0"/>
              </a:rPr>
            </a:br>
            <a:r>
              <a:rPr lang="en-GB">
                <a:latin typeface="Courier" pitchFamily="2" charset="0"/>
              </a:rPr>
              <a:t>    }</a:t>
            </a:r>
          </a:p>
          <a:p>
            <a:pPr marL="0" indent="0">
              <a:lnSpc>
                <a:spcPct val="120000"/>
              </a:lnSpc>
              <a:buNone/>
            </a:pPr>
            <a:r>
              <a:rPr lang="en-GB">
                <a:latin typeface="Courier" pitchFamily="2" charset="0"/>
              </a:rPr>
              <a:t>}</a:t>
            </a:r>
            <a:endParaRPr lang="en-IT">
              <a:latin typeface="Courier" pitchFamily="2" charset="0"/>
            </a:endParaRPr>
          </a:p>
        </p:txBody>
      </p:sp>
    </p:spTree>
    <p:extLst>
      <p:ext uri="{BB962C8B-B14F-4D97-AF65-F5344CB8AC3E}">
        <p14:creationId xmlns:p14="http://schemas.microsoft.com/office/powerpoint/2010/main" val="31938050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9DB702-CE12-4AA2-BBE2-3FE9E01094FA}"/>
              </a:ext>
            </a:extLst>
          </p:cNvPr>
          <p:cNvSpPr>
            <a:spLocks noGrp="1"/>
          </p:cNvSpPr>
          <p:nvPr>
            <p:ph type="title"/>
          </p:nvPr>
        </p:nvSpPr>
        <p:spPr>
          <a:xfrm>
            <a:off x="838200" y="2766218"/>
            <a:ext cx="10515600" cy="1325563"/>
          </a:xfrm>
        </p:spPr>
        <p:txBody>
          <a:bodyPr/>
          <a:lstStyle/>
          <a:p>
            <a:pPr algn="ctr"/>
            <a:r>
              <a:rPr lang="it-IT" b="1"/>
              <a:t>INTERACTION DIAGRAMS</a:t>
            </a:r>
          </a:p>
        </p:txBody>
      </p:sp>
    </p:spTree>
    <p:extLst>
      <p:ext uri="{BB962C8B-B14F-4D97-AF65-F5344CB8AC3E}">
        <p14:creationId xmlns:p14="http://schemas.microsoft.com/office/powerpoint/2010/main" val="25827882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C22F-5A02-9140-AB27-D495674CE86B}"/>
              </a:ext>
            </a:extLst>
          </p:cNvPr>
          <p:cNvSpPr>
            <a:spLocks noGrp="1"/>
          </p:cNvSpPr>
          <p:nvPr>
            <p:ph type="title"/>
          </p:nvPr>
        </p:nvSpPr>
        <p:spPr/>
        <p:txBody>
          <a:bodyPr/>
          <a:lstStyle/>
          <a:p>
            <a:r>
              <a:rPr lang="en-IT"/>
              <a:t>Login and Registration Diagram</a:t>
            </a:r>
          </a:p>
        </p:txBody>
      </p:sp>
      <p:pic>
        <p:nvPicPr>
          <p:cNvPr id="4" name="Picture 3">
            <a:extLst>
              <a:ext uri="{FF2B5EF4-FFF2-40B4-BE49-F238E27FC236}">
                <a16:creationId xmlns:a16="http://schemas.microsoft.com/office/drawing/2014/main" id="{AF714B6B-A30F-BE41-8826-0DEE1D0196A2}"/>
              </a:ext>
            </a:extLst>
          </p:cNvPr>
          <p:cNvPicPr>
            <a:picLocks noChangeAspect="1"/>
          </p:cNvPicPr>
          <p:nvPr/>
        </p:nvPicPr>
        <p:blipFill>
          <a:blip r:embed="rId2"/>
          <a:stretch>
            <a:fillRect/>
          </a:stretch>
        </p:blipFill>
        <p:spPr>
          <a:xfrm>
            <a:off x="3380184" y="1340618"/>
            <a:ext cx="5431631" cy="5488806"/>
          </a:xfrm>
          <a:prstGeom prst="rect">
            <a:avLst/>
          </a:prstGeom>
        </p:spPr>
      </p:pic>
    </p:spTree>
    <p:extLst>
      <p:ext uri="{BB962C8B-B14F-4D97-AF65-F5344CB8AC3E}">
        <p14:creationId xmlns:p14="http://schemas.microsoft.com/office/powerpoint/2010/main" val="35934165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C22F-5A02-9140-AB27-D495674CE86B}"/>
              </a:ext>
            </a:extLst>
          </p:cNvPr>
          <p:cNvSpPr>
            <a:spLocks noGrp="1"/>
          </p:cNvSpPr>
          <p:nvPr>
            <p:ph type="title"/>
          </p:nvPr>
        </p:nvSpPr>
        <p:spPr/>
        <p:txBody>
          <a:bodyPr/>
          <a:lstStyle/>
          <a:p>
            <a:r>
              <a:rPr lang="en-IT"/>
              <a:t>Buy Diagram</a:t>
            </a:r>
          </a:p>
        </p:txBody>
      </p:sp>
      <p:pic>
        <p:nvPicPr>
          <p:cNvPr id="4" name="Picture 3">
            <a:extLst>
              <a:ext uri="{FF2B5EF4-FFF2-40B4-BE49-F238E27FC236}">
                <a16:creationId xmlns:a16="http://schemas.microsoft.com/office/drawing/2014/main" id="{015F0B0E-A188-1447-8A20-C902E890346D}"/>
              </a:ext>
            </a:extLst>
          </p:cNvPr>
          <p:cNvPicPr>
            <a:picLocks noChangeAspect="1"/>
          </p:cNvPicPr>
          <p:nvPr/>
        </p:nvPicPr>
        <p:blipFill rotWithShape="1">
          <a:blip r:embed="rId2"/>
          <a:srcRect t="15482" b="10979"/>
          <a:stretch/>
        </p:blipFill>
        <p:spPr>
          <a:xfrm>
            <a:off x="3529306" y="1330302"/>
            <a:ext cx="5133387" cy="5339548"/>
          </a:xfrm>
          <a:prstGeom prst="rect">
            <a:avLst/>
          </a:prstGeom>
        </p:spPr>
      </p:pic>
    </p:spTree>
    <p:extLst>
      <p:ext uri="{BB962C8B-B14F-4D97-AF65-F5344CB8AC3E}">
        <p14:creationId xmlns:p14="http://schemas.microsoft.com/office/powerpoint/2010/main" val="3114042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C22F-5A02-9140-AB27-D495674CE86B}"/>
              </a:ext>
            </a:extLst>
          </p:cNvPr>
          <p:cNvSpPr>
            <a:spLocks noGrp="1"/>
          </p:cNvSpPr>
          <p:nvPr>
            <p:ph type="title"/>
          </p:nvPr>
        </p:nvSpPr>
        <p:spPr/>
        <p:txBody>
          <a:bodyPr/>
          <a:lstStyle/>
          <a:p>
            <a:r>
              <a:rPr lang="en-IT"/>
              <a:t>Employee Diagram</a:t>
            </a:r>
          </a:p>
        </p:txBody>
      </p:sp>
      <p:pic>
        <p:nvPicPr>
          <p:cNvPr id="4" name="Picture 3">
            <a:extLst>
              <a:ext uri="{FF2B5EF4-FFF2-40B4-BE49-F238E27FC236}">
                <a16:creationId xmlns:a16="http://schemas.microsoft.com/office/drawing/2014/main" id="{E4CD76D3-9A07-3A4F-9384-CBB7AA76A519}"/>
              </a:ext>
            </a:extLst>
          </p:cNvPr>
          <p:cNvPicPr>
            <a:picLocks noChangeAspect="1"/>
          </p:cNvPicPr>
          <p:nvPr/>
        </p:nvPicPr>
        <p:blipFill rotWithShape="1">
          <a:blip r:embed="rId2"/>
          <a:srcRect t="16989" b="14624"/>
          <a:stretch/>
        </p:blipFill>
        <p:spPr>
          <a:xfrm>
            <a:off x="3322979" y="1375397"/>
            <a:ext cx="5546041" cy="5364616"/>
          </a:xfrm>
          <a:prstGeom prst="rect">
            <a:avLst/>
          </a:prstGeom>
        </p:spPr>
      </p:pic>
    </p:spTree>
    <p:extLst>
      <p:ext uri="{BB962C8B-B14F-4D97-AF65-F5344CB8AC3E}">
        <p14:creationId xmlns:p14="http://schemas.microsoft.com/office/powerpoint/2010/main" val="3087511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3746DE-FA2E-884C-B97A-1D2087CCD3EC}"/>
              </a:ext>
            </a:extLst>
          </p:cNvPr>
          <p:cNvSpPr>
            <a:spLocks noGrp="1"/>
          </p:cNvSpPr>
          <p:nvPr>
            <p:ph type="title"/>
          </p:nvPr>
        </p:nvSpPr>
        <p:spPr/>
        <p:txBody>
          <a:bodyPr/>
          <a:lstStyle/>
          <a:p>
            <a:r>
              <a:rPr lang="en-IT"/>
              <a:t>Client Components</a:t>
            </a:r>
          </a:p>
        </p:txBody>
      </p:sp>
      <p:sp>
        <p:nvSpPr>
          <p:cNvPr id="7" name="Text Placeholder 6">
            <a:extLst>
              <a:ext uri="{FF2B5EF4-FFF2-40B4-BE49-F238E27FC236}">
                <a16:creationId xmlns:a16="http://schemas.microsoft.com/office/drawing/2014/main" id="{90DA36B5-6F07-2644-BECF-DC7BC5C4AB45}"/>
              </a:ext>
            </a:extLst>
          </p:cNvPr>
          <p:cNvSpPr>
            <a:spLocks noGrp="1"/>
          </p:cNvSpPr>
          <p:nvPr>
            <p:ph type="body" idx="1"/>
          </p:nvPr>
        </p:nvSpPr>
        <p:spPr/>
        <p:txBody>
          <a:bodyPr>
            <a:normAutofit/>
          </a:bodyPr>
          <a:lstStyle/>
          <a:p>
            <a:r>
              <a:rPr lang="en-IT" sz="3000"/>
              <a:t>Client Components</a:t>
            </a:r>
          </a:p>
        </p:txBody>
      </p:sp>
      <p:sp>
        <p:nvSpPr>
          <p:cNvPr id="5" name="Content Placeholder 4">
            <a:extLst>
              <a:ext uri="{FF2B5EF4-FFF2-40B4-BE49-F238E27FC236}">
                <a16:creationId xmlns:a16="http://schemas.microsoft.com/office/drawing/2014/main" id="{478DB304-8F8F-C24F-A836-369A88C138B0}"/>
              </a:ext>
            </a:extLst>
          </p:cNvPr>
          <p:cNvSpPr>
            <a:spLocks noGrp="1"/>
          </p:cNvSpPr>
          <p:nvPr>
            <p:ph sz="half" idx="2"/>
          </p:nvPr>
        </p:nvSpPr>
        <p:spPr/>
        <p:txBody>
          <a:bodyPr>
            <a:normAutofit fontScale="55000" lnSpcReduction="20000"/>
          </a:bodyPr>
          <a:lstStyle/>
          <a:p>
            <a:r>
              <a:rPr lang="en-IT"/>
              <a:t>Servlets</a:t>
            </a:r>
          </a:p>
          <a:p>
            <a:pPr lvl="1"/>
            <a:r>
              <a:rPr lang="en-GB" err="1"/>
              <a:t>BuyPageServlet</a:t>
            </a:r>
            <a:endParaRPr lang="en-GB"/>
          </a:p>
          <a:p>
            <a:pPr lvl="1"/>
            <a:r>
              <a:rPr lang="en-GB" err="1"/>
              <a:t>ConfirmationPageServlet</a:t>
            </a:r>
            <a:endParaRPr lang="en-GB"/>
          </a:p>
          <a:p>
            <a:pPr lvl="1"/>
            <a:r>
              <a:rPr lang="en-GB" err="1"/>
              <a:t>CredentialServlet</a:t>
            </a:r>
            <a:endParaRPr lang="en-GB"/>
          </a:p>
          <a:p>
            <a:pPr lvl="1"/>
            <a:r>
              <a:rPr lang="en-GB" err="1"/>
              <a:t>GoToHomePageServlet</a:t>
            </a:r>
            <a:endParaRPr lang="en-GB"/>
          </a:p>
          <a:p>
            <a:pPr lvl="1"/>
            <a:r>
              <a:rPr lang="en-GB" err="1"/>
              <a:t>LoginServlet</a:t>
            </a:r>
            <a:endParaRPr lang="en-GB"/>
          </a:p>
          <a:p>
            <a:pPr lvl="1"/>
            <a:r>
              <a:rPr lang="en-GB" err="1"/>
              <a:t>LogoutServlet</a:t>
            </a:r>
            <a:endParaRPr lang="en-GB"/>
          </a:p>
          <a:p>
            <a:pPr lvl="1"/>
            <a:r>
              <a:rPr lang="en-GB" err="1"/>
              <a:t>PaymentServlet</a:t>
            </a:r>
            <a:endParaRPr lang="en-GB"/>
          </a:p>
          <a:p>
            <a:r>
              <a:rPr lang="en-GB"/>
              <a:t>Views</a:t>
            </a:r>
          </a:p>
          <a:p>
            <a:pPr lvl="1"/>
            <a:r>
              <a:rPr lang="en-GB" err="1"/>
              <a:t>index.jsp</a:t>
            </a:r>
            <a:endParaRPr lang="en-GB"/>
          </a:p>
          <a:p>
            <a:pPr lvl="1"/>
            <a:r>
              <a:rPr lang="en-GB" err="1"/>
              <a:t>buyService.jsp</a:t>
            </a:r>
            <a:endParaRPr lang="en-GB"/>
          </a:p>
          <a:p>
            <a:pPr lvl="1"/>
            <a:r>
              <a:rPr lang="en-GB" err="1"/>
              <a:t>confirmation.jsp</a:t>
            </a:r>
            <a:endParaRPr lang="en-GB"/>
          </a:p>
          <a:p>
            <a:pPr lvl="1"/>
            <a:r>
              <a:rPr lang="en-GB" err="1"/>
              <a:t>home.jsp</a:t>
            </a:r>
            <a:endParaRPr lang="en-GB"/>
          </a:p>
          <a:p>
            <a:pPr lvl="1"/>
            <a:r>
              <a:rPr lang="en-GB" err="1"/>
              <a:t>login.jsp</a:t>
            </a:r>
            <a:endParaRPr lang="en-GB"/>
          </a:p>
          <a:p>
            <a:pPr lvl="1"/>
            <a:r>
              <a:rPr lang="en-GB" err="1"/>
              <a:t>paymentResult.jsp</a:t>
            </a:r>
            <a:endParaRPr lang="en-GB"/>
          </a:p>
          <a:p>
            <a:pPr lvl="1"/>
            <a:r>
              <a:rPr lang="en-GB" err="1"/>
              <a:t>registration.jsp</a:t>
            </a:r>
            <a:endParaRPr lang="en-IT"/>
          </a:p>
        </p:txBody>
      </p:sp>
      <p:sp>
        <p:nvSpPr>
          <p:cNvPr id="8" name="Text Placeholder 7">
            <a:extLst>
              <a:ext uri="{FF2B5EF4-FFF2-40B4-BE49-F238E27FC236}">
                <a16:creationId xmlns:a16="http://schemas.microsoft.com/office/drawing/2014/main" id="{F22D16D5-EB99-0646-B4BA-2EF559F2A28E}"/>
              </a:ext>
            </a:extLst>
          </p:cNvPr>
          <p:cNvSpPr>
            <a:spLocks noGrp="1"/>
          </p:cNvSpPr>
          <p:nvPr>
            <p:ph type="body" sz="quarter" idx="3"/>
          </p:nvPr>
        </p:nvSpPr>
        <p:spPr/>
        <p:txBody>
          <a:bodyPr>
            <a:normAutofit/>
          </a:bodyPr>
          <a:lstStyle/>
          <a:p>
            <a:r>
              <a:rPr lang="en-IT" sz="3000"/>
              <a:t>Back end components</a:t>
            </a:r>
          </a:p>
        </p:txBody>
      </p:sp>
      <p:sp>
        <p:nvSpPr>
          <p:cNvPr id="6" name="Content Placeholder 5">
            <a:extLst>
              <a:ext uri="{FF2B5EF4-FFF2-40B4-BE49-F238E27FC236}">
                <a16:creationId xmlns:a16="http://schemas.microsoft.com/office/drawing/2014/main" id="{EA339B92-6E5B-754E-8F2E-1C9AB258BD09}"/>
              </a:ext>
            </a:extLst>
          </p:cNvPr>
          <p:cNvSpPr>
            <a:spLocks noGrp="1"/>
          </p:cNvSpPr>
          <p:nvPr>
            <p:ph sz="quarter" idx="4"/>
          </p:nvPr>
        </p:nvSpPr>
        <p:spPr/>
        <p:txBody>
          <a:bodyPr>
            <a:normAutofit fontScale="55000" lnSpcReduction="20000"/>
          </a:bodyPr>
          <a:lstStyle/>
          <a:p>
            <a:r>
              <a:rPr lang="en-IT"/>
              <a:t>Entities</a:t>
            </a:r>
          </a:p>
          <a:p>
            <a:r>
              <a:rPr lang="en-IT"/>
              <a:t>EJB (Services)</a:t>
            </a:r>
          </a:p>
          <a:p>
            <a:pPr lvl="1"/>
            <a:r>
              <a:rPr lang="en-GB" err="1"/>
              <a:t>ClientService</a:t>
            </a:r>
            <a:endParaRPr lang="en-GB"/>
          </a:p>
          <a:p>
            <a:pPr lvl="1"/>
            <a:r>
              <a:rPr lang="en-GB" err="1"/>
              <a:t>EmployeeService</a:t>
            </a:r>
            <a:endParaRPr lang="en-GB"/>
          </a:p>
          <a:p>
            <a:pPr lvl="1"/>
            <a:r>
              <a:rPr lang="en-GB" err="1"/>
              <a:t>OrderService</a:t>
            </a:r>
            <a:endParaRPr lang="en-GB"/>
          </a:p>
          <a:p>
            <a:pPr lvl="1"/>
            <a:r>
              <a:rPr lang="en-GB" err="1"/>
              <a:t>OptionalProductService</a:t>
            </a:r>
            <a:endParaRPr lang="en-GB"/>
          </a:p>
          <a:p>
            <a:pPr lvl="1"/>
            <a:r>
              <a:rPr lang="en-GB" err="1"/>
              <a:t>PackageService</a:t>
            </a:r>
            <a:endParaRPr lang="en-GB"/>
          </a:p>
          <a:p>
            <a:pPr lvl="1"/>
            <a:r>
              <a:rPr lang="en-GB" err="1"/>
              <a:t>SalesReportService</a:t>
            </a:r>
            <a:endParaRPr lang="en-GB"/>
          </a:p>
          <a:p>
            <a:pPr lvl="1"/>
            <a:r>
              <a:rPr lang="en-GB" err="1"/>
              <a:t>ServiceService</a:t>
            </a:r>
            <a:endParaRPr lang="en-GB"/>
          </a:p>
          <a:p>
            <a:pPr lvl="1"/>
            <a:r>
              <a:rPr lang="en-GB" err="1"/>
              <a:t>ValidityService</a:t>
            </a:r>
            <a:endParaRPr lang="en-IT"/>
          </a:p>
        </p:txBody>
      </p:sp>
    </p:spTree>
    <p:extLst>
      <p:ext uri="{BB962C8B-B14F-4D97-AF65-F5344CB8AC3E}">
        <p14:creationId xmlns:p14="http://schemas.microsoft.com/office/powerpoint/2010/main" val="32005569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3746DE-FA2E-884C-B97A-1D2087CCD3EC}"/>
              </a:ext>
            </a:extLst>
          </p:cNvPr>
          <p:cNvSpPr>
            <a:spLocks noGrp="1"/>
          </p:cNvSpPr>
          <p:nvPr>
            <p:ph type="title"/>
          </p:nvPr>
        </p:nvSpPr>
        <p:spPr/>
        <p:txBody>
          <a:bodyPr/>
          <a:lstStyle/>
          <a:p>
            <a:r>
              <a:rPr lang="en-IT"/>
              <a:t>Employee Components</a:t>
            </a:r>
          </a:p>
        </p:txBody>
      </p:sp>
      <p:sp>
        <p:nvSpPr>
          <p:cNvPr id="7" name="Text Placeholder 6">
            <a:extLst>
              <a:ext uri="{FF2B5EF4-FFF2-40B4-BE49-F238E27FC236}">
                <a16:creationId xmlns:a16="http://schemas.microsoft.com/office/drawing/2014/main" id="{90DA36B5-6F07-2644-BECF-DC7BC5C4AB45}"/>
              </a:ext>
            </a:extLst>
          </p:cNvPr>
          <p:cNvSpPr>
            <a:spLocks noGrp="1"/>
          </p:cNvSpPr>
          <p:nvPr>
            <p:ph type="body" idx="1"/>
          </p:nvPr>
        </p:nvSpPr>
        <p:spPr/>
        <p:txBody>
          <a:bodyPr>
            <a:normAutofit/>
          </a:bodyPr>
          <a:lstStyle/>
          <a:p>
            <a:r>
              <a:rPr lang="en-IT" sz="3000"/>
              <a:t>Client Components</a:t>
            </a:r>
          </a:p>
        </p:txBody>
      </p:sp>
      <p:sp>
        <p:nvSpPr>
          <p:cNvPr id="5" name="Content Placeholder 4">
            <a:extLst>
              <a:ext uri="{FF2B5EF4-FFF2-40B4-BE49-F238E27FC236}">
                <a16:creationId xmlns:a16="http://schemas.microsoft.com/office/drawing/2014/main" id="{478DB304-8F8F-C24F-A836-369A88C138B0}"/>
              </a:ext>
            </a:extLst>
          </p:cNvPr>
          <p:cNvSpPr>
            <a:spLocks noGrp="1"/>
          </p:cNvSpPr>
          <p:nvPr>
            <p:ph sz="half" idx="2"/>
          </p:nvPr>
        </p:nvSpPr>
        <p:spPr/>
        <p:txBody>
          <a:bodyPr>
            <a:normAutofit fontScale="77500" lnSpcReduction="20000"/>
          </a:bodyPr>
          <a:lstStyle/>
          <a:p>
            <a:r>
              <a:rPr lang="en-IT"/>
              <a:t>Servlets</a:t>
            </a:r>
            <a:endParaRPr lang="en-GB"/>
          </a:p>
          <a:p>
            <a:pPr lvl="1"/>
            <a:r>
              <a:rPr lang="en-GB" err="1"/>
              <a:t>CredentialServlet</a:t>
            </a:r>
            <a:endParaRPr lang="en-GB"/>
          </a:p>
          <a:p>
            <a:pPr lvl="1"/>
            <a:r>
              <a:rPr lang="en-GB" err="1"/>
              <a:t>EmployeeCreationServlet</a:t>
            </a:r>
            <a:endParaRPr lang="en-GB"/>
          </a:p>
          <a:p>
            <a:pPr lvl="1"/>
            <a:r>
              <a:rPr lang="en-GB" err="1"/>
              <a:t>GoToHomePageServlet</a:t>
            </a:r>
            <a:endParaRPr lang="en-GB"/>
          </a:p>
          <a:p>
            <a:pPr lvl="1"/>
            <a:r>
              <a:rPr lang="en-GB" err="1"/>
              <a:t>GoToSalesReportPageServlet</a:t>
            </a:r>
            <a:endParaRPr lang="en-GB"/>
          </a:p>
          <a:p>
            <a:pPr lvl="1"/>
            <a:r>
              <a:rPr lang="en-GB" err="1"/>
              <a:t>LoadOptionalsEmployeeServlet</a:t>
            </a:r>
            <a:endParaRPr lang="en-GB"/>
          </a:p>
          <a:p>
            <a:pPr lvl="1"/>
            <a:r>
              <a:rPr lang="en-GB" err="1"/>
              <a:t>LoadSalesReportServlet</a:t>
            </a:r>
            <a:endParaRPr lang="en-GB"/>
          </a:p>
          <a:p>
            <a:pPr lvl="1"/>
            <a:r>
              <a:rPr lang="en-GB" err="1"/>
              <a:t>LoginServlet</a:t>
            </a:r>
            <a:endParaRPr lang="en-GB"/>
          </a:p>
          <a:p>
            <a:pPr lvl="1"/>
            <a:r>
              <a:rPr lang="en-GB" err="1"/>
              <a:t>LogoutServlet</a:t>
            </a:r>
          </a:p>
          <a:p>
            <a:r>
              <a:rPr lang="en-GB"/>
              <a:t>Views</a:t>
            </a:r>
          </a:p>
          <a:p>
            <a:pPr lvl="1"/>
            <a:r>
              <a:rPr lang="en-GB" err="1"/>
              <a:t>home.jsp</a:t>
            </a:r>
            <a:endParaRPr lang="en-GB"/>
          </a:p>
          <a:p>
            <a:pPr lvl="1"/>
            <a:r>
              <a:rPr lang="en-GB" err="1"/>
              <a:t>login.jsp</a:t>
            </a:r>
            <a:endParaRPr lang="en-GB"/>
          </a:p>
          <a:p>
            <a:pPr lvl="1"/>
            <a:r>
              <a:rPr lang="en-GB" err="1"/>
              <a:t>salesReport.jsp</a:t>
            </a:r>
            <a:endParaRPr lang="en-GB"/>
          </a:p>
        </p:txBody>
      </p:sp>
      <p:sp>
        <p:nvSpPr>
          <p:cNvPr id="8" name="Text Placeholder 7">
            <a:extLst>
              <a:ext uri="{FF2B5EF4-FFF2-40B4-BE49-F238E27FC236}">
                <a16:creationId xmlns:a16="http://schemas.microsoft.com/office/drawing/2014/main" id="{F22D16D5-EB99-0646-B4BA-2EF559F2A28E}"/>
              </a:ext>
            </a:extLst>
          </p:cNvPr>
          <p:cNvSpPr>
            <a:spLocks noGrp="1"/>
          </p:cNvSpPr>
          <p:nvPr>
            <p:ph type="body" sz="quarter" idx="3"/>
          </p:nvPr>
        </p:nvSpPr>
        <p:spPr/>
        <p:txBody>
          <a:bodyPr>
            <a:normAutofit/>
          </a:bodyPr>
          <a:lstStyle/>
          <a:p>
            <a:r>
              <a:rPr lang="en-IT" sz="3000"/>
              <a:t>Back end components</a:t>
            </a:r>
          </a:p>
        </p:txBody>
      </p:sp>
      <p:sp>
        <p:nvSpPr>
          <p:cNvPr id="6" name="Content Placeholder 5">
            <a:extLst>
              <a:ext uri="{FF2B5EF4-FFF2-40B4-BE49-F238E27FC236}">
                <a16:creationId xmlns:a16="http://schemas.microsoft.com/office/drawing/2014/main" id="{EA339B92-6E5B-754E-8F2E-1C9AB258BD09}"/>
              </a:ext>
            </a:extLst>
          </p:cNvPr>
          <p:cNvSpPr>
            <a:spLocks noGrp="1"/>
          </p:cNvSpPr>
          <p:nvPr>
            <p:ph sz="quarter" idx="4"/>
          </p:nvPr>
        </p:nvSpPr>
        <p:spPr/>
        <p:txBody>
          <a:bodyPr>
            <a:normAutofit fontScale="77500" lnSpcReduction="20000"/>
          </a:bodyPr>
          <a:lstStyle/>
          <a:p>
            <a:r>
              <a:rPr lang="en-IT"/>
              <a:t>Entities</a:t>
            </a:r>
          </a:p>
          <a:p>
            <a:r>
              <a:rPr lang="en-IT"/>
              <a:t>EJB (Services)</a:t>
            </a:r>
            <a:endParaRPr lang="en-GB"/>
          </a:p>
          <a:p>
            <a:pPr lvl="1"/>
            <a:r>
              <a:rPr lang="en-GB" err="1"/>
              <a:t>ClientService</a:t>
            </a:r>
            <a:endParaRPr lang="en-GB"/>
          </a:p>
          <a:p>
            <a:pPr lvl="1"/>
            <a:r>
              <a:rPr lang="en-GB" err="1"/>
              <a:t>EmployeeService</a:t>
            </a:r>
            <a:endParaRPr lang="en-GB"/>
          </a:p>
          <a:p>
            <a:pPr lvl="1"/>
            <a:r>
              <a:rPr lang="en-GB" err="1"/>
              <a:t>OrderService</a:t>
            </a:r>
            <a:endParaRPr lang="en-GB"/>
          </a:p>
          <a:p>
            <a:pPr lvl="1"/>
            <a:r>
              <a:rPr lang="en-GB" err="1"/>
              <a:t>OptionalProductService</a:t>
            </a:r>
            <a:endParaRPr lang="en-GB"/>
          </a:p>
          <a:p>
            <a:pPr lvl="1"/>
            <a:r>
              <a:rPr lang="en-GB" err="1"/>
              <a:t>PackageService</a:t>
            </a:r>
            <a:endParaRPr lang="en-GB"/>
          </a:p>
          <a:p>
            <a:pPr lvl="1"/>
            <a:r>
              <a:rPr lang="en-GB" err="1"/>
              <a:t>SalesReportService</a:t>
            </a:r>
            <a:endParaRPr lang="en-GB"/>
          </a:p>
          <a:p>
            <a:pPr lvl="1"/>
            <a:r>
              <a:rPr lang="en-GB" err="1"/>
              <a:t>ServiceService</a:t>
            </a:r>
            <a:endParaRPr lang="en-GB"/>
          </a:p>
          <a:p>
            <a:pPr lvl="1"/>
            <a:r>
              <a:rPr lang="en-GB" err="1"/>
              <a:t>ValidityService</a:t>
            </a:r>
            <a:endParaRPr lang="en-GB"/>
          </a:p>
        </p:txBody>
      </p:sp>
    </p:spTree>
    <p:extLst>
      <p:ext uri="{BB962C8B-B14F-4D97-AF65-F5344CB8AC3E}">
        <p14:creationId xmlns:p14="http://schemas.microsoft.com/office/powerpoint/2010/main" val="5917940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3746DE-FA2E-884C-B97A-1D2087CCD3EC}"/>
              </a:ext>
            </a:extLst>
          </p:cNvPr>
          <p:cNvSpPr>
            <a:spLocks noGrp="1"/>
          </p:cNvSpPr>
          <p:nvPr>
            <p:ph type="title"/>
          </p:nvPr>
        </p:nvSpPr>
        <p:spPr/>
        <p:txBody>
          <a:bodyPr/>
          <a:lstStyle/>
          <a:p>
            <a:r>
              <a:rPr lang="en-IT"/>
              <a:t>Back end Components</a:t>
            </a:r>
          </a:p>
        </p:txBody>
      </p:sp>
      <p:sp>
        <p:nvSpPr>
          <p:cNvPr id="7" name="Text Placeholder 6">
            <a:extLst>
              <a:ext uri="{FF2B5EF4-FFF2-40B4-BE49-F238E27FC236}">
                <a16:creationId xmlns:a16="http://schemas.microsoft.com/office/drawing/2014/main" id="{90DA36B5-6F07-2644-BECF-DC7BC5C4AB45}"/>
              </a:ext>
            </a:extLst>
          </p:cNvPr>
          <p:cNvSpPr>
            <a:spLocks noGrp="1"/>
          </p:cNvSpPr>
          <p:nvPr>
            <p:ph type="body" idx="1"/>
          </p:nvPr>
        </p:nvSpPr>
        <p:spPr/>
        <p:txBody>
          <a:bodyPr>
            <a:normAutofit/>
          </a:bodyPr>
          <a:lstStyle/>
          <a:p>
            <a:r>
              <a:rPr lang="en-IT" sz="3000"/>
              <a:t>Back end components</a:t>
            </a:r>
          </a:p>
        </p:txBody>
      </p:sp>
      <p:sp>
        <p:nvSpPr>
          <p:cNvPr id="5" name="Content Placeholder 4">
            <a:extLst>
              <a:ext uri="{FF2B5EF4-FFF2-40B4-BE49-F238E27FC236}">
                <a16:creationId xmlns:a16="http://schemas.microsoft.com/office/drawing/2014/main" id="{478DB304-8F8F-C24F-A836-369A88C138B0}"/>
              </a:ext>
            </a:extLst>
          </p:cNvPr>
          <p:cNvSpPr>
            <a:spLocks noGrp="1"/>
          </p:cNvSpPr>
          <p:nvPr>
            <p:ph sz="half" idx="2"/>
          </p:nvPr>
        </p:nvSpPr>
        <p:spPr/>
        <p:txBody>
          <a:bodyPr>
            <a:normAutofit fontScale="70000" lnSpcReduction="20000"/>
          </a:bodyPr>
          <a:lstStyle/>
          <a:p>
            <a:r>
              <a:rPr lang="en-GB" err="1"/>
              <a:t>ClientService</a:t>
            </a:r>
            <a:endParaRPr lang="en-GB"/>
          </a:p>
          <a:p>
            <a:pPr lvl="1"/>
            <a:r>
              <a:rPr lang="en-GB" b="1"/>
              <a:t>Stateless</a:t>
            </a:r>
          </a:p>
          <a:p>
            <a:pPr lvl="1"/>
            <a:r>
              <a:rPr lang="en-GB"/>
              <a:t>Client </a:t>
            </a:r>
            <a:r>
              <a:rPr lang="en-GB" err="1"/>
              <a:t>addClient</a:t>
            </a:r>
            <a:r>
              <a:rPr lang="en-GB"/>
              <a:t>(String username, String email, String password)</a:t>
            </a:r>
          </a:p>
          <a:p>
            <a:pPr lvl="1"/>
            <a:r>
              <a:rPr lang="en-GB"/>
              <a:t>Boolean </a:t>
            </a:r>
            <a:r>
              <a:rPr lang="en-GB" err="1"/>
              <a:t>isRegistered</a:t>
            </a:r>
            <a:r>
              <a:rPr lang="en-GB"/>
              <a:t>(String username)</a:t>
            </a:r>
          </a:p>
          <a:p>
            <a:pPr lvl="1"/>
            <a:r>
              <a:rPr lang="en-GB"/>
              <a:t>Client </a:t>
            </a:r>
            <a:r>
              <a:rPr lang="en-GB" err="1"/>
              <a:t>checkCredentials</a:t>
            </a:r>
            <a:r>
              <a:rPr lang="en-GB"/>
              <a:t>(String username, String </a:t>
            </a:r>
            <a:r>
              <a:rPr lang="en-GB" err="1"/>
              <a:t>pwd</a:t>
            </a:r>
            <a:r>
              <a:rPr lang="en-GB"/>
              <a:t>)</a:t>
            </a:r>
          </a:p>
          <a:p>
            <a:r>
              <a:rPr lang="en-GB" err="1"/>
              <a:t>OptionalProductService</a:t>
            </a:r>
            <a:endParaRPr lang="en-GB"/>
          </a:p>
          <a:p>
            <a:pPr lvl="1"/>
            <a:r>
              <a:rPr lang="en-GB" b="1"/>
              <a:t>Stateless</a:t>
            </a:r>
          </a:p>
          <a:p>
            <a:pPr lvl="1"/>
            <a:r>
              <a:rPr lang="en-GB" err="1"/>
              <a:t>OptionalProduct</a:t>
            </a:r>
            <a:r>
              <a:rPr lang="en-GB"/>
              <a:t> </a:t>
            </a:r>
            <a:r>
              <a:rPr lang="en-GB" err="1"/>
              <a:t>createOptionalProduct</a:t>
            </a:r>
            <a:r>
              <a:rPr lang="en-GB"/>
              <a:t>(String name, </a:t>
            </a:r>
            <a:r>
              <a:rPr lang="en-GB" err="1"/>
              <a:t>BigDecimal</a:t>
            </a:r>
            <a:r>
              <a:rPr lang="en-GB"/>
              <a:t> fee, Date </a:t>
            </a:r>
            <a:r>
              <a:rPr lang="en-GB" err="1"/>
              <a:t>expirationDate</a:t>
            </a:r>
            <a:r>
              <a:rPr lang="en-GB"/>
              <a:t>)</a:t>
            </a:r>
          </a:p>
          <a:p>
            <a:pPr lvl="1"/>
            <a:r>
              <a:rPr lang="en-GB" err="1"/>
              <a:t>OptionalProduct</a:t>
            </a:r>
            <a:r>
              <a:rPr lang="en-GB"/>
              <a:t> </a:t>
            </a:r>
            <a:r>
              <a:rPr lang="en-GB" err="1"/>
              <a:t>findOptionalProductById</a:t>
            </a:r>
            <a:r>
              <a:rPr lang="en-GB"/>
              <a:t>(int id)</a:t>
            </a:r>
          </a:p>
          <a:p>
            <a:pPr lvl="1"/>
            <a:r>
              <a:rPr lang="en-GB"/>
              <a:t>List&lt;</a:t>
            </a:r>
            <a:r>
              <a:rPr lang="en-GB" err="1"/>
              <a:t>OptionalProduct</a:t>
            </a:r>
            <a:r>
              <a:rPr lang="en-GB"/>
              <a:t>&gt; </a:t>
            </a:r>
            <a:r>
              <a:rPr lang="en-GB" err="1"/>
              <a:t>findValidOptionalProducts</a:t>
            </a:r>
            <a:r>
              <a:rPr lang="en-GB"/>
              <a:t>()</a:t>
            </a:r>
          </a:p>
          <a:p>
            <a:pPr lvl="1"/>
            <a:endParaRPr lang="en-GB"/>
          </a:p>
          <a:p>
            <a:pPr lvl="1"/>
            <a:endParaRPr lang="en-GB"/>
          </a:p>
          <a:p>
            <a:endParaRPr lang="en-IT"/>
          </a:p>
        </p:txBody>
      </p:sp>
      <p:sp>
        <p:nvSpPr>
          <p:cNvPr id="8" name="Text Placeholder 7">
            <a:extLst>
              <a:ext uri="{FF2B5EF4-FFF2-40B4-BE49-F238E27FC236}">
                <a16:creationId xmlns:a16="http://schemas.microsoft.com/office/drawing/2014/main" id="{F22D16D5-EB99-0646-B4BA-2EF559F2A28E}"/>
              </a:ext>
            </a:extLst>
          </p:cNvPr>
          <p:cNvSpPr>
            <a:spLocks noGrp="1"/>
          </p:cNvSpPr>
          <p:nvPr>
            <p:ph type="body" sz="quarter" idx="3"/>
          </p:nvPr>
        </p:nvSpPr>
        <p:spPr/>
        <p:txBody>
          <a:bodyPr>
            <a:normAutofit/>
          </a:bodyPr>
          <a:lstStyle/>
          <a:p>
            <a:r>
              <a:rPr lang="en-IT" sz="3000"/>
              <a:t>Back end components</a:t>
            </a:r>
          </a:p>
        </p:txBody>
      </p:sp>
      <p:sp>
        <p:nvSpPr>
          <p:cNvPr id="6" name="Content Placeholder 5">
            <a:extLst>
              <a:ext uri="{FF2B5EF4-FFF2-40B4-BE49-F238E27FC236}">
                <a16:creationId xmlns:a16="http://schemas.microsoft.com/office/drawing/2014/main" id="{EA339B92-6E5B-754E-8F2E-1C9AB258BD09}"/>
              </a:ext>
            </a:extLst>
          </p:cNvPr>
          <p:cNvSpPr>
            <a:spLocks noGrp="1"/>
          </p:cNvSpPr>
          <p:nvPr>
            <p:ph sz="quarter" idx="4"/>
          </p:nvPr>
        </p:nvSpPr>
        <p:spPr/>
        <p:txBody>
          <a:bodyPr>
            <a:normAutofit fontScale="70000" lnSpcReduction="20000"/>
          </a:bodyPr>
          <a:lstStyle/>
          <a:p>
            <a:r>
              <a:rPr lang="en-GB" err="1"/>
              <a:t>EmployeeService</a:t>
            </a:r>
            <a:endParaRPr lang="en-GB"/>
          </a:p>
          <a:p>
            <a:pPr lvl="1"/>
            <a:r>
              <a:rPr lang="en-GB" b="1"/>
              <a:t>Stateless</a:t>
            </a:r>
          </a:p>
          <a:p>
            <a:pPr lvl="1"/>
            <a:r>
              <a:rPr lang="en-GB"/>
              <a:t>Employee </a:t>
            </a:r>
            <a:r>
              <a:rPr lang="en-GB" err="1"/>
              <a:t>checkCredentials</a:t>
            </a:r>
            <a:r>
              <a:rPr lang="en-GB"/>
              <a:t>(String username, String password)</a:t>
            </a:r>
          </a:p>
          <a:p>
            <a:r>
              <a:rPr lang="en-GB" err="1"/>
              <a:t>OrderService</a:t>
            </a:r>
            <a:endParaRPr lang="en-GB"/>
          </a:p>
          <a:p>
            <a:pPr lvl="1"/>
            <a:r>
              <a:rPr lang="en-GB" b="1"/>
              <a:t>Stateless</a:t>
            </a:r>
          </a:p>
          <a:p>
            <a:pPr lvl="1"/>
            <a:r>
              <a:rPr lang="en-GB"/>
              <a:t>List&lt;Order&gt; </a:t>
            </a:r>
            <a:r>
              <a:rPr lang="en-GB" err="1"/>
              <a:t>findOrdersByClient</a:t>
            </a:r>
            <a:r>
              <a:rPr lang="en-GB"/>
              <a:t>(String username)</a:t>
            </a:r>
          </a:p>
          <a:p>
            <a:pPr lvl="1"/>
            <a:r>
              <a:rPr lang="en-GB"/>
              <a:t>List&lt;Order&gt; </a:t>
            </a:r>
            <a:r>
              <a:rPr lang="en-GB" err="1"/>
              <a:t>findRejectedOrdersByClient</a:t>
            </a:r>
            <a:r>
              <a:rPr lang="en-GB"/>
              <a:t>(String username)</a:t>
            </a:r>
          </a:p>
          <a:p>
            <a:pPr lvl="1"/>
            <a:r>
              <a:rPr lang="en-GB"/>
              <a:t>Order </a:t>
            </a:r>
            <a:r>
              <a:rPr lang="en-GB" err="1"/>
              <a:t>findOrderById</a:t>
            </a:r>
            <a:r>
              <a:rPr lang="en-GB"/>
              <a:t>(int </a:t>
            </a:r>
            <a:r>
              <a:rPr lang="en-GB" err="1"/>
              <a:t>orderId</a:t>
            </a:r>
            <a:r>
              <a:rPr lang="en-GB"/>
              <a:t>)</a:t>
            </a:r>
          </a:p>
          <a:p>
            <a:pPr lvl="1"/>
            <a:r>
              <a:rPr lang="en-GB"/>
              <a:t>Integer </a:t>
            </a:r>
            <a:r>
              <a:rPr lang="en-GB" err="1"/>
              <a:t>createOrder</a:t>
            </a:r>
            <a:r>
              <a:rPr lang="en-GB"/>
              <a:t> (String </a:t>
            </a:r>
            <a:r>
              <a:rPr lang="en-GB" err="1"/>
              <a:t>clientUsername</a:t>
            </a:r>
            <a:r>
              <a:rPr lang="en-GB"/>
              <a:t>, int </a:t>
            </a:r>
            <a:r>
              <a:rPr lang="en-GB" err="1"/>
              <a:t>validityId</a:t>
            </a:r>
            <a:r>
              <a:rPr lang="en-GB"/>
              <a:t>, int </a:t>
            </a:r>
            <a:r>
              <a:rPr lang="en-GB" err="1"/>
              <a:t>packageId</a:t>
            </a:r>
            <a:r>
              <a:rPr lang="en-GB"/>
              <a:t>, Date </a:t>
            </a:r>
            <a:r>
              <a:rPr lang="en-GB" err="1"/>
              <a:t>dateSubscription</a:t>
            </a:r>
            <a:r>
              <a:rPr lang="en-GB"/>
              <a:t>, List&lt;Integer&gt; </a:t>
            </a:r>
            <a:r>
              <a:rPr lang="en-GB" err="1"/>
              <a:t>optionals</a:t>
            </a:r>
            <a:r>
              <a:rPr lang="en-GB"/>
              <a:t> )</a:t>
            </a:r>
          </a:p>
          <a:p>
            <a:pPr lvl="1"/>
            <a:r>
              <a:rPr lang="en-GB"/>
              <a:t>void </a:t>
            </a:r>
            <a:r>
              <a:rPr lang="en-GB" err="1"/>
              <a:t>setOrderStatus</a:t>
            </a:r>
            <a:r>
              <a:rPr lang="en-GB"/>
              <a:t>(int id, </a:t>
            </a:r>
            <a:r>
              <a:rPr lang="en-GB" err="1"/>
              <a:t>OrderStatus</a:t>
            </a:r>
            <a:r>
              <a:rPr lang="en-GB"/>
              <a:t> status)</a:t>
            </a:r>
          </a:p>
          <a:p>
            <a:pPr marL="457200" lvl="1" indent="0">
              <a:buNone/>
            </a:pPr>
            <a:endParaRPr lang="en-GB"/>
          </a:p>
          <a:p>
            <a:pPr lvl="1"/>
            <a:endParaRPr lang="en-GB"/>
          </a:p>
          <a:p>
            <a:pPr marL="0" indent="0">
              <a:buNone/>
            </a:pPr>
            <a:endParaRPr lang="en-GB"/>
          </a:p>
        </p:txBody>
      </p:sp>
    </p:spTree>
    <p:extLst>
      <p:ext uri="{BB962C8B-B14F-4D97-AF65-F5344CB8AC3E}">
        <p14:creationId xmlns:p14="http://schemas.microsoft.com/office/powerpoint/2010/main" val="36568035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3746DE-FA2E-884C-B97A-1D2087CCD3EC}"/>
              </a:ext>
            </a:extLst>
          </p:cNvPr>
          <p:cNvSpPr>
            <a:spLocks noGrp="1"/>
          </p:cNvSpPr>
          <p:nvPr>
            <p:ph type="title"/>
          </p:nvPr>
        </p:nvSpPr>
        <p:spPr/>
        <p:txBody>
          <a:bodyPr/>
          <a:lstStyle/>
          <a:p>
            <a:r>
              <a:rPr lang="en-IT"/>
              <a:t>Back end Components</a:t>
            </a:r>
          </a:p>
        </p:txBody>
      </p:sp>
      <p:sp>
        <p:nvSpPr>
          <p:cNvPr id="7" name="Text Placeholder 6">
            <a:extLst>
              <a:ext uri="{FF2B5EF4-FFF2-40B4-BE49-F238E27FC236}">
                <a16:creationId xmlns:a16="http://schemas.microsoft.com/office/drawing/2014/main" id="{90DA36B5-6F07-2644-BECF-DC7BC5C4AB45}"/>
              </a:ext>
            </a:extLst>
          </p:cNvPr>
          <p:cNvSpPr>
            <a:spLocks noGrp="1"/>
          </p:cNvSpPr>
          <p:nvPr>
            <p:ph type="body" idx="1"/>
          </p:nvPr>
        </p:nvSpPr>
        <p:spPr/>
        <p:txBody>
          <a:bodyPr>
            <a:normAutofit/>
          </a:bodyPr>
          <a:lstStyle/>
          <a:p>
            <a:r>
              <a:rPr lang="en-IT" sz="3000"/>
              <a:t>Back end components</a:t>
            </a:r>
          </a:p>
        </p:txBody>
      </p:sp>
      <p:sp>
        <p:nvSpPr>
          <p:cNvPr id="5" name="Content Placeholder 4">
            <a:extLst>
              <a:ext uri="{FF2B5EF4-FFF2-40B4-BE49-F238E27FC236}">
                <a16:creationId xmlns:a16="http://schemas.microsoft.com/office/drawing/2014/main" id="{478DB304-8F8F-C24F-A836-369A88C138B0}"/>
              </a:ext>
            </a:extLst>
          </p:cNvPr>
          <p:cNvSpPr>
            <a:spLocks noGrp="1"/>
          </p:cNvSpPr>
          <p:nvPr>
            <p:ph sz="half" idx="2"/>
          </p:nvPr>
        </p:nvSpPr>
        <p:spPr/>
        <p:txBody>
          <a:bodyPr>
            <a:normAutofit fontScale="70000" lnSpcReduction="20000"/>
          </a:bodyPr>
          <a:lstStyle/>
          <a:p>
            <a:r>
              <a:rPr lang="en-GB" err="1"/>
              <a:t>SalesReportService</a:t>
            </a:r>
            <a:endParaRPr lang="en-GB"/>
          </a:p>
          <a:p>
            <a:pPr lvl="1"/>
            <a:r>
              <a:rPr lang="en-GB" b="1"/>
              <a:t>Stateless</a:t>
            </a:r>
          </a:p>
          <a:p>
            <a:pPr lvl="1"/>
            <a:r>
              <a:rPr lang="en-GB"/>
              <a:t>List&lt;Map&lt;String, String&gt;&gt; </a:t>
            </a:r>
            <a:r>
              <a:rPr lang="en-GB" err="1"/>
              <a:t>getAllPurchasesPerPackage</a:t>
            </a:r>
            <a:r>
              <a:rPr lang="en-GB"/>
              <a:t>()</a:t>
            </a:r>
          </a:p>
          <a:p>
            <a:pPr lvl="1"/>
            <a:r>
              <a:rPr lang="en-GB"/>
              <a:t>List&lt;Map&lt;String, String&gt;&gt; </a:t>
            </a:r>
            <a:r>
              <a:rPr lang="en-GB" err="1"/>
              <a:t>getAllPurchasesPerPackageValidity</a:t>
            </a:r>
            <a:r>
              <a:rPr lang="en-GB"/>
              <a:t>()</a:t>
            </a:r>
          </a:p>
          <a:p>
            <a:pPr lvl="1"/>
            <a:r>
              <a:rPr lang="en-GB"/>
              <a:t>List&lt;Map&lt;String, String&gt;&gt; </a:t>
            </a:r>
            <a:r>
              <a:rPr lang="en-GB" err="1"/>
              <a:t>getAllValuePerPackageWithOptionalProduct</a:t>
            </a:r>
            <a:r>
              <a:rPr lang="en-GB"/>
              <a:t>()</a:t>
            </a:r>
          </a:p>
          <a:p>
            <a:pPr lvl="1"/>
            <a:r>
              <a:rPr lang="en-GB"/>
              <a:t>List&lt;Map&lt;String, String&gt;&gt; </a:t>
            </a:r>
            <a:r>
              <a:rPr lang="en-GB" err="1"/>
              <a:t>getAllValuePerPackageWithoutOp</a:t>
            </a:r>
            <a:r>
              <a:rPr lang="en-GB"/>
              <a:t>()</a:t>
            </a:r>
          </a:p>
          <a:p>
            <a:pPr lvl="1"/>
            <a:r>
              <a:rPr lang="en-GB"/>
              <a:t>List&lt;Map&lt;String, String&gt;&gt; </a:t>
            </a:r>
            <a:r>
              <a:rPr lang="en-GB" err="1"/>
              <a:t>getAllAveragesOptionalProductsPerPackage</a:t>
            </a:r>
            <a:r>
              <a:rPr lang="en-GB"/>
              <a:t>()</a:t>
            </a:r>
          </a:p>
          <a:p>
            <a:pPr lvl="1"/>
            <a:r>
              <a:rPr lang="en-GB"/>
              <a:t>Map&lt;String, String&gt; </a:t>
            </a:r>
            <a:r>
              <a:rPr lang="en-GB" err="1"/>
              <a:t>findBestOptionalProduct</a:t>
            </a:r>
            <a:r>
              <a:rPr lang="en-GB"/>
              <a:t>()</a:t>
            </a:r>
          </a:p>
          <a:p>
            <a:pPr lvl="1"/>
            <a:r>
              <a:rPr lang="en-GB"/>
              <a:t>List&lt;Map&lt;String, String&gt;&gt; </a:t>
            </a:r>
            <a:r>
              <a:rPr lang="en-GB" err="1"/>
              <a:t>insolventUsers</a:t>
            </a:r>
            <a:r>
              <a:rPr lang="en-GB"/>
              <a:t>()</a:t>
            </a:r>
          </a:p>
          <a:p>
            <a:pPr lvl="1"/>
            <a:r>
              <a:rPr lang="en-GB"/>
              <a:t>List&lt;Map&lt;String, String&gt;&gt; </a:t>
            </a:r>
            <a:r>
              <a:rPr lang="en-GB" err="1"/>
              <a:t>suspendedOrders</a:t>
            </a:r>
            <a:r>
              <a:rPr lang="en-GB"/>
              <a:t>()</a:t>
            </a:r>
          </a:p>
          <a:p>
            <a:pPr lvl="1"/>
            <a:r>
              <a:rPr lang="en-GB"/>
              <a:t>List&lt;Map&lt;String, String&gt;&gt; </a:t>
            </a:r>
            <a:r>
              <a:rPr lang="en-GB" err="1"/>
              <a:t>getAlerts</a:t>
            </a:r>
            <a:r>
              <a:rPr lang="en-GB"/>
              <a:t>()</a:t>
            </a:r>
          </a:p>
        </p:txBody>
      </p:sp>
      <p:sp>
        <p:nvSpPr>
          <p:cNvPr id="8" name="Text Placeholder 7">
            <a:extLst>
              <a:ext uri="{FF2B5EF4-FFF2-40B4-BE49-F238E27FC236}">
                <a16:creationId xmlns:a16="http://schemas.microsoft.com/office/drawing/2014/main" id="{F22D16D5-EB99-0646-B4BA-2EF559F2A28E}"/>
              </a:ext>
            </a:extLst>
          </p:cNvPr>
          <p:cNvSpPr>
            <a:spLocks noGrp="1"/>
          </p:cNvSpPr>
          <p:nvPr>
            <p:ph type="body" sz="quarter" idx="3"/>
          </p:nvPr>
        </p:nvSpPr>
        <p:spPr/>
        <p:txBody>
          <a:bodyPr>
            <a:normAutofit/>
          </a:bodyPr>
          <a:lstStyle/>
          <a:p>
            <a:r>
              <a:rPr lang="en-IT" sz="3000"/>
              <a:t>Back end components</a:t>
            </a:r>
          </a:p>
        </p:txBody>
      </p:sp>
      <p:sp>
        <p:nvSpPr>
          <p:cNvPr id="6" name="Content Placeholder 5">
            <a:extLst>
              <a:ext uri="{FF2B5EF4-FFF2-40B4-BE49-F238E27FC236}">
                <a16:creationId xmlns:a16="http://schemas.microsoft.com/office/drawing/2014/main" id="{EA339B92-6E5B-754E-8F2E-1C9AB258BD09}"/>
              </a:ext>
            </a:extLst>
          </p:cNvPr>
          <p:cNvSpPr>
            <a:spLocks noGrp="1"/>
          </p:cNvSpPr>
          <p:nvPr>
            <p:ph sz="quarter" idx="4"/>
          </p:nvPr>
        </p:nvSpPr>
        <p:spPr/>
        <p:txBody>
          <a:bodyPr>
            <a:normAutofit fontScale="70000" lnSpcReduction="20000"/>
          </a:bodyPr>
          <a:lstStyle/>
          <a:p>
            <a:r>
              <a:rPr lang="en-GB" err="1"/>
              <a:t>PackageService</a:t>
            </a:r>
            <a:endParaRPr lang="en-GB"/>
          </a:p>
          <a:p>
            <a:pPr lvl="1"/>
            <a:r>
              <a:rPr lang="en-GB" b="1"/>
              <a:t>Stateless</a:t>
            </a:r>
          </a:p>
          <a:p>
            <a:pPr lvl="1"/>
            <a:r>
              <a:rPr lang="en-GB" err="1"/>
              <a:t>ServicePackage</a:t>
            </a:r>
            <a:r>
              <a:rPr lang="en-GB"/>
              <a:t> </a:t>
            </a:r>
            <a:r>
              <a:rPr lang="en-GB" err="1"/>
              <a:t>findServicePackageById</a:t>
            </a:r>
            <a:r>
              <a:rPr lang="en-GB"/>
              <a:t>(int </a:t>
            </a:r>
            <a:r>
              <a:rPr lang="en-GB" err="1"/>
              <a:t>packageId</a:t>
            </a:r>
            <a:r>
              <a:rPr lang="en-GB"/>
              <a:t>)</a:t>
            </a:r>
          </a:p>
          <a:p>
            <a:pPr lvl="1"/>
            <a:r>
              <a:rPr lang="en-GB"/>
              <a:t>List&lt;</a:t>
            </a:r>
            <a:r>
              <a:rPr lang="en-GB" err="1"/>
              <a:t>ServicePackage</a:t>
            </a:r>
            <a:r>
              <a:rPr lang="en-GB"/>
              <a:t>&gt; </a:t>
            </a:r>
            <a:r>
              <a:rPr lang="en-GB" err="1"/>
              <a:t>findValidServicePackages</a:t>
            </a:r>
            <a:r>
              <a:rPr lang="en-GB"/>
              <a:t>()</a:t>
            </a:r>
          </a:p>
          <a:p>
            <a:pPr lvl="1"/>
            <a:r>
              <a:rPr lang="en-GB" err="1"/>
              <a:t>ServicePackage</a:t>
            </a:r>
            <a:r>
              <a:rPr lang="en-GB"/>
              <a:t> </a:t>
            </a:r>
            <a:r>
              <a:rPr lang="en-GB" err="1"/>
              <a:t>createServicePackage</a:t>
            </a:r>
            <a:r>
              <a:rPr lang="en-GB"/>
              <a:t>(String name, Date </a:t>
            </a:r>
            <a:r>
              <a:rPr lang="en-GB" err="1"/>
              <a:t>expirationDate</a:t>
            </a:r>
            <a:r>
              <a:rPr lang="en-GB"/>
              <a:t>, List&lt;Integer&gt; </a:t>
            </a:r>
            <a:r>
              <a:rPr lang="en-GB" err="1"/>
              <a:t>serviceIds</a:t>
            </a:r>
            <a:r>
              <a:rPr lang="en-GB"/>
              <a:t>, List&lt;Integer&gt; </a:t>
            </a:r>
            <a:r>
              <a:rPr lang="en-GB" err="1"/>
              <a:t>optionalIds</a:t>
            </a:r>
            <a:r>
              <a:rPr lang="en-GB"/>
              <a:t>, List&lt;</a:t>
            </a:r>
            <a:r>
              <a:rPr lang="en-GB" err="1"/>
              <a:t>IndependentValidityPeriod</a:t>
            </a:r>
            <a:r>
              <a:rPr lang="en-GB"/>
              <a:t>&gt; periods)</a:t>
            </a:r>
          </a:p>
          <a:p>
            <a:r>
              <a:rPr lang="en-GB" err="1"/>
              <a:t>ServiceService</a:t>
            </a:r>
            <a:endParaRPr lang="en-GB"/>
          </a:p>
          <a:p>
            <a:pPr lvl="1"/>
            <a:r>
              <a:rPr lang="en-GB" b="1"/>
              <a:t>Stateless</a:t>
            </a:r>
          </a:p>
          <a:p>
            <a:pPr lvl="1"/>
            <a:r>
              <a:rPr lang="en-GB"/>
              <a:t>Service </a:t>
            </a:r>
            <a:r>
              <a:rPr lang="en-GB" err="1"/>
              <a:t>createService</a:t>
            </a:r>
            <a:r>
              <a:rPr lang="en-GB"/>
              <a:t>(</a:t>
            </a:r>
            <a:r>
              <a:rPr lang="en-GB" err="1"/>
              <a:t>ServiceType</a:t>
            </a:r>
            <a:r>
              <a:rPr lang="en-GB"/>
              <a:t> type, Date </a:t>
            </a:r>
            <a:r>
              <a:rPr lang="en-GB" err="1"/>
              <a:t>expirationDate</a:t>
            </a:r>
            <a:r>
              <a:rPr lang="en-GB"/>
              <a:t>, </a:t>
            </a:r>
            <a:r>
              <a:rPr lang="en-GB" err="1"/>
              <a:t>BigDecimal</a:t>
            </a:r>
            <a:r>
              <a:rPr lang="en-GB"/>
              <a:t> </a:t>
            </a:r>
            <a:r>
              <a:rPr lang="en-GB" err="1"/>
              <a:t>gbFee</a:t>
            </a:r>
            <a:r>
              <a:rPr lang="en-GB"/>
              <a:t>, Integer </a:t>
            </a:r>
            <a:r>
              <a:rPr lang="en-GB" err="1"/>
              <a:t>gbs</a:t>
            </a:r>
            <a:r>
              <a:rPr lang="en-GB"/>
              <a:t>, </a:t>
            </a:r>
            <a:r>
              <a:rPr lang="en-GB" err="1"/>
              <a:t>BigDecimal</a:t>
            </a:r>
            <a:r>
              <a:rPr lang="en-GB"/>
              <a:t> </a:t>
            </a:r>
            <a:r>
              <a:rPr lang="en-GB" err="1"/>
              <a:t>smsFee</a:t>
            </a:r>
            <a:r>
              <a:rPr lang="en-GB"/>
              <a:t>, Integer </a:t>
            </a:r>
            <a:r>
              <a:rPr lang="en-GB" err="1"/>
              <a:t>sms</a:t>
            </a:r>
            <a:r>
              <a:rPr lang="en-GB"/>
              <a:t>, </a:t>
            </a:r>
            <a:r>
              <a:rPr lang="en-GB" err="1"/>
              <a:t>BigDecimal</a:t>
            </a:r>
            <a:r>
              <a:rPr lang="en-GB"/>
              <a:t> </a:t>
            </a:r>
            <a:r>
              <a:rPr lang="en-GB" err="1"/>
              <a:t>callFee</a:t>
            </a:r>
            <a:r>
              <a:rPr lang="en-GB"/>
              <a:t>, Integer minutes)</a:t>
            </a:r>
          </a:p>
          <a:p>
            <a:pPr lvl="1"/>
            <a:r>
              <a:rPr lang="en-GB"/>
              <a:t>List&lt;Service&gt; </a:t>
            </a:r>
            <a:r>
              <a:rPr lang="en-GB" err="1"/>
              <a:t>findValidServices</a:t>
            </a:r>
            <a:r>
              <a:rPr lang="en-GB"/>
              <a:t>()</a:t>
            </a:r>
          </a:p>
        </p:txBody>
      </p:sp>
    </p:spTree>
    <p:extLst>
      <p:ext uri="{BB962C8B-B14F-4D97-AF65-F5344CB8AC3E}">
        <p14:creationId xmlns:p14="http://schemas.microsoft.com/office/powerpoint/2010/main" val="1829665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57A4F6DD-C21D-5C4A-B9A2-F53846D6CAA7}"/>
              </a:ext>
            </a:extLst>
          </p:cNvPr>
          <p:cNvGrpSpPr/>
          <p:nvPr/>
        </p:nvGrpSpPr>
        <p:grpSpPr>
          <a:xfrm>
            <a:off x="689696" y="1559323"/>
            <a:ext cx="1259676" cy="1123641"/>
            <a:chOff x="504643" y="1459913"/>
            <a:chExt cx="1259676" cy="1123641"/>
          </a:xfrm>
        </p:grpSpPr>
        <p:sp>
          <p:nvSpPr>
            <p:cNvPr id="7" name="Oval 6">
              <a:extLst>
                <a:ext uri="{FF2B5EF4-FFF2-40B4-BE49-F238E27FC236}">
                  <a16:creationId xmlns:a16="http://schemas.microsoft.com/office/drawing/2014/main" id="{547DB96D-42E8-1744-9BD5-CA3FDA38EF76}"/>
                </a:ext>
              </a:extLst>
            </p:cNvPr>
            <p:cNvSpPr>
              <a:spLocks noChangeAspect="1"/>
            </p:cNvSpPr>
            <p:nvPr/>
          </p:nvSpPr>
          <p:spPr>
            <a:xfrm>
              <a:off x="521631" y="1459913"/>
              <a:ext cx="1123641" cy="112364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sz="1100">
                <a:solidFill>
                  <a:schemeClr val="tx1"/>
                </a:solidFill>
              </a:endParaRPr>
            </a:p>
          </p:txBody>
        </p:sp>
        <p:sp>
          <p:nvSpPr>
            <p:cNvPr id="9" name="TextBox 8">
              <a:extLst>
                <a:ext uri="{FF2B5EF4-FFF2-40B4-BE49-F238E27FC236}">
                  <a16:creationId xmlns:a16="http://schemas.microsoft.com/office/drawing/2014/main" id="{2410DCF6-B8A2-B649-925D-44F4540C9755}"/>
                </a:ext>
              </a:extLst>
            </p:cNvPr>
            <p:cNvSpPr txBox="1">
              <a:spLocks noChangeAspect="1"/>
            </p:cNvSpPr>
            <p:nvPr/>
          </p:nvSpPr>
          <p:spPr>
            <a:xfrm>
              <a:off x="504643" y="1756163"/>
              <a:ext cx="1259676" cy="553998"/>
            </a:xfrm>
            <a:prstGeom prst="rect">
              <a:avLst/>
            </a:prstGeom>
            <a:solidFill>
              <a:schemeClr val="bg1"/>
            </a:solidFill>
          </p:spPr>
          <p:txBody>
            <a:bodyPr wrap="square" rtlCol="0">
              <a:spAutoFit/>
            </a:bodyPr>
            <a:lstStyle/>
            <a:p>
              <a:r>
                <a:rPr lang="en-IT" sz="1500"/>
                <a:t>user_strikes</a:t>
              </a:r>
            </a:p>
            <a:p>
              <a:pPr algn="ctr"/>
              <a:r>
                <a:rPr lang="en-IT" sz="1500"/>
                <a:t>@order</a:t>
              </a:r>
            </a:p>
          </p:txBody>
        </p:sp>
      </p:grpSp>
      <p:grpSp>
        <p:nvGrpSpPr>
          <p:cNvPr id="14" name="Group 13">
            <a:extLst>
              <a:ext uri="{FF2B5EF4-FFF2-40B4-BE49-F238E27FC236}">
                <a16:creationId xmlns:a16="http://schemas.microsoft.com/office/drawing/2014/main" id="{150FF985-26AB-7D44-94C4-AB928807574D}"/>
              </a:ext>
            </a:extLst>
          </p:cNvPr>
          <p:cNvGrpSpPr/>
          <p:nvPr/>
        </p:nvGrpSpPr>
        <p:grpSpPr>
          <a:xfrm>
            <a:off x="2596457" y="2366687"/>
            <a:ext cx="1173719" cy="1123200"/>
            <a:chOff x="3043462" y="2583554"/>
            <a:chExt cx="1173719" cy="1123200"/>
          </a:xfrm>
        </p:grpSpPr>
        <p:sp>
          <p:nvSpPr>
            <p:cNvPr id="11" name="Oval 10">
              <a:extLst>
                <a:ext uri="{FF2B5EF4-FFF2-40B4-BE49-F238E27FC236}">
                  <a16:creationId xmlns:a16="http://schemas.microsoft.com/office/drawing/2014/main" id="{D0830001-6F5B-1F46-9861-C4D63120FC47}"/>
                </a:ext>
              </a:extLst>
            </p:cNvPr>
            <p:cNvSpPr>
              <a:spLocks noChangeAspect="1"/>
            </p:cNvSpPr>
            <p:nvPr/>
          </p:nvSpPr>
          <p:spPr>
            <a:xfrm>
              <a:off x="3068722" y="2583554"/>
              <a:ext cx="1123200" cy="11232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sz="1100">
                <a:solidFill>
                  <a:schemeClr val="tx1"/>
                </a:solidFill>
              </a:endParaRPr>
            </a:p>
          </p:txBody>
        </p:sp>
        <p:sp>
          <p:nvSpPr>
            <p:cNvPr id="12" name="TextBox 11">
              <a:extLst>
                <a:ext uri="{FF2B5EF4-FFF2-40B4-BE49-F238E27FC236}">
                  <a16:creationId xmlns:a16="http://schemas.microsoft.com/office/drawing/2014/main" id="{63793672-EE81-DE42-80FB-08B318B3208E}"/>
                </a:ext>
              </a:extLst>
            </p:cNvPr>
            <p:cNvSpPr txBox="1">
              <a:spLocks noChangeAspect="1"/>
            </p:cNvSpPr>
            <p:nvPr/>
          </p:nvSpPr>
          <p:spPr>
            <a:xfrm>
              <a:off x="3043462" y="2868155"/>
              <a:ext cx="1173719" cy="553998"/>
            </a:xfrm>
            <a:prstGeom prst="rect">
              <a:avLst/>
            </a:prstGeom>
            <a:solidFill>
              <a:schemeClr val="bg1"/>
            </a:solidFill>
          </p:spPr>
          <p:txBody>
            <a:bodyPr wrap="square" rtlCol="0">
              <a:spAutoFit/>
            </a:bodyPr>
            <a:lstStyle/>
            <a:p>
              <a:r>
                <a:rPr lang="en-GB" sz="1500"/>
                <a:t>a</a:t>
              </a:r>
              <a:r>
                <a:rPr lang="en-IT" sz="1500"/>
                <a:t>lert_auding</a:t>
              </a:r>
            </a:p>
            <a:p>
              <a:pPr algn="ctr"/>
              <a:r>
                <a:rPr lang="en-IT" sz="1500"/>
                <a:t>@client</a:t>
              </a:r>
            </a:p>
          </p:txBody>
        </p:sp>
      </p:grpSp>
      <p:cxnSp>
        <p:nvCxnSpPr>
          <p:cNvPr id="16" name="Straight Arrow Connector 15">
            <a:extLst>
              <a:ext uri="{FF2B5EF4-FFF2-40B4-BE49-F238E27FC236}">
                <a16:creationId xmlns:a16="http://schemas.microsoft.com/office/drawing/2014/main" id="{A53437D1-E85E-0648-9C57-92EA79006C90}"/>
              </a:ext>
            </a:extLst>
          </p:cNvPr>
          <p:cNvCxnSpPr>
            <a:cxnSpLocks/>
            <a:endCxn id="24" idx="3"/>
          </p:cNvCxnSpPr>
          <p:nvPr/>
        </p:nvCxnSpPr>
        <p:spPr>
          <a:xfrm flipV="1">
            <a:off x="3545013" y="4126379"/>
            <a:ext cx="1240588" cy="403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0EAFAEB0-F7F7-D94E-85BF-C438E167CE20}"/>
              </a:ext>
            </a:extLst>
          </p:cNvPr>
          <p:cNvGrpSpPr/>
          <p:nvPr/>
        </p:nvGrpSpPr>
        <p:grpSpPr>
          <a:xfrm>
            <a:off x="410382" y="5053322"/>
            <a:ext cx="1427536" cy="1123641"/>
            <a:chOff x="369683" y="1459913"/>
            <a:chExt cx="1427536" cy="1123641"/>
          </a:xfrm>
        </p:grpSpPr>
        <p:sp>
          <p:nvSpPr>
            <p:cNvPr id="19" name="Oval 18">
              <a:extLst>
                <a:ext uri="{FF2B5EF4-FFF2-40B4-BE49-F238E27FC236}">
                  <a16:creationId xmlns:a16="http://schemas.microsoft.com/office/drawing/2014/main" id="{71678986-C0E2-7C42-952D-E4C552A40BC1}"/>
                </a:ext>
              </a:extLst>
            </p:cNvPr>
            <p:cNvSpPr>
              <a:spLocks noChangeAspect="1"/>
            </p:cNvSpPr>
            <p:nvPr/>
          </p:nvSpPr>
          <p:spPr>
            <a:xfrm>
              <a:off x="521631" y="1459913"/>
              <a:ext cx="1123641" cy="112364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sz="1100">
                <a:solidFill>
                  <a:schemeClr val="tx1"/>
                </a:solidFill>
              </a:endParaRPr>
            </a:p>
          </p:txBody>
        </p:sp>
        <p:sp>
          <p:nvSpPr>
            <p:cNvPr id="20" name="TextBox 19">
              <a:extLst>
                <a:ext uri="{FF2B5EF4-FFF2-40B4-BE49-F238E27FC236}">
                  <a16:creationId xmlns:a16="http://schemas.microsoft.com/office/drawing/2014/main" id="{2ED1EFFF-013A-1248-A320-99C95984DEC3}"/>
                </a:ext>
              </a:extLst>
            </p:cNvPr>
            <p:cNvSpPr txBox="1">
              <a:spLocks noChangeAspect="1"/>
            </p:cNvSpPr>
            <p:nvPr/>
          </p:nvSpPr>
          <p:spPr>
            <a:xfrm>
              <a:off x="369683" y="1744734"/>
              <a:ext cx="1427536" cy="553998"/>
            </a:xfrm>
            <a:prstGeom prst="rect">
              <a:avLst/>
            </a:prstGeom>
            <a:solidFill>
              <a:schemeClr val="bg1"/>
            </a:solidFill>
          </p:spPr>
          <p:txBody>
            <a:bodyPr wrap="square" rtlCol="0">
              <a:spAutoFit/>
            </a:bodyPr>
            <a:lstStyle/>
            <a:p>
              <a:pPr algn="ctr"/>
              <a:r>
                <a:rPr lang="en-GB" sz="1500" err="1"/>
                <a:t>i</a:t>
              </a:r>
              <a:r>
                <a:rPr lang="en-IT" sz="1500"/>
                <a:t>nsolvent_user</a:t>
              </a:r>
            </a:p>
            <a:p>
              <a:pPr algn="ctr"/>
              <a:r>
                <a:rPr lang="en-IT" sz="1500"/>
                <a:t>@order</a:t>
              </a:r>
            </a:p>
          </p:txBody>
        </p:sp>
      </p:grpSp>
      <p:grpSp>
        <p:nvGrpSpPr>
          <p:cNvPr id="23" name="Group 22">
            <a:extLst>
              <a:ext uri="{FF2B5EF4-FFF2-40B4-BE49-F238E27FC236}">
                <a16:creationId xmlns:a16="http://schemas.microsoft.com/office/drawing/2014/main" id="{F6F837A2-4656-AF4B-8772-EBFA1967D445}"/>
              </a:ext>
            </a:extLst>
          </p:cNvPr>
          <p:cNvGrpSpPr/>
          <p:nvPr/>
        </p:nvGrpSpPr>
        <p:grpSpPr>
          <a:xfrm>
            <a:off x="4621112" y="3167668"/>
            <a:ext cx="1123200" cy="1123200"/>
            <a:chOff x="4659072" y="298429"/>
            <a:chExt cx="1123200" cy="1123200"/>
          </a:xfrm>
        </p:grpSpPr>
        <p:sp>
          <p:nvSpPr>
            <p:cNvPr id="24" name="Oval 23">
              <a:extLst>
                <a:ext uri="{FF2B5EF4-FFF2-40B4-BE49-F238E27FC236}">
                  <a16:creationId xmlns:a16="http://schemas.microsoft.com/office/drawing/2014/main" id="{8447CFB5-DABC-7F49-8766-5E3176DA8B79}"/>
                </a:ext>
              </a:extLst>
            </p:cNvPr>
            <p:cNvSpPr>
              <a:spLocks noChangeAspect="1"/>
            </p:cNvSpPr>
            <p:nvPr/>
          </p:nvSpPr>
          <p:spPr>
            <a:xfrm>
              <a:off x="4659072" y="298429"/>
              <a:ext cx="1123200" cy="11232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sz="1100">
                <a:solidFill>
                  <a:schemeClr val="tx1"/>
                </a:solidFill>
              </a:endParaRPr>
            </a:p>
          </p:txBody>
        </p:sp>
        <p:sp>
          <p:nvSpPr>
            <p:cNvPr id="25" name="TextBox 24">
              <a:extLst>
                <a:ext uri="{FF2B5EF4-FFF2-40B4-BE49-F238E27FC236}">
                  <a16:creationId xmlns:a16="http://schemas.microsoft.com/office/drawing/2014/main" id="{BAD1E54F-C01C-B045-9391-19747F4F4A1F}"/>
                </a:ext>
              </a:extLst>
            </p:cNvPr>
            <p:cNvSpPr txBox="1">
              <a:spLocks noChangeAspect="1"/>
            </p:cNvSpPr>
            <p:nvPr/>
          </p:nvSpPr>
          <p:spPr>
            <a:xfrm>
              <a:off x="4705803" y="698446"/>
              <a:ext cx="1029738" cy="323165"/>
            </a:xfrm>
            <a:prstGeom prst="rect">
              <a:avLst/>
            </a:prstGeom>
            <a:solidFill>
              <a:schemeClr val="bg1"/>
            </a:solidFill>
          </p:spPr>
          <p:txBody>
            <a:bodyPr wrap="square" rtlCol="0">
              <a:spAutoFit/>
            </a:bodyPr>
            <a:lstStyle/>
            <a:p>
              <a:pPr algn="ctr"/>
              <a:r>
                <a:rPr lang="en-IT" sz="1500"/>
                <a:t>@auditing</a:t>
              </a:r>
            </a:p>
          </p:txBody>
        </p:sp>
      </p:grpSp>
      <p:cxnSp>
        <p:nvCxnSpPr>
          <p:cNvPr id="26" name="Straight Arrow Connector 25">
            <a:extLst>
              <a:ext uri="{FF2B5EF4-FFF2-40B4-BE49-F238E27FC236}">
                <a16:creationId xmlns:a16="http://schemas.microsoft.com/office/drawing/2014/main" id="{4FF41E56-C39C-6641-959F-9B181AE61DEE}"/>
              </a:ext>
            </a:extLst>
          </p:cNvPr>
          <p:cNvCxnSpPr>
            <a:cxnSpLocks/>
            <a:stCxn id="11" idx="5"/>
            <a:endCxn id="24" idx="2"/>
          </p:cNvCxnSpPr>
          <p:nvPr/>
        </p:nvCxnSpPr>
        <p:spPr>
          <a:xfrm>
            <a:off x="3580428" y="3325398"/>
            <a:ext cx="1040684" cy="403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47D1155-CFBA-FE41-BED0-B6C74BB41E54}"/>
              </a:ext>
            </a:extLst>
          </p:cNvPr>
          <p:cNvSpPr txBox="1"/>
          <p:nvPr/>
        </p:nvSpPr>
        <p:spPr>
          <a:xfrm>
            <a:off x="4458949" y="5807631"/>
            <a:ext cx="947119" cy="369332"/>
          </a:xfrm>
          <a:prstGeom prst="rect">
            <a:avLst/>
          </a:prstGeom>
          <a:noFill/>
        </p:spPr>
        <p:txBody>
          <a:bodyPr wrap="none" rtlCol="0">
            <a:spAutoFit/>
          </a:bodyPr>
          <a:lstStyle/>
          <a:p>
            <a:r>
              <a:rPr lang="en-GB"/>
              <a:t>t</a:t>
            </a:r>
            <a:r>
              <a:rPr lang="en-IT"/>
              <a:t>riggers </a:t>
            </a:r>
          </a:p>
        </p:txBody>
      </p:sp>
      <p:cxnSp>
        <p:nvCxnSpPr>
          <p:cNvPr id="30" name="Straight Arrow Connector 29">
            <a:extLst>
              <a:ext uri="{FF2B5EF4-FFF2-40B4-BE49-F238E27FC236}">
                <a16:creationId xmlns:a16="http://schemas.microsoft.com/office/drawing/2014/main" id="{77B0AE28-B5F4-5E46-BBD3-AD5EDBC0854E}"/>
              </a:ext>
            </a:extLst>
          </p:cNvPr>
          <p:cNvCxnSpPr>
            <a:cxnSpLocks/>
            <a:endCxn id="29" idx="1"/>
          </p:cNvCxnSpPr>
          <p:nvPr/>
        </p:nvCxnSpPr>
        <p:spPr>
          <a:xfrm>
            <a:off x="3719913" y="5992297"/>
            <a:ext cx="7390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C6FC4749-7D41-0445-B400-7F38E75A2784}"/>
              </a:ext>
            </a:extLst>
          </p:cNvPr>
          <p:cNvGrpSpPr/>
          <p:nvPr/>
        </p:nvGrpSpPr>
        <p:grpSpPr>
          <a:xfrm>
            <a:off x="2518799" y="4365672"/>
            <a:ext cx="1249478" cy="1123641"/>
            <a:chOff x="454505" y="1459913"/>
            <a:chExt cx="1249478" cy="1123641"/>
          </a:xfrm>
        </p:grpSpPr>
        <p:sp>
          <p:nvSpPr>
            <p:cNvPr id="34" name="Oval 33">
              <a:extLst>
                <a:ext uri="{FF2B5EF4-FFF2-40B4-BE49-F238E27FC236}">
                  <a16:creationId xmlns:a16="http://schemas.microsoft.com/office/drawing/2014/main" id="{76E61AC0-D475-F943-A411-DF0FB2CC21C0}"/>
                </a:ext>
              </a:extLst>
            </p:cNvPr>
            <p:cNvSpPr>
              <a:spLocks noChangeAspect="1"/>
            </p:cNvSpPr>
            <p:nvPr/>
          </p:nvSpPr>
          <p:spPr>
            <a:xfrm>
              <a:off x="521631" y="1459913"/>
              <a:ext cx="1123641" cy="112364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sz="1100">
                <a:solidFill>
                  <a:schemeClr val="tx1"/>
                </a:solidFill>
              </a:endParaRPr>
            </a:p>
          </p:txBody>
        </p:sp>
        <p:sp>
          <p:nvSpPr>
            <p:cNvPr id="35" name="TextBox 34">
              <a:extLst>
                <a:ext uri="{FF2B5EF4-FFF2-40B4-BE49-F238E27FC236}">
                  <a16:creationId xmlns:a16="http://schemas.microsoft.com/office/drawing/2014/main" id="{B406DEC9-0E90-B047-B2FC-DC759DFF4C23}"/>
                </a:ext>
              </a:extLst>
            </p:cNvPr>
            <p:cNvSpPr txBox="1">
              <a:spLocks noChangeAspect="1"/>
            </p:cNvSpPr>
            <p:nvPr/>
          </p:nvSpPr>
          <p:spPr>
            <a:xfrm>
              <a:off x="454505" y="1754673"/>
              <a:ext cx="1249478" cy="553998"/>
            </a:xfrm>
            <a:prstGeom prst="rect">
              <a:avLst/>
            </a:prstGeom>
            <a:solidFill>
              <a:schemeClr val="bg1"/>
            </a:solidFill>
          </p:spPr>
          <p:txBody>
            <a:bodyPr wrap="square" rtlCol="0">
              <a:spAutoFit/>
            </a:bodyPr>
            <a:lstStyle/>
            <a:p>
              <a:pPr algn="ctr"/>
              <a:r>
                <a:rPr lang="en-IT" sz="1500"/>
                <a:t>solvent_user</a:t>
              </a:r>
            </a:p>
            <a:p>
              <a:pPr algn="ctr"/>
              <a:r>
                <a:rPr lang="en-IT" sz="1500"/>
                <a:t>@client</a:t>
              </a:r>
            </a:p>
          </p:txBody>
        </p:sp>
      </p:grpSp>
      <p:cxnSp>
        <p:nvCxnSpPr>
          <p:cNvPr id="36" name="Straight Arrow Connector 35">
            <a:extLst>
              <a:ext uri="{FF2B5EF4-FFF2-40B4-BE49-F238E27FC236}">
                <a16:creationId xmlns:a16="http://schemas.microsoft.com/office/drawing/2014/main" id="{DC8709D8-14F0-1049-AE98-2D119EC56E60}"/>
              </a:ext>
            </a:extLst>
          </p:cNvPr>
          <p:cNvCxnSpPr>
            <a:cxnSpLocks/>
            <a:stCxn id="7" idx="5"/>
            <a:endCxn id="12" idx="1"/>
          </p:cNvCxnSpPr>
          <p:nvPr/>
        </p:nvCxnSpPr>
        <p:spPr>
          <a:xfrm>
            <a:off x="1665772" y="2518411"/>
            <a:ext cx="930685" cy="409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C30373D-C981-564C-A7C4-BC7458BAADF6}"/>
              </a:ext>
            </a:extLst>
          </p:cNvPr>
          <p:cNvCxnSpPr>
            <a:cxnSpLocks/>
            <a:stCxn id="19" idx="7"/>
            <a:endCxn id="35" idx="1"/>
          </p:cNvCxnSpPr>
          <p:nvPr/>
        </p:nvCxnSpPr>
        <p:spPr>
          <a:xfrm flipV="1">
            <a:off x="1521418" y="4937431"/>
            <a:ext cx="997381" cy="280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A215F4D-3DE7-6C42-9CF6-B5DA81D0C885}"/>
              </a:ext>
            </a:extLst>
          </p:cNvPr>
          <p:cNvSpPr>
            <a:spLocks noGrp="1"/>
          </p:cNvSpPr>
          <p:nvPr>
            <p:ph type="title"/>
          </p:nvPr>
        </p:nvSpPr>
        <p:spPr/>
        <p:txBody>
          <a:bodyPr/>
          <a:lstStyle/>
          <a:p>
            <a:r>
              <a:rPr lang="en-IT"/>
              <a:t>Auditing update</a:t>
            </a:r>
          </a:p>
        </p:txBody>
      </p:sp>
      <p:sp>
        <p:nvSpPr>
          <p:cNvPr id="10" name="Content Placeholder 9">
            <a:extLst>
              <a:ext uri="{FF2B5EF4-FFF2-40B4-BE49-F238E27FC236}">
                <a16:creationId xmlns:a16="http://schemas.microsoft.com/office/drawing/2014/main" id="{AE06D400-2647-5747-BBAC-27D312A43A23}"/>
              </a:ext>
            </a:extLst>
          </p:cNvPr>
          <p:cNvSpPr>
            <a:spLocks noGrp="1"/>
          </p:cNvSpPr>
          <p:nvPr>
            <p:ph sz="half" idx="2"/>
          </p:nvPr>
        </p:nvSpPr>
        <p:spPr/>
        <p:txBody>
          <a:bodyPr>
            <a:noAutofit/>
          </a:bodyPr>
          <a:lstStyle/>
          <a:p>
            <a:pPr marL="285750" indent="-285750">
              <a:buFont typeface="Courier New" panose="02070309020205020404" pitchFamily="49" charset="0"/>
              <a:buChar char="o"/>
            </a:pPr>
            <a:r>
              <a:rPr lang="en-GB" sz="1500" b="1" err="1"/>
              <a:t>user_strikes</a:t>
            </a:r>
            <a:r>
              <a:rPr lang="en-GB" sz="1500"/>
              <a:t>: when the number of rejections of an order increases, the number of rejections of the client associated with such order changes accordingly. </a:t>
            </a:r>
          </a:p>
          <a:p>
            <a:pPr marL="285750" indent="-285750">
              <a:buFont typeface="Courier New" panose="02070309020205020404" pitchFamily="49" charset="0"/>
              <a:buChar char="o"/>
            </a:pPr>
            <a:r>
              <a:rPr lang="en-GB" sz="1500" b="1" err="1"/>
              <a:t>solvent_user</a:t>
            </a:r>
            <a:r>
              <a:rPr lang="en-GB" sz="1500"/>
              <a:t>: when a user becomes solvent all the auditing entries with its username are marked as inactive.</a:t>
            </a:r>
          </a:p>
          <a:p>
            <a:pPr marL="285750" indent="-285750">
              <a:buFont typeface="Courier New" panose="02070309020205020404" pitchFamily="49" charset="0"/>
              <a:buChar char="o"/>
            </a:pPr>
            <a:r>
              <a:rPr lang="en-GB" sz="1500" b="1" err="1"/>
              <a:t>alert_auditing</a:t>
            </a:r>
            <a:r>
              <a:rPr lang="en-GB" sz="1500"/>
              <a:t>: if the number of rejections of the user goes from 2 to 3, then a tuple is inserted in the auditing table. </a:t>
            </a:r>
          </a:p>
          <a:p>
            <a:pPr marL="285750" indent="-285750">
              <a:buFont typeface="Courier New" panose="02070309020205020404" pitchFamily="49" charset="0"/>
              <a:buChar char="o"/>
            </a:pPr>
            <a:r>
              <a:rPr lang="en-GB" sz="1500" b="1" err="1"/>
              <a:t>insolvent_user</a:t>
            </a:r>
            <a:r>
              <a:rPr lang="en-GB" sz="1500"/>
              <a:t>: when the validity state of an order is updated two actions can be done </a:t>
            </a:r>
          </a:p>
          <a:p>
            <a:pPr marL="742950" lvl="1" indent="-285750"/>
            <a:r>
              <a:rPr lang="en-GB" sz="1500"/>
              <a:t>if the state goes from DEFAULT to REJECTED the client is set as insolvent. </a:t>
            </a:r>
          </a:p>
          <a:p>
            <a:pPr marL="742950" lvl="1" indent="-285750"/>
            <a:r>
              <a:rPr lang="en-GB" sz="1500"/>
              <a:t>If the state goes from REJECTED to ACCEPTED the client’s </a:t>
            </a:r>
            <a:r>
              <a:rPr lang="en-GB" sz="1500" err="1"/>
              <a:t>number_rejection</a:t>
            </a:r>
            <a:r>
              <a:rPr lang="en-GB" sz="1500"/>
              <a:t> is decremented by the number of times that order was rejected (i.e. if order 4 was rejected 2 times and has been paid, the client’s rejections should be the current value - 2). If </a:t>
            </a:r>
            <a:r>
              <a:rPr lang="en-GB" sz="1500" err="1"/>
              <a:t>number_rejection</a:t>
            </a:r>
            <a:r>
              <a:rPr lang="en-GB" sz="1500"/>
              <a:t> goes to 0 then the client is flagged as SOLVENT.</a:t>
            </a:r>
          </a:p>
        </p:txBody>
      </p:sp>
    </p:spTree>
    <p:extLst>
      <p:ext uri="{BB962C8B-B14F-4D97-AF65-F5344CB8AC3E}">
        <p14:creationId xmlns:p14="http://schemas.microsoft.com/office/powerpoint/2010/main" val="3384234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76F3-135E-7545-B075-FA2EF2E5B847}"/>
              </a:ext>
            </a:extLst>
          </p:cNvPr>
          <p:cNvSpPr>
            <a:spLocks noGrp="1"/>
          </p:cNvSpPr>
          <p:nvPr>
            <p:ph type="title"/>
          </p:nvPr>
        </p:nvSpPr>
        <p:spPr/>
        <p:txBody>
          <a:bodyPr/>
          <a:lstStyle/>
          <a:p>
            <a:r>
              <a:rPr lang="en-IT"/>
              <a:t>User_Strikes</a:t>
            </a:r>
          </a:p>
        </p:txBody>
      </p:sp>
      <p:sp>
        <p:nvSpPr>
          <p:cNvPr id="3" name="Content Placeholder 2">
            <a:extLst>
              <a:ext uri="{FF2B5EF4-FFF2-40B4-BE49-F238E27FC236}">
                <a16:creationId xmlns:a16="http://schemas.microsoft.com/office/drawing/2014/main" id="{D2CCA5B7-92D4-604E-B9DF-E76DA04EB34B}"/>
              </a:ext>
            </a:extLst>
          </p:cNvPr>
          <p:cNvSpPr>
            <a:spLocks noGrp="1"/>
          </p:cNvSpPr>
          <p:nvPr>
            <p:ph idx="1"/>
          </p:nvPr>
        </p:nvSpPr>
        <p:spPr/>
        <p:txBody>
          <a:bodyPr>
            <a:normAutofit fontScale="85000" lnSpcReduction="20000"/>
          </a:bodyPr>
          <a:lstStyle/>
          <a:p>
            <a:r>
              <a:rPr lang="en-IT" b="1"/>
              <a:t>Event:</a:t>
            </a:r>
            <a:r>
              <a:rPr lang="en-IT"/>
              <a:t> After update on Order</a:t>
            </a:r>
          </a:p>
          <a:p>
            <a:r>
              <a:rPr lang="en-IT" b="1"/>
              <a:t>Condition:</a:t>
            </a:r>
            <a:r>
              <a:rPr lang="en-IT"/>
              <a:t> The number of rejections (number_rejections) changes. The number of rejections of an order can only increases. </a:t>
            </a:r>
            <a:endParaRPr lang="en-IT" b="1"/>
          </a:p>
          <a:p>
            <a:r>
              <a:rPr lang="en-IT" b="1"/>
              <a:t>Action:</a:t>
            </a:r>
            <a:r>
              <a:rPr lang="en-IT"/>
              <a:t> Update the number of rejections of the client whose order has been rejected adding 1 to the current number of rejections (client.number_rejections). </a:t>
            </a:r>
          </a:p>
          <a:p>
            <a:r>
              <a:rPr lang="en-IT" b="1"/>
              <a:t>Code:</a:t>
            </a:r>
            <a:r>
              <a:rPr lang="en-IT"/>
              <a:t> </a:t>
            </a:r>
          </a:p>
          <a:p>
            <a:pPr marL="457200" lvl="1" indent="0">
              <a:buNone/>
            </a:pPr>
            <a:r>
              <a:rPr lang="en-GB" sz="1500">
                <a:latin typeface="Andale Mono" panose="020B0509000000000004" pitchFamily="49" charset="0"/>
              </a:rPr>
              <a:t>create trigger </a:t>
            </a:r>
            <a:r>
              <a:rPr lang="en-GB" sz="1500" err="1">
                <a:latin typeface="Andale Mono" panose="020B0509000000000004" pitchFamily="49" charset="0"/>
              </a:rPr>
              <a:t>solvent_user</a:t>
            </a:r>
            <a:endParaRPr lang="en-GB" sz="1500">
              <a:latin typeface="Andale Mono" panose="020B0509000000000004" pitchFamily="49" charset="0"/>
            </a:endParaRPr>
          </a:p>
          <a:p>
            <a:pPr marL="457200" lvl="1" indent="0">
              <a:buNone/>
            </a:pPr>
            <a:r>
              <a:rPr lang="en-GB" sz="1500">
                <a:latin typeface="Andale Mono" panose="020B0509000000000004" pitchFamily="49" charset="0"/>
              </a:rPr>
              <a:t>after update on telcoservice_</a:t>
            </a:r>
            <a:r>
              <a:rPr lang="en-GB" sz="1500" err="1">
                <a:latin typeface="Andale Mono" panose="020B0509000000000004" pitchFamily="49" charset="0"/>
              </a:rPr>
              <a:t>db</a:t>
            </a:r>
            <a:r>
              <a:rPr lang="en-GB" sz="1500">
                <a:latin typeface="Andale Mono" panose="020B0509000000000004" pitchFamily="49" charset="0"/>
              </a:rPr>
              <a:t>.`order`</a:t>
            </a:r>
          </a:p>
          <a:p>
            <a:pPr marL="457200" lvl="1" indent="0">
              <a:buNone/>
            </a:pPr>
            <a:r>
              <a:rPr lang="en-GB" sz="1500">
                <a:latin typeface="Andale Mono" panose="020B0509000000000004" pitchFamily="49" charset="0"/>
              </a:rPr>
              <a:t>for each row</a:t>
            </a:r>
          </a:p>
          <a:p>
            <a:pPr marL="457200" lvl="1" indent="0">
              <a:buNone/>
            </a:pPr>
            <a:r>
              <a:rPr lang="en-GB" sz="1500">
                <a:latin typeface="Andale Mono" panose="020B0509000000000004" pitchFamily="49" charset="0"/>
              </a:rPr>
              <a:t>BEGIN </a:t>
            </a:r>
          </a:p>
          <a:p>
            <a:pPr marL="457200" lvl="1" indent="0">
              <a:buNone/>
            </a:pPr>
            <a:r>
              <a:rPr lang="en-GB" sz="1500">
                <a:latin typeface="Andale Mono" panose="020B0509000000000004" pitchFamily="49" charset="0"/>
              </a:rPr>
              <a:t>	IF ( </a:t>
            </a:r>
            <a:r>
              <a:rPr lang="en-GB" sz="1500" err="1">
                <a:latin typeface="Andale Mono" panose="020B0509000000000004" pitchFamily="49" charset="0"/>
              </a:rPr>
              <a:t>old.number_rejections</a:t>
            </a:r>
            <a:r>
              <a:rPr lang="en-GB" sz="1500">
                <a:latin typeface="Andale Mono" panose="020B0509000000000004" pitchFamily="49" charset="0"/>
              </a:rPr>
              <a:t> &lt;&gt; </a:t>
            </a:r>
            <a:r>
              <a:rPr lang="en-GB" sz="1500" err="1">
                <a:latin typeface="Andale Mono" panose="020B0509000000000004" pitchFamily="49" charset="0"/>
              </a:rPr>
              <a:t>new.number_rejections</a:t>
            </a:r>
            <a:r>
              <a:rPr lang="en-GB" sz="1500">
                <a:latin typeface="Andale Mono" panose="020B0509000000000004" pitchFamily="49" charset="0"/>
              </a:rPr>
              <a:t> ) THEN</a:t>
            </a:r>
          </a:p>
          <a:p>
            <a:pPr marL="457200" lvl="1" indent="0">
              <a:buNone/>
            </a:pPr>
            <a:r>
              <a:rPr lang="en-GB" sz="1500">
                <a:latin typeface="Andale Mono" panose="020B0509000000000004" pitchFamily="49" charset="0"/>
              </a:rPr>
              <a:t>		UPDATE </a:t>
            </a:r>
            <a:r>
              <a:rPr lang="en-GB" sz="1500" err="1">
                <a:latin typeface="Andale Mono" panose="020B0509000000000004" pitchFamily="49" charset="0"/>
              </a:rPr>
              <a:t>telcoservice_db.client</a:t>
            </a:r>
            <a:r>
              <a:rPr lang="en-GB" sz="1500">
                <a:latin typeface="Andale Mono" panose="020B0509000000000004" pitchFamily="49" charset="0"/>
              </a:rPr>
              <a:t> C</a:t>
            </a:r>
          </a:p>
          <a:p>
            <a:pPr marL="457200" lvl="1" indent="0">
              <a:buNone/>
            </a:pPr>
            <a:r>
              <a:rPr lang="en-GB" sz="1500">
                <a:latin typeface="Andale Mono" panose="020B0509000000000004" pitchFamily="49" charset="0"/>
              </a:rPr>
              <a:t>			SET </a:t>
            </a:r>
            <a:r>
              <a:rPr lang="en-GB" sz="1500" err="1">
                <a:latin typeface="Andale Mono" panose="020B0509000000000004" pitchFamily="49" charset="0"/>
              </a:rPr>
              <a:t>IS_C.number_rejections</a:t>
            </a:r>
            <a:r>
              <a:rPr lang="en-GB" sz="1500">
                <a:latin typeface="Andale Mono" panose="020B0509000000000004" pitchFamily="49" charset="0"/>
              </a:rPr>
              <a:t> = </a:t>
            </a:r>
            <a:r>
              <a:rPr lang="en-GB" sz="1500" err="1">
                <a:latin typeface="Andale Mono" panose="020B0509000000000004" pitchFamily="49" charset="0"/>
              </a:rPr>
              <a:t>C.number_rejections</a:t>
            </a:r>
            <a:r>
              <a:rPr lang="en-GB" sz="1500">
                <a:latin typeface="Andale Mono" panose="020B0509000000000004" pitchFamily="49" charset="0"/>
              </a:rPr>
              <a:t> + 1</a:t>
            </a:r>
          </a:p>
          <a:p>
            <a:pPr marL="457200" lvl="1" indent="0">
              <a:buNone/>
            </a:pPr>
            <a:r>
              <a:rPr lang="en-GB" sz="1500">
                <a:latin typeface="Andale Mono" panose="020B0509000000000004" pitchFamily="49" charset="0"/>
              </a:rPr>
              <a:t>			WHERE </a:t>
            </a:r>
            <a:r>
              <a:rPr lang="en-GB" sz="1500" err="1">
                <a:latin typeface="Andale Mono" panose="020B0509000000000004" pitchFamily="49" charset="0"/>
              </a:rPr>
              <a:t>C.username</a:t>
            </a:r>
            <a:r>
              <a:rPr lang="en-GB" sz="1500">
                <a:latin typeface="Andale Mono" panose="020B0509000000000004" pitchFamily="49" charset="0"/>
              </a:rPr>
              <a:t> = </a:t>
            </a:r>
            <a:r>
              <a:rPr lang="en-GB" sz="1500" err="1">
                <a:latin typeface="Andale Mono" panose="020B0509000000000004" pitchFamily="49" charset="0"/>
              </a:rPr>
              <a:t>new.client</a:t>
            </a:r>
            <a:endParaRPr lang="en-GB" sz="1500">
              <a:latin typeface="Andale Mono" panose="020B0509000000000004" pitchFamily="49" charset="0"/>
            </a:endParaRPr>
          </a:p>
          <a:p>
            <a:pPr marL="457200" lvl="1" indent="0">
              <a:buNone/>
            </a:pPr>
            <a:r>
              <a:rPr lang="en-GB" sz="1500">
                <a:latin typeface="Andale Mono" panose="020B0509000000000004" pitchFamily="49" charset="0"/>
              </a:rPr>
              <a:t>	END IF; </a:t>
            </a:r>
          </a:p>
          <a:p>
            <a:pPr marL="457200" lvl="1" indent="0">
              <a:buNone/>
            </a:pPr>
            <a:r>
              <a:rPr lang="en-GB" sz="1500">
                <a:latin typeface="Andale Mono" panose="020B0509000000000004" pitchFamily="49" charset="0"/>
              </a:rPr>
              <a:t>END;  </a:t>
            </a:r>
          </a:p>
          <a:p>
            <a:endParaRPr lang="en-IT"/>
          </a:p>
        </p:txBody>
      </p:sp>
    </p:spTree>
    <p:extLst>
      <p:ext uri="{BB962C8B-B14F-4D97-AF65-F5344CB8AC3E}">
        <p14:creationId xmlns:p14="http://schemas.microsoft.com/office/powerpoint/2010/main" val="1088087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65224-8E51-3840-A34A-1A628C5532F0}"/>
              </a:ext>
            </a:extLst>
          </p:cNvPr>
          <p:cNvSpPr>
            <a:spLocks noGrp="1"/>
          </p:cNvSpPr>
          <p:nvPr>
            <p:ph type="title"/>
          </p:nvPr>
        </p:nvSpPr>
        <p:spPr/>
        <p:txBody>
          <a:bodyPr/>
          <a:lstStyle/>
          <a:p>
            <a:r>
              <a:rPr lang="en-IT"/>
              <a:t>Alert_Auditing</a:t>
            </a:r>
          </a:p>
        </p:txBody>
      </p:sp>
      <p:sp>
        <p:nvSpPr>
          <p:cNvPr id="3" name="Content Placeholder 2">
            <a:extLst>
              <a:ext uri="{FF2B5EF4-FFF2-40B4-BE49-F238E27FC236}">
                <a16:creationId xmlns:a16="http://schemas.microsoft.com/office/drawing/2014/main" id="{FD2DD57B-F48F-F349-8C51-791C5F4260D0}"/>
              </a:ext>
            </a:extLst>
          </p:cNvPr>
          <p:cNvSpPr>
            <a:spLocks noGrp="1"/>
          </p:cNvSpPr>
          <p:nvPr>
            <p:ph idx="1"/>
          </p:nvPr>
        </p:nvSpPr>
        <p:spPr/>
        <p:txBody>
          <a:bodyPr>
            <a:normAutofit/>
          </a:bodyPr>
          <a:lstStyle/>
          <a:p>
            <a:r>
              <a:rPr lang="en-IT" b="1"/>
              <a:t>Event: </a:t>
            </a:r>
            <a:r>
              <a:rPr lang="en-IT"/>
              <a:t>After update on Client </a:t>
            </a:r>
          </a:p>
          <a:p>
            <a:r>
              <a:rPr lang="en-IT" b="1"/>
              <a:t>Condition: </a:t>
            </a:r>
            <a:r>
              <a:rPr lang="en-IT"/>
              <a:t>The number of rejections changes. </a:t>
            </a:r>
            <a:endParaRPr lang="en-IT" b="1"/>
          </a:p>
          <a:p>
            <a:r>
              <a:rPr lang="en-IT" b="1"/>
              <a:t>Action: </a:t>
            </a:r>
          </a:p>
          <a:p>
            <a:pPr lvl="1"/>
            <a:r>
              <a:rPr lang="en-IT"/>
              <a:t>If the number of rejections goes from 2 to 3 a insert a tuple in the auditing table with the username and the mail of the client, the value of the order and the current date and time. </a:t>
            </a:r>
          </a:p>
          <a:p>
            <a:pPr lvl="1"/>
            <a:r>
              <a:rPr lang="en-IT"/>
              <a:t>If the number changes and there was already one tuple associated to the updated client, modify the total amount of the tuple. </a:t>
            </a:r>
          </a:p>
          <a:p>
            <a:r>
              <a:rPr lang="en-IT" b="1"/>
              <a:t>Code:</a:t>
            </a:r>
            <a:r>
              <a:rPr lang="en-IT"/>
              <a:t> (on next slide)</a:t>
            </a:r>
          </a:p>
        </p:txBody>
      </p:sp>
    </p:spTree>
    <p:extLst>
      <p:ext uri="{BB962C8B-B14F-4D97-AF65-F5344CB8AC3E}">
        <p14:creationId xmlns:p14="http://schemas.microsoft.com/office/powerpoint/2010/main" val="650809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1786F6C8610FE4438D4BAE31ADF5B4B4" ma:contentTypeVersion="8" ma:contentTypeDescription="Creare un nuovo documento." ma:contentTypeScope="" ma:versionID="8d09d132d57f25f07879860f5a616ea4">
  <xsd:schema xmlns:xsd="http://www.w3.org/2001/XMLSchema" xmlns:xs="http://www.w3.org/2001/XMLSchema" xmlns:p="http://schemas.microsoft.com/office/2006/metadata/properties" xmlns:ns3="d1190e4b-c968-4ce2-a2eb-e8043e00c9c8" xmlns:ns4="8cfdac6d-68fc-4188-b179-ad69c31e4c5b" targetNamespace="http://schemas.microsoft.com/office/2006/metadata/properties" ma:root="true" ma:fieldsID="268b9258ab711e65b399c9fa58a880cc" ns3:_="" ns4:_="">
    <xsd:import namespace="d1190e4b-c968-4ce2-a2eb-e8043e00c9c8"/>
    <xsd:import namespace="8cfdac6d-68fc-4188-b179-ad69c31e4c5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190e4b-c968-4ce2-a2eb-e8043e00c9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cfdac6d-68fc-4188-b179-ad69c31e4c5b" elementFormDefault="qualified">
    <xsd:import namespace="http://schemas.microsoft.com/office/2006/documentManagement/types"/>
    <xsd:import namespace="http://schemas.microsoft.com/office/infopath/2007/PartnerControls"/>
    <xsd:element name="SharedWithUsers" ma:index="13"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Condiviso con dettagli" ma:internalName="SharedWithDetails" ma:readOnly="true">
      <xsd:simpleType>
        <xsd:restriction base="dms:Note">
          <xsd:maxLength value="255"/>
        </xsd:restriction>
      </xsd:simpleType>
    </xsd:element>
    <xsd:element name="SharingHintHash" ma:index="15"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74D47A-5D94-41A4-A0FA-121A35CE59CD}">
  <ds:schemaRefs>
    <ds:schemaRef ds:uri="8cfdac6d-68fc-4188-b179-ad69c31e4c5b"/>
    <ds:schemaRef ds:uri="d1190e4b-c968-4ce2-a2eb-e8043e00c9c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654BA07-90D8-415C-8F72-B18637F46303}">
  <ds:schemaRefs>
    <ds:schemaRef ds:uri="8cfdac6d-68fc-4188-b179-ad69c31e4c5b"/>
    <ds:schemaRef ds:uri="d1190e4b-c968-4ce2-a2eb-e8043e00c9c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3.xml><?xml version="1.0" encoding="utf-8"?>
<ds:datastoreItem xmlns:ds="http://schemas.openxmlformats.org/officeDocument/2006/customXml" ds:itemID="{4F738B7C-ABD2-48F2-B9C5-AF49A01B63E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68</Slides>
  <Notes>0</Notes>
  <HiddenSlides>0</HiddenSlide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TelcoService</vt:lpstr>
      <vt:lpstr>Specification interpretation and assumptions</vt:lpstr>
      <vt:lpstr>Entity Relationship</vt:lpstr>
      <vt:lpstr>Motivation of the ER design</vt:lpstr>
      <vt:lpstr>Relational Model</vt:lpstr>
      <vt:lpstr>Motivation of the logical design</vt:lpstr>
      <vt:lpstr>Auditing update</vt:lpstr>
      <vt:lpstr>User_Strikes</vt:lpstr>
      <vt:lpstr>Alert_Auditing</vt:lpstr>
      <vt:lpstr>PowerPoint Presentation</vt:lpstr>
      <vt:lpstr>Insolvent_User</vt:lpstr>
      <vt:lpstr>PowerPoint Presentation</vt:lpstr>
      <vt:lpstr>Solvent_User</vt:lpstr>
      <vt:lpstr>Expiration dates</vt:lpstr>
      <vt:lpstr>trigger_Expiration_date_package</vt:lpstr>
      <vt:lpstr>trigger_Expiration_date_package</vt:lpstr>
      <vt:lpstr>Schedule</vt:lpstr>
      <vt:lpstr>update_optional_schedule</vt:lpstr>
      <vt:lpstr>update_service_schedule</vt:lpstr>
      <vt:lpstr>Sales report update</vt:lpstr>
      <vt:lpstr>Sales report update</vt:lpstr>
      <vt:lpstr>new_package_opProduct</vt:lpstr>
      <vt:lpstr>new_purchase_order_opProduct</vt:lpstr>
      <vt:lpstr>update_volume_of_sales</vt:lpstr>
      <vt:lpstr>update_optional_product_sales</vt:lpstr>
      <vt:lpstr>PowerPoint Presentation</vt:lpstr>
      <vt:lpstr>update_best_optional_product</vt:lpstr>
      <vt:lpstr>new_package_available</vt:lpstr>
      <vt:lpstr>new_purchase</vt:lpstr>
      <vt:lpstr>new_package_validity</vt:lpstr>
      <vt:lpstr>new_purchase_validity</vt:lpstr>
      <vt:lpstr>new_package_value</vt:lpstr>
      <vt:lpstr>new_purchase_value</vt:lpstr>
      <vt:lpstr>new_package_value_op</vt:lpstr>
      <vt:lpstr>new_purchase_value_op </vt:lpstr>
      <vt:lpstr>ORM Design</vt:lpstr>
      <vt:lpstr>Order – Client</vt:lpstr>
      <vt:lpstr>Order – OptionalProduct</vt:lpstr>
      <vt:lpstr>ServicePackage - OptionalProduct</vt:lpstr>
      <vt:lpstr>Order - Validity</vt:lpstr>
      <vt:lpstr>Order - ServicePackage</vt:lpstr>
      <vt:lpstr>ServicePackage - Service</vt:lpstr>
      <vt:lpstr>OrderServiceSchedule - Order</vt:lpstr>
      <vt:lpstr>OrderServiceSchedule - Service</vt:lpstr>
      <vt:lpstr>OrderOptionalSchedule - Order</vt:lpstr>
      <vt:lpstr>OrderOptionalSchedule - OptionalProduct</vt:lpstr>
      <vt:lpstr>Validity - ServicePackage</vt:lpstr>
      <vt:lpstr>ENTITIES</vt:lpstr>
      <vt:lpstr>MobileInternetService</vt:lpstr>
      <vt:lpstr>Client</vt:lpstr>
      <vt:lpstr>OptionalProduct</vt:lpstr>
      <vt:lpstr>FixedInternetService</vt:lpstr>
      <vt:lpstr>Order</vt:lpstr>
      <vt:lpstr>MobilePhoneService</vt:lpstr>
      <vt:lpstr>Employee</vt:lpstr>
      <vt:lpstr>Service</vt:lpstr>
      <vt:lpstr>ServicePackage</vt:lpstr>
      <vt:lpstr>Validity</vt:lpstr>
      <vt:lpstr>OrderServiceSchedule</vt:lpstr>
      <vt:lpstr>OrderOptionalSchedule</vt:lpstr>
      <vt:lpstr>INTERACTION DIAGRAMS</vt:lpstr>
      <vt:lpstr>Login and Registration Diagram</vt:lpstr>
      <vt:lpstr>Buy Diagram</vt:lpstr>
      <vt:lpstr>Employee Diagram</vt:lpstr>
      <vt:lpstr>Client Components</vt:lpstr>
      <vt:lpstr>Employee Components</vt:lpstr>
      <vt:lpstr>Back end Components</vt:lpstr>
      <vt:lpstr>Back end Components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TelcoService</dc:title>
  <dc:creator>Niccolò Didoni</dc:creator>
  <cp:revision>1</cp:revision>
  <dcterms:created xsi:type="dcterms:W3CDTF">2022-01-10T13:57:27Z</dcterms:created>
  <dcterms:modified xsi:type="dcterms:W3CDTF">2022-01-20T09:47:40Z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0x0101001786F6C8610FE4438D4BAE31ADF5B4B4</vt:lpwstr>
  </property>
</Properties>
</file>