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2" r:id="rId6"/>
    <p:sldId id="264" r:id="rId7"/>
    <p:sldId id="265" r:id="rId8"/>
    <p:sldId id="266" r:id="rId9"/>
    <p:sldId id="267" r:id="rId10"/>
    <p:sldId id="270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3B19-5257-41E4-8F55-2FB48B737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8ACD0-D309-4E28-8FDF-3E23A9B16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5A914-D9E5-4ED2-A40C-2C8BBE55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834-F2C4-4A96-AC30-897BE1BE8B70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97739-0EED-41FB-80B3-6124D84C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4E3D-0117-4E0F-B634-623B7AEA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8BE0-67B9-48F8-A9BC-9A90D897A6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682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031A-D5E9-4630-8F14-AA159795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3FA5D-DD28-4579-BFC3-12F042AB8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62A5F-D587-43F2-9126-9E424671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834-F2C4-4A96-AC30-897BE1BE8B70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B2EE2-E8BF-4613-BDE2-472EAE93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F6E36-5568-40C5-8F05-059B29F2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8BE0-67B9-48F8-A9BC-9A90D897A6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175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F9C10-5FB5-49B6-9CB1-BDC5F7A82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14C57-14D2-4B0C-91F9-551F2400B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171FB-B052-441E-A670-BB659E1F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834-F2C4-4A96-AC30-897BE1BE8B70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B34CF-7880-4670-BAE8-7AA980E0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11E05-1A18-4C1C-A7B0-79A0AE98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8BE0-67B9-48F8-A9BC-9A90D897A6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644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E5CD-19E1-49AE-B8E8-7B6DF9D6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9336-2B85-4022-9434-DE138202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CC45-A147-48E8-8B47-0BAF8582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834-F2C4-4A96-AC30-897BE1BE8B70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E4874-FF80-4B8A-ACD0-C2AAC686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6A870-6156-4297-8C75-938774DF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8BE0-67B9-48F8-A9BC-9A90D897A6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481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6D89-3AE5-4061-B2DB-A280603E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A6D0B-FAC2-4AB6-A1D5-8400763D8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F11C6-3D2C-437A-A0CC-FCE555F1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834-F2C4-4A96-AC30-897BE1BE8B70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E8B01-962B-49CB-8D9E-7E33FAD4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C9223-1A73-4C9E-AFF2-6495D7DD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8BE0-67B9-48F8-A9BC-9A90D897A6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786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E0BC-954B-4AE5-8B26-91967081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C4BB2-EB13-4B1A-AE1A-4CEDFB41A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4FD4C-2509-4040-A89D-9FBFA1A26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C00C3-CC3B-461F-8EBB-BF775341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834-F2C4-4A96-AC30-897BE1BE8B70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D1524-44B7-4EB6-BD19-70D1685E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08A42-4DE2-4B32-9058-9CFF97E8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8BE0-67B9-48F8-A9BC-9A90D897A6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749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0C7E-001A-472E-8F9B-C58D8D78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529D2-48EF-4C53-AA75-2BFF56D04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2FAEF-1DA2-4309-9284-71F0B0AE9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56D34-D94E-44EB-95B6-0F29EB0CD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C2946-DE17-49E6-8755-3FAA85EB8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C43ED-5323-4273-946F-57214C53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834-F2C4-4A96-AC30-897BE1BE8B70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D24FA-83E1-408B-9327-DEE18176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6B7AC-7D13-48CD-9138-AA139327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8BE0-67B9-48F8-A9BC-9A90D897A6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436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3B71-D78C-4E86-AF72-AD384CCE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74E79-F67F-4246-BC2F-0E867855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834-F2C4-4A96-AC30-897BE1BE8B70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B996F-6EE1-4066-AFB0-15116B36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D0B01-16C6-47B0-B986-5099ACBD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8BE0-67B9-48F8-A9BC-9A90D897A6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208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99155-88FD-411F-AA5C-57240158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834-F2C4-4A96-AC30-897BE1BE8B70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ADFF1-2E0C-4F78-970A-DFB060A3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41B74-89D1-45A2-AB06-FD9C52F8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8BE0-67B9-48F8-A9BC-9A90D897A6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568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5F27-499A-4A8E-8444-71CF67DA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36CC-D850-4F07-852B-C29EB18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D1FDA-0414-424A-BB0A-F424FB23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A996D-9958-41F4-958C-E0E2ED0E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834-F2C4-4A96-AC30-897BE1BE8B70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6A262-5951-45EB-B2ED-C674680F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FE832-4C7D-449F-90FF-D370961F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8BE0-67B9-48F8-A9BC-9A90D897A6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945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FC5C-ED50-4228-83F9-3BD02F86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A3481-8C82-4028-AF34-5CD826680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DC655-C358-4F8D-932C-0DD96B16F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2531F-7C89-430D-BC11-705B38CE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834-F2C4-4A96-AC30-897BE1BE8B70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40357-EDC6-4CCA-A44E-3F5922C3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1EC3-1CA4-4371-A02A-C65C436F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8BE0-67B9-48F8-A9BC-9A90D897A6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482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FEC54-B09F-460E-BBEA-D65F67E8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1DE0-0037-41FE-83ED-597319C18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0A71-C940-4735-8375-319901B85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62834-F2C4-4A96-AC30-897BE1BE8B70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24E45-7D59-4EBD-9021-4DA7AA155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EEEBE-D05A-482B-9829-4A9748147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A8BE0-67B9-48F8-A9BC-9A90D897A6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714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E9830C-FD83-4463-B0D7-52E732A808BE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Contiguous | Static Partitioned Memory Management</a:t>
            </a:r>
            <a:endParaRPr lang="en-P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B0478F-8258-4D45-A18A-AE7ABE3DDAC1}"/>
              </a:ext>
            </a:extLst>
          </p:cNvPr>
          <p:cNvSpPr/>
          <p:nvPr/>
        </p:nvSpPr>
        <p:spPr>
          <a:xfrm>
            <a:off x="8534400" y="1371600"/>
            <a:ext cx="3657600" cy="5486400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Memory</a:t>
            </a:r>
            <a:endParaRPr lang="en-P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8478CF-3181-4891-96C6-B408FEBBDEA7}"/>
              </a:ext>
            </a:extLst>
          </p:cNvPr>
          <p:cNvSpPr/>
          <p:nvPr/>
        </p:nvSpPr>
        <p:spPr>
          <a:xfrm>
            <a:off x="8763000" y="1981200"/>
            <a:ext cx="1600200" cy="4584700"/>
          </a:xfrm>
          <a:prstGeom prst="rect">
            <a:avLst/>
          </a:prstGeom>
          <a:solidFill>
            <a:schemeClr val="accent2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Partition Labels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Growing subdivisions?</a:t>
            </a:r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BE606-005A-43C1-A6CB-FD5DA56B949D}"/>
              </a:ext>
            </a:extLst>
          </p:cNvPr>
          <p:cNvSpPr/>
          <p:nvPr/>
        </p:nvSpPr>
        <p:spPr>
          <a:xfrm>
            <a:off x="10452100" y="1981200"/>
            <a:ext cx="1600200" cy="4584700"/>
          </a:xfrm>
          <a:prstGeom prst="rect">
            <a:avLst/>
          </a:prstGeom>
          <a:solidFill>
            <a:schemeClr val="accent2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Partition </a:t>
            </a:r>
          </a:p>
          <a:p>
            <a:pPr algn="ctr"/>
            <a:r>
              <a:rPr lang="en-US" dirty="0"/>
              <a:t>Sizes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Growing subdivisions?</a:t>
            </a:r>
            <a:endParaRPr lang="en-P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4AA0E-66CD-436D-B157-5D3A3F9F1F49}"/>
              </a:ext>
            </a:extLst>
          </p:cNvPr>
          <p:cNvSpPr/>
          <p:nvPr/>
        </p:nvSpPr>
        <p:spPr>
          <a:xfrm>
            <a:off x="520700" y="1739900"/>
            <a:ext cx="6527800" cy="4660900"/>
          </a:xfrm>
          <a:prstGeom prst="rect">
            <a:avLst/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Jobs</a:t>
            </a:r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AE464A-2903-4C89-A4AD-CE986B2070BF}"/>
              </a:ext>
            </a:extLst>
          </p:cNvPr>
          <p:cNvSpPr/>
          <p:nvPr/>
        </p:nvSpPr>
        <p:spPr>
          <a:xfrm>
            <a:off x="7346950" y="5842000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33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57CCA2-981D-46E4-BDC5-3781701CA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2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59237A-9507-45D5-BCAD-8DAD7674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3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3B73C2-F476-41C4-9E6D-1D195AEBF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9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B0478F-8258-4D45-A18A-AE7ABE3DDAC1}"/>
              </a:ext>
            </a:extLst>
          </p:cNvPr>
          <p:cNvSpPr/>
          <p:nvPr/>
        </p:nvSpPr>
        <p:spPr>
          <a:xfrm>
            <a:off x="8534400" y="0"/>
            <a:ext cx="3657600" cy="6858000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Event list</a:t>
            </a:r>
            <a:endParaRPr lang="en-P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4AA0E-66CD-436D-B157-5D3A3F9F1F49}"/>
              </a:ext>
            </a:extLst>
          </p:cNvPr>
          <p:cNvSpPr/>
          <p:nvPr/>
        </p:nvSpPr>
        <p:spPr>
          <a:xfrm>
            <a:off x="520700" y="355600"/>
            <a:ext cx="6527800" cy="2641600"/>
          </a:xfrm>
          <a:prstGeom prst="rect">
            <a:avLst/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Job Table</a:t>
            </a:r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AE464A-2903-4C89-A4AD-CE986B2070BF}"/>
              </a:ext>
            </a:extLst>
          </p:cNvPr>
          <p:cNvSpPr/>
          <p:nvPr/>
        </p:nvSpPr>
        <p:spPr>
          <a:xfrm>
            <a:off x="7334250" y="355600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377BE-5F46-46D7-B681-FAAD844155CA}"/>
              </a:ext>
            </a:extLst>
          </p:cNvPr>
          <p:cNvSpPr/>
          <p:nvPr/>
        </p:nvSpPr>
        <p:spPr>
          <a:xfrm>
            <a:off x="520700" y="3429000"/>
            <a:ext cx="6527800" cy="2641600"/>
          </a:xfrm>
          <a:prstGeom prst="rect">
            <a:avLst/>
          </a:prstGeom>
          <a:solidFill>
            <a:schemeClr val="accent4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Summary Table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1834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485929-9A80-46C7-89A7-6D9694175066}"/>
              </a:ext>
            </a:extLst>
          </p:cNvPr>
          <p:cNvSpPr/>
          <p:nvPr/>
        </p:nvSpPr>
        <p:spPr>
          <a:xfrm>
            <a:off x="0" y="0"/>
            <a:ext cx="9613900" cy="1371600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Time | Event Type | Partition| Job</a:t>
            </a:r>
            <a:endParaRPr lang="en-PH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62679E-1EFE-4A81-B325-B7381FE01A9D}"/>
              </a:ext>
            </a:extLst>
          </p:cNvPr>
          <p:cNvSpPr/>
          <p:nvPr/>
        </p:nvSpPr>
        <p:spPr>
          <a:xfrm>
            <a:off x="11017250" y="228600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3FC9B-357D-4EEA-8978-049E27408A5E}"/>
              </a:ext>
            </a:extLst>
          </p:cNvPr>
          <p:cNvSpPr/>
          <p:nvPr/>
        </p:nvSpPr>
        <p:spPr>
          <a:xfrm>
            <a:off x="393700" y="1612900"/>
            <a:ext cx="6527800" cy="2705100"/>
          </a:xfrm>
          <a:prstGeom prst="rect">
            <a:avLst/>
          </a:prstGeom>
          <a:solidFill>
            <a:schemeClr val="accent4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Partition Allocation Table (PAT)</a:t>
            </a:r>
            <a:endParaRPr lang="en-P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611E5-709E-4832-B2EB-24E200156D98}"/>
              </a:ext>
            </a:extLst>
          </p:cNvPr>
          <p:cNvSpPr/>
          <p:nvPr/>
        </p:nvSpPr>
        <p:spPr>
          <a:xfrm>
            <a:off x="393700" y="4635500"/>
            <a:ext cx="6527800" cy="1790700"/>
          </a:xfrm>
          <a:prstGeom prst="rect">
            <a:avLst/>
          </a:prstGeom>
          <a:solidFill>
            <a:schemeClr val="accent4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Waiting States</a:t>
            </a:r>
            <a:endParaRPr lang="en-P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CBDE4-548A-465C-80AD-5CC883BE7E82}"/>
              </a:ext>
            </a:extLst>
          </p:cNvPr>
          <p:cNvSpPr/>
          <p:nvPr/>
        </p:nvSpPr>
        <p:spPr>
          <a:xfrm>
            <a:off x="8534400" y="1371600"/>
            <a:ext cx="3657600" cy="5486400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Memory</a:t>
            </a:r>
            <a:endParaRPr lang="en-P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3DBCD2-AA4B-4467-8D4B-AFF93FDDB5A9}"/>
              </a:ext>
            </a:extLst>
          </p:cNvPr>
          <p:cNvSpPr/>
          <p:nvPr/>
        </p:nvSpPr>
        <p:spPr>
          <a:xfrm>
            <a:off x="8763000" y="1981200"/>
            <a:ext cx="1600200" cy="4584700"/>
          </a:xfrm>
          <a:prstGeom prst="rect">
            <a:avLst/>
          </a:prstGeom>
          <a:solidFill>
            <a:schemeClr val="accent2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Partition Labels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Etc.</a:t>
            </a:r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CC820F-FF6F-472E-BFFF-26A7B408D565}"/>
              </a:ext>
            </a:extLst>
          </p:cNvPr>
          <p:cNvSpPr/>
          <p:nvPr/>
        </p:nvSpPr>
        <p:spPr>
          <a:xfrm>
            <a:off x="10452100" y="1981200"/>
            <a:ext cx="1600200" cy="4584700"/>
          </a:xfrm>
          <a:prstGeom prst="rect">
            <a:avLst/>
          </a:prstGeom>
          <a:solidFill>
            <a:schemeClr val="accent2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Partition </a:t>
            </a:r>
          </a:p>
          <a:p>
            <a:pPr algn="ctr"/>
            <a:r>
              <a:rPr lang="en-US" dirty="0"/>
              <a:t>Sizes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Etc.</a:t>
            </a:r>
            <a:endParaRPr lang="en-PH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ECB04-D0D4-4713-83C4-97D73C7117D0}"/>
              </a:ext>
            </a:extLst>
          </p:cNvPr>
          <p:cNvSpPr/>
          <p:nvPr/>
        </p:nvSpPr>
        <p:spPr>
          <a:xfrm>
            <a:off x="9994900" y="228600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545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9B0F88-87EC-4446-BF18-947D23DCD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2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F5FD09-875E-4680-B677-A7BE7E06D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8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F76ABF-18CD-4C56-96B3-CBD66CF0A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5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BD7AD1-487C-4FD7-831F-AF8B121E9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3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0E28F2-DE6D-47CA-86C6-990672281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8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D60A9C-9058-4894-AD1E-2FA134B1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3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54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Mark</cp:lastModifiedBy>
  <cp:revision>16</cp:revision>
  <dcterms:created xsi:type="dcterms:W3CDTF">2021-11-06T03:46:10Z</dcterms:created>
  <dcterms:modified xsi:type="dcterms:W3CDTF">2022-07-16T10:52:51Z</dcterms:modified>
</cp:coreProperties>
</file>