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60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4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54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95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8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83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62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0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0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14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13A2-FE03-4A04-B439-6F141D3BED0C}" type="datetimeFigureOut">
              <a:rPr lang="en-PH" smtClean="0"/>
              <a:t>12/07/2022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626E-4EB2-4DB3-B0CA-2D063DE65E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5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002C8-BA50-4EF6-B1CB-DCCB1785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6858000" cy="91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58AFC-3888-4F8C-B71C-46C9EF99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48"/>
            <a:ext cx="6858000" cy="83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4</cp:revision>
  <dcterms:created xsi:type="dcterms:W3CDTF">2022-07-12T13:02:29Z</dcterms:created>
  <dcterms:modified xsi:type="dcterms:W3CDTF">2022-07-12T13:18:49Z</dcterms:modified>
</cp:coreProperties>
</file>