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92D4"/>
    <a:srgbClr val="FFFFFF"/>
    <a:srgbClr val="E2E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2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BE51-B31F-4228-94D0-C898E9E03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38AC6-4759-4CD6-84A7-366E4A4CC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64015-87D1-40B6-A054-6BB89C3C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183-97E4-459E-83EB-CEA533401E54}" type="datetimeFigureOut">
              <a:rPr lang="en-PH" smtClean="0"/>
              <a:t>18/09/2022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4D2CF-194E-478F-9C53-E3FB66DB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7F1EC-CB96-47E8-AC43-5D4D11FE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65CF-BC8B-4BFD-9F05-88A860217C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46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795D-F477-4274-A52E-8438B3DD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4002F-0002-4A72-B14B-33069A072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936B-6A39-4756-BA62-CD084E76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183-97E4-459E-83EB-CEA533401E54}" type="datetimeFigureOut">
              <a:rPr lang="en-PH" smtClean="0"/>
              <a:t>18/09/2022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9F7A-E4D3-4FAA-B0C7-6EC81CCD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BF298-AB4A-45ED-A249-F53135CF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65CF-BC8B-4BFD-9F05-88A860217C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772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AEF20-7FF7-4C7F-9343-5CB9DB9C4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2CDB0-E352-409A-A427-FDF3F2940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81B97-8D7A-4263-B643-5587BA4A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183-97E4-459E-83EB-CEA533401E54}" type="datetimeFigureOut">
              <a:rPr lang="en-PH" smtClean="0"/>
              <a:t>18/09/2022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B92FD-19D6-4963-B3ED-F43EAEA4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3C92-832E-4233-AE8A-080A06E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65CF-BC8B-4BFD-9F05-88A860217C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602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8CCE-A71E-4AB4-A380-E0129BBA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F3A04-ACB8-406A-8874-0DD68834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FAC65-0A63-4B7D-A960-88733EF9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183-97E4-459E-83EB-CEA533401E54}" type="datetimeFigureOut">
              <a:rPr lang="en-PH" smtClean="0"/>
              <a:t>18/09/2022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4CE8-ABED-4026-AF27-7E54C26F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A6BE4-C6F0-45BE-AA5E-1E6465C1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65CF-BC8B-4BFD-9F05-88A860217C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45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188D-9492-41CE-88B2-5C2680F6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539C8-E4B9-4B46-A814-17884DCB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D7268-A264-4165-9E78-168857E4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183-97E4-459E-83EB-CEA533401E54}" type="datetimeFigureOut">
              <a:rPr lang="en-PH" smtClean="0"/>
              <a:t>18/09/2022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D965E-00FE-4123-A0B1-F2CEB413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611E-0AF3-4D3E-A017-AC55761C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65CF-BC8B-4BFD-9F05-88A860217C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63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A769-C3FC-400A-A735-27CB8997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F15B-967C-4C78-8A0F-A3877E247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71499-9147-4A7B-A5BA-03758A83E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AB8AC-536B-4D5A-A50A-0AF11FE1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183-97E4-459E-83EB-CEA533401E54}" type="datetimeFigureOut">
              <a:rPr lang="en-PH" smtClean="0"/>
              <a:t>18/09/2022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0F5AB-0118-4171-AD7F-AE46CA2F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2B1D1-C8F6-4F8B-AF82-FBF3B577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65CF-BC8B-4BFD-9F05-88A860217C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42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E4D6-9A7D-44AA-BBEA-53A22F78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0415D-EB37-4EE5-9FDE-1E94DCCE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9C575-0456-49A2-A8E6-D05BAAA7B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62CA8-A5DD-4D58-AC17-D9E56960D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C5414-CD2F-4B0E-8982-3D2B2D533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CC1D9-793D-484E-9E46-D8B05961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183-97E4-459E-83EB-CEA533401E54}" type="datetimeFigureOut">
              <a:rPr lang="en-PH" smtClean="0"/>
              <a:t>18/09/2022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A7987-257D-4759-AFF8-8E1F30D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37873-4999-4660-B566-CA318F29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65CF-BC8B-4BFD-9F05-88A860217C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879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F8DD-C7B2-4C71-8A03-E166FA24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6F2B4-CE29-478C-A68A-0E72D644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183-97E4-459E-83EB-CEA533401E54}" type="datetimeFigureOut">
              <a:rPr lang="en-PH" smtClean="0"/>
              <a:t>18/09/2022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14DE7-679A-4843-8E78-2D2F872D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9CD35-7281-470E-956A-3F3A1A39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65CF-BC8B-4BFD-9F05-88A860217C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98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BD319-E95E-4684-9159-0AE82031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183-97E4-459E-83EB-CEA533401E54}" type="datetimeFigureOut">
              <a:rPr lang="en-PH" smtClean="0"/>
              <a:t>18/09/2022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7D249-6F5E-4DC2-BB60-5D314DBA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2E0D-D87A-41D8-B9F1-7FF7DA33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65CF-BC8B-4BFD-9F05-88A860217C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95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09D2-4768-4B45-8355-C1FCEC1C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925D-65DB-45B3-A618-C833513BA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AFAAE-1183-4EFB-9B56-91084D490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3B83D-8728-410E-89BF-3B097914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183-97E4-459E-83EB-CEA533401E54}" type="datetimeFigureOut">
              <a:rPr lang="en-PH" smtClean="0"/>
              <a:t>18/09/2022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29219-D104-4F8A-B6E6-C50C447D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BE6B7-6F1E-4869-9C6E-A09E5EF0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65CF-BC8B-4BFD-9F05-88A860217C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593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F437-FA3E-49D0-A495-5908701C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4F470-D2D7-437C-BD46-072CF8253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8045-B8FE-46F7-8DD9-4B832921E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B6140-A7AE-4F89-9BEA-9E873A84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E183-97E4-459E-83EB-CEA533401E54}" type="datetimeFigureOut">
              <a:rPr lang="en-PH" smtClean="0"/>
              <a:t>18/09/2022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917B7-D238-4DDF-813E-38F864CF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47B90-A929-49D1-B480-66DBDF89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65CF-BC8B-4BFD-9F05-88A860217C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833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91A89-0EFB-4775-B121-DEBA6A36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ECEBF-6B71-47D1-9590-45C06CF1E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4172-F508-4A72-A01F-1D6A07973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0E183-97E4-459E-83EB-CEA533401E54}" type="datetimeFigureOut">
              <a:rPr lang="en-PH" smtClean="0"/>
              <a:t>18/09/2022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F7F0-7F46-489C-81F0-B2E3ACC42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E9ED-7702-489C-B812-4FC0F248A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365CF-BC8B-4BFD-9F05-88A860217C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55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53D30-680F-4F44-B3DB-4E0AB415B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34347-49B5-4547-8A13-6A9C314C4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5C0BEC-2F42-4A1A-8550-B3DF5C5EA31F}"/>
              </a:ext>
            </a:extLst>
          </p:cNvPr>
          <p:cNvSpPr/>
          <p:nvPr/>
        </p:nvSpPr>
        <p:spPr>
          <a:xfrm>
            <a:off x="8798560" y="4053840"/>
            <a:ext cx="2001520" cy="2499360"/>
          </a:xfrm>
          <a:prstGeom prst="rect">
            <a:avLst/>
          </a:prstGeom>
          <a:solidFill>
            <a:srgbClr val="E2E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</a:t>
            </a:r>
          </a:p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 Download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73DEC-85A3-4BC1-ADB9-669476765BFC}"/>
              </a:ext>
            </a:extLst>
          </p:cNvPr>
          <p:cNvSpPr/>
          <p:nvPr/>
        </p:nvSpPr>
        <p:spPr>
          <a:xfrm>
            <a:off x="3511296" y="95250"/>
            <a:ext cx="7196328" cy="10386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rainbow </a:t>
            </a:r>
            <a:r>
              <a:rPr lang="en-P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topbar</a:t>
            </a:r>
            <a:endParaRPr lang="en-P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 toast icons (or </a:t>
            </a:r>
            <a:r>
              <a:rPr lang="en-P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projects  </a:t>
            </a:r>
            <a:r>
              <a:rPr lang="en-P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din?)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F9026-1CF4-4CC3-8639-0110F87E414F}"/>
              </a:ext>
            </a:extLst>
          </p:cNvPr>
          <p:cNvSpPr/>
          <p:nvPr/>
        </p:nvSpPr>
        <p:spPr>
          <a:xfrm>
            <a:off x="1344168" y="95250"/>
            <a:ext cx="1682496" cy="4202430"/>
          </a:xfrm>
          <a:prstGeom prst="rect">
            <a:avLst/>
          </a:prstGeom>
          <a:solidFill>
            <a:srgbClr val="199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 there!</a:t>
            </a:r>
          </a:p>
          <a:p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I’m Mark</a:t>
            </a:r>
          </a:p>
          <a:p>
            <a:endParaRPr lang="en-P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</a:t>
            </a:r>
          </a:p>
          <a:p>
            <a:pPr marL="285750" indent="-285750">
              <a:buFontTx/>
              <a:buChar char="-"/>
            </a:pP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</a:p>
          <a:p>
            <a:pPr marL="285750" indent="-285750">
              <a:buFontTx/>
              <a:buChar char="-"/>
            </a:pP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 lover</a:t>
            </a:r>
          </a:p>
          <a:p>
            <a:endParaRPr lang="en-P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talk?</a:t>
            </a:r>
          </a:p>
          <a:p>
            <a:pPr marL="285750" indent="-285750">
              <a:buFontTx/>
              <a:buChar char="-"/>
            </a:pP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  <a:p>
            <a:pPr marL="285750" indent="-285750">
              <a:buFontTx/>
              <a:buChar char="-"/>
            </a:pP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</a:p>
          <a:p>
            <a:pPr marL="285750" indent="-285750">
              <a:buFontTx/>
              <a:buChar char="-"/>
            </a:pP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</a:p>
          <a:p>
            <a:pPr marL="285750" indent="-285750">
              <a:buFontTx/>
              <a:buChar char="-"/>
            </a:pPr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marL="285750" indent="-285750">
              <a:buFontTx/>
              <a:buChar char="-"/>
            </a:pPr>
            <a:endParaRPr lang="en-P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P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P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source • Copyright © 2022</a:t>
            </a:r>
          </a:p>
        </p:txBody>
      </p:sp>
    </p:spTree>
    <p:extLst>
      <p:ext uri="{BB962C8B-B14F-4D97-AF65-F5344CB8AC3E}">
        <p14:creationId xmlns:p14="http://schemas.microsoft.com/office/powerpoint/2010/main" val="238630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Mark</cp:lastModifiedBy>
  <cp:revision>3</cp:revision>
  <dcterms:created xsi:type="dcterms:W3CDTF">2022-09-18T09:37:21Z</dcterms:created>
  <dcterms:modified xsi:type="dcterms:W3CDTF">2022-09-18T09:58:02Z</dcterms:modified>
</cp:coreProperties>
</file>