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ixie One"/>
      <p:regular r:id="rId14"/>
    </p:embeddedFont>
    <p:embeddedFont>
      <p:font typeface="Inconsolat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font" Target="fonts/NixieOne-regular.fntdata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Onur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Hugo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32E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2" cy="155961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rot="-10799123">
            <a:off x="-359849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rot="-899880">
            <a:off x="1365815" y="1978987"/>
            <a:ext cx="1829316" cy="173864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29200" y="3014525"/>
            <a:ext cx="1226592" cy="1226592"/>
          </a:xfrm>
          <a:custGeom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396172" y="1378560"/>
            <a:ext cx="1424722" cy="142472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 rot="1372">
            <a:off x="7518642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hape 25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Shape 2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b="0" i="0" sz="18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58" name="Shape 5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Shape 101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105" name="Shape 105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Shape 126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◍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55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55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55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55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55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55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55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Nixie One"/>
              <a:buChar char="◌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27" name="Shape 127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nl" sz="7200" u="none" cap="none" strike="noStrike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7200" u="none" cap="none" strike="noStrike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◍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Char char="◌"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Shape 183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Shape 20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Shape 208"/>
          <p:cNvGrpSpPr/>
          <p:nvPr/>
        </p:nvGrpSpPr>
        <p:grpSpPr>
          <a:xfrm>
            <a:off x="-76961" y="-364175"/>
            <a:ext cx="9492373" cy="5864988"/>
            <a:chOff x="-76961" y="-364175"/>
            <a:chExt cx="9492373" cy="5864988"/>
          </a:xfrm>
        </p:grpSpPr>
        <p:sp>
          <p:nvSpPr>
            <p:cNvPr id="209" name="Shape 209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-899646">
              <a:off x="776819" y="-262190"/>
              <a:ext cx="900976" cy="85593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763">
              <a:off x="8737991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4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7294922">
              <a:off x="8507808" y="1506655"/>
              <a:ext cx="486330" cy="46276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902">
              <a:off x="-76811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Inconsolata"/>
              <a:buNone/>
              <a:defRPr b="0" i="0" sz="14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b="0" i="0" sz="2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2878500" y="1750200"/>
            <a:ext cx="3387000" cy="16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SNOOT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features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Free For All (FFA)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First Person Shooter (FPS)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Multiplayer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Kindvriendelijk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Power-ups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Online overview (Website)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>
                <a:solidFill>
                  <a:schemeClr val="lt1"/>
                </a:solidFill>
              </a:rPr>
              <a:t>Blender promotie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 van het spel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Per potje zo veel mogelijk punten krijgen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Punten per uitgeschakelde speler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Wanneer health 0 is, is een speler uitgeschakeld</a:t>
            </a:r>
            <a:endParaRPr sz="1400"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Spelers blijven respawnen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Potje eindigt d.m.v tijdslimiet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Punten worden opgeslagen en bijgehouden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Power-ups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Heart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Geeft de speler een deel van z’n levens terug</a:t>
            </a:r>
            <a:endParaRPr sz="14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Sugar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Laat de speler sneller lopen dan normaal</a:t>
            </a:r>
            <a:endParaRPr sz="14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Coil spring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Geeft de speler meer jump force dan normaal</a:t>
            </a:r>
            <a:endParaRPr sz="14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Ice crystal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Geeft de speler ijs ballen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Meer damage dan normaal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Art style en models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750800" y="146105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4 verschillende characters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3 verschillende maps</a:t>
            </a:r>
            <a:endParaRPr/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◌"/>
            </a:pPr>
            <a:r>
              <a:rPr lang="nl"/>
              <a:t>Alle maps zijn snow themed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Low poly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Simpel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‘Cozy’ feel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0257">
            <a:off x="4883800" y="2905650"/>
            <a:ext cx="3300325" cy="18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Multiplayer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750800" y="143485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Multiplayer is via het internet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Een speler kan een ‘room’ hosten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Een room is een game potje.</a:t>
            </a:r>
            <a:endParaRPr sz="14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Een host speler beslist in welke map er gespeeld wordt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Een host speler kan een wachtwoord op een room zetten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Een host speler kan de room starten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Op dit moment begint het potje</a:t>
            </a:r>
            <a:endParaRPr sz="14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Andere spelers kunnen een room joinen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Doelgroep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Doelgroep: </a:t>
            </a:r>
            <a:r>
              <a:rPr lang="nl">
                <a:solidFill>
                  <a:srgbClr val="FFFFFF"/>
                </a:solidFill>
              </a:rPr>
              <a:t>Jongeren van 13 t/m 21</a:t>
            </a:r>
            <a:endParaRPr/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Liefhebber van games</a:t>
            </a:r>
            <a:endParaRPr/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In bezit van een laptop en/of PC met internetverbinding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Website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De game downloaden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Spelers kunnen inloggen en </a:t>
            </a:r>
            <a:r>
              <a:rPr lang="nl"/>
              <a:t>registreren</a:t>
            </a:r>
            <a:r>
              <a:rPr lang="nl"/>
              <a:t> op de website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Voortgang per speler is hier zichtbaar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Nieuwsfeed/blog van de makers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Blender promotie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Start scherm en website hebben beide een duidelijk zichtbare ‘Powered by blender’ tekst/logo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nl"/>
              <a:t>Alle mappen hebben ‘verborgen’ Suzannes erin verwerkt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Sneeuwpoppen hebben een Suzanne als hoofd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</a:pPr>
            <a:r>
              <a:rPr lang="nl" sz="1400"/>
              <a:t>Een Suzanne zweeft boven de maps als zon, </a:t>
            </a:r>
            <a:r>
              <a:rPr i="1" lang="nl" sz="1400"/>
              <a:t>silently judging you</a:t>
            </a:r>
            <a:endParaRPr i="1" sz="1400"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6749">
            <a:off x="179852" y="3063901"/>
            <a:ext cx="2149217" cy="179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