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435" r:id="rId3"/>
    <p:sldId id="454" r:id="rId4"/>
    <p:sldId id="466" r:id="rId5"/>
    <p:sldId id="436" r:id="rId6"/>
    <p:sldId id="409" r:id="rId7"/>
    <p:sldId id="467" r:id="rId8"/>
    <p:sldId id="412" r:id="rId9"/>
    <p:sldId id="460" r:id="rId10"/>
    <p:sldId id="464" r:id="rId11"/>
    <p:sldId id="462" r:id="rId12"/>
    <p:sldId id="469" r:id="rId13"/>
    <p:sldId id="465" r:id="rId14"/>
    <p:sldId id="470" r:id="rId15"/>
    <p:sldId id="471" r:id="rId16"/>
    <p:sldId id="444" r:id="rId17"/>
    <p:sldId id="458" r:id="rId18"/>
    <p:sldId id="452" r:id="rId19"/>
    <p:sldId id="468" r:id="rId20"/>
    <p:sldId id="455" r:id="rId21"/>
    <p:sldId id="456" r:id="rId22"/>
    <p:sldId id="449" r:id="rId23"/>
    <p:sldId id="451"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3084"/>
    <a:srgbClr val="A73086"/>
    <a:srgbClr val="97397E"/>
    <a:srgbClr val="FEF8DA"/>
    <a:srgbClr val="FDF3BF"/>
    <a:srgbClr val="FADE5A"/>
    <a:srgbClr val="EBA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72BF1A-83A1-4E71-8049-9830D46491EE}" v="171" dt="2022-06-22T16:30:39.742"/>
    <p1510:client id="{292A8BFA-2216-704A-89E3-F4A4239E7C9A}" v="448" dt="2022-06-23T08:02:49.351"/>
    <p1510:client id="{74C5C295-F55E-47EF-AB57-D81A559F8C22}" v="496" dt="2022-06-23T09:37:56.5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lena Paterson" userId="e0f06074-40a3-4f8d-b338-71605380057b" providerId="ADAL" clId="{3BBC7263-0C9A-4B4C-9256-F680F02858A8}"/>
    <pc:docChg chg="custSel modSld">
      <pc:chgData name="Helena Paterson" userId="e0f06074-40a3-4f8d-b338-71605380057b" providerId="ADAL" clId="{3BBC7263-0C9A-4B4C-9256-F680F02858A8}" dt="2022-06-23T16:09:12.165" v="1" actId="478"/>
      <pc:docMkLst>
        <pc:docMk/>
      </pc:docMkLst>
      <pc:sldChg chg="delSp modSp mod">
        <pc:chgData name="Helena Paterson" userId="e0f06074-40a3-4f8d-b338-71605380057b" providerId="ADAL" clId="{3BBC7263-0C9A-4B4C-9256-F680F02858A8}" dt="2022-06-23T16:09:12.165" v="1" actId="478"/>
        <pc:sldMkLst>
          <pc:docMk/>
          <pc:sldMk cId="2570089021" sldId="451"/>
        </pc:sldMkLst>
        <pc:spChg chg="del mod">
          <ac:chgData name="Helena Paterson" userId="e0f06074-40a3-4f8d-b338-71605380057b" providerId="ADAL" clId="{3BBC7263-0C9A-4B4C-9256-F680F02858A8}" dt="2022-06-23T16:09:12.165" v="1" actId="478"/>
          <ac:spMkLst>
            <pc:docMk/>
            <pc:sldMk cId="2570089021" sldId="451"/>
            <ac:spMk id="3" creationId="{35683139-E47C-6DE5-56B6-70537B8AE1A3}"/>
          </ac:spMkLst>
        </pc:spChg>
      </pc:sldChg>
    </pc:docChg>
  </pc:docChgLst>
  <pc:docChgLst>
    <pc:chgData name="Helena Paterson" userId="e0f06074-40a3-4f8d-b338-71605380057b" providerId="ADAL" clId="{74C5C295-F55E-47EF-AB57-D81A559F8C22}"/>
    <pc:docChg chg="undo custSel addSld delSld modSld sldOrd">
      <pc:chgData name="Helena Paterson" userId="e0f06074-40a3-4f8d-b338-71605380057b" providerId="ADAL" clId="{74C5C295-F55E-47EF-AB57-D81A559F8C22}" dt="2022-06-23T09:37:56.523" v="1603"/>
      <pc:docMkLst>
        <pc:docMk/>
      </pc:docMkLst>
      <pc:sldChg chg="addSp modSp mod modAnim">
        <pc:chgData name="Helena Paterson" userId="e0f06074-40a3-4f8d-b338-71605380057b" providerId="ADAL" clId="{74C5C295-F55E-47EF-AB57-D81A559F8C22}" dt="2022-06-22T14:11:00.194" v="1189" actId="1036"/>
        <pc:sldMkLst>
          <pc:docMk/>
          <pc:sldMk cId="1314307398" sldId="256"/>
        </pc:sldMkLst>
        <pc:spChg chg="mod">
          <ac:chgData name="Helena Paterson" userId="e0f06074-40a3-4f8d-b338-71605380057b" providerId="ADAL" clId="{74C5C295-F55E-47EF-AB57-D81A559F8C22}" dt="2022-06-22T14:10:19.671" v="1171" actId="1036"/>
          <ac:spMkLst>
            <pc:docMk/>
            <pc:sldMk cId="1314307398" sldId="256"/>
            <ac:spMk id="2" creationId="{F63C9960-7986-4380-B3F4-670BEC49432B}"/>
          </ac:spMkLst>
        </pc:spChg>
        <pc:spChg chg="mod">
          <ac:chgData name="Helena Paterson" userId="e0f06074-40a3-4f8d-b338-71605380057b" providerId="ADAL" clId="{74C5C295-F55E-47EF-AB57-D81A559F8C22}" dt="2022-06-22T14:11:00.194" v="1189" actId="1036"/>
          <ac:spMkLst>
            <pc:docMk/>
            <pc:sldMk cId="1314307398" sldId="256"/>
            <ac:spMk id="3" creationId="{87C3942D-A8F6-415D-AD86-8D8D0B98EF34}"/>
          </ac:spMkLst>
        </pc:spChg>
        <pc:spChg chg="mod">
          <ac:chgData name="Helena Paterson" userId="e0f06074-40a3-4f8d-b338-71605380057b" providerId="ADAL" clId="{74C5C295-F55E-47EF-AB57-D81A559F8C22}" dt="2022-06-22T14:10:19.671" v="1171" actId="1036"/>
          <ac:spMkLst>
            <pc:docMk/>
            <pc:sldMk cId="1314307398" sldId="256"/>
            <ac:spMk id="5" creationId="{BBE16D9C-531B-46DF-9293-32D5C2523366}"/>
          </ac:spMkLst>
        </pc:spChg>
        <pc:spChg chg="add mod">
          <ac:chgData name="Helena Paterson" userId="e0f06074-40a3-4f8d-b338-71605380057b" providerId="ADAL" clId="{74C5C295-F55E-47EF-AB57-D81A559F8C22}" dt="2022-06-22T14:10:30.428" v="1173" actId="404"/>
          <ac:spMkLst>
            <pc:docMk/>
            <pc:sldMk cId="1314307398" sldId="256"/>
            <ac:spMk id="10" creationId="{492A5BA4-C84F-FD93-0FFB-AF2E8756C4F2}"/>
          </ac:spMkLst>
        </pc:spChg>
        <pc:picChg chg="mod">
          <ac:chgData name="Helena Paterson" userId="e0f06074-40a3-4f8d-b338-71605380057b" providerId="ADAL" clId="{74C5C295-F55E-47EF-AB57-D81A559F8C22}" dt="2022-06-22T14:09:37.852" v="1142" actId="1076"/>
          <ac:picMkLst>
            <pc:docMk/>
            <pc:sldMk cId="1314307398" sldId="256"/>
            <ac:picMk id="6" creationId="{A646A5A1-4699-4189-BD4A-313B0D41B0D7}"/>
          </ac:picMkLst>
        </pc:picChg>
      </pc:sldChg>
      <pc:sldChg chg="ord">
        <pc:chgData name="Helena Paterson" userId="e0f06074-40a3-4f8d-b338-71605380057b" providerId="ADAL" clId="{74C5C295-F55E-47EF-AB57-D81A559F8C22}" dt="2022-06-22T11:53:25.638" v="6"/>
        <pc:sldMkLst>
          <pc:docMk/>
          <pc:sldMk cId="57752171" sldId="286"/>
        </pc:sldMkLst>
      </pc:sldChg>
      <pc:sldChg chg="addSp delSp modSp mod modAnim">
        <pc:chgData name="Helena Paterson" userId="e0f06074-40a3-4f8d-b338-71605380057b" providerId="ADAL" clId="{74C5C295-F55E-47EF-AB57-D81A559F8C22}" dt="2022-06-23T09:37:56.523" v="1603"/>
        <pc:sldMkLst>
          <pc:docMk/>
          <pc:sldMk cId="2948001440" sldId="409"/>
        </pc:sldMkLst>
        <pc:spChg chg="mod ord">
          <ac:chgData name="Helena Paterson" userId="e0f06074-40a3-4f8d-b338-71605380057b" providerId="ADAL" clId="{74C5C295-F55E-47EF-AB57-D81A559F8C22}" dt="2022-06-22T14:29:57.541" v="1229" actId="166"/>
          <ac:spMkLst>
            <pc:docMk/>
            <pc:sldMk cId="2948001440" sldId="409"/>
            <ac:spMk id="2" creationId="{0291F9B7-F47E-B4D1-D575-21C0ED531D55}"/>
          </ac:spMkLst>
        </pc:spChg>
        <pc:picChg chg="add mod">
          <ac:chgData name="Helena Paterson" userId="e0f06074-40a3-4f8d-b338-71605380057b" providerId="ADAL" clId="{74C5C295-F55E-47EF-AB57-D81A559F8C22}" dt="2022-06-22T14:29:46.327" v="1206"/>
          <ac:picMkLst>
            <pc:docMk/>
            <pc:sldMk cId="2948001440" sldId="409"/>
            <ac:picMk id="15" creationId="{958EC8A3-9E41-4EA1-6C0B-CF357808D62E}"/>
          </ac:picMkLst>
        </pc:picChg>
        <pc:picChg chg="del mod">
          <ac:chgData name="Helena Paterson" userId="e0f06074-40a3-4f8d-b338-71605380057b" providerId="ADAL" clId="{74C5C295-F55E-47EF-AB57-D81A559F8C22}" dt="2022-06-22T14:29:45.610" v="1205" actId="478"/>
          <ac:picMkLst>
            <pc:docMk/>
            <pc:sldMk cId="2948001440" sldId="409"/>
            <ac:picMk id="1026" creationId="{62FD319E-E100-E6B0-7F56-4CB4A0C2A554}"/>
          </ac:picMkLst>
        </pc:picChg>
      </pc:sldChg>
      <pc:sldChg chg="del">
        <pc:chgData name="Helena Paterson" userId="e0f06074-40a3-4f8d-b338-71605380057b" providerId="ADAL" clId="{74C5C295-F55E-47EF-AB57-D81A559F8C22}" dt="2022-06-22T11:47:55.438" v="1" actId="47"/>
        <pc:sldMkLst>
          <pc:docMk/>
          <pc:sldMk cId="2237410318" sldId="414"/>
        </pc:sldMkLst>
      </pc:sldChg>
      <pc:sldChg chg="delSp modSp add del mod delAnim">
        <pc:chgData name="Helena Paterson" userId="e0f06074-40a3-4f8d-b338-71605380057b" providerId="ADAL" clId="{74C5C295-F55E-47EF-AB57-D81A559F8C22}" dt="2022-06-22T13:25:14.111" v="1065" actId="47"/>
        <pc:sldMkLst>
          <pc:docMk/>
          <pc:sldMk cId="3344873357" sldId="415"/>
        </pc:sldMkLst>
        <pc:spChg chg="mod">
          <ac:chgData name="Helena Paterson" userId="e0f06074-40a3-4f8d-b338-71605380057b" providerId="ADAL" clId="{74C5C295-F55E-47EF-AB57-D81A559F8C22}" dt="2022-06-22T11:55:13.998" v="13" actId="1076"/>
          <ac:spMkLst>
            <pc:docMk/>
            <pc:sldMk cId="3344873357" sldId="415"/>
            <ac:spMk id="8" creationId="{D0C54727-175B-4982-B935-282D9EF44013}"/>
          </ac:spMkLst>
        </pc:spChg>
        <pc:grpChg chg="mod">
          <ac:chgData name="Helena Paterson" userId="e0f06074-40a3-4f8d-b338-71605380057b" providerId="ADAL" clId="{74C5C295-F55E-47EF-AB57-D81A559F8C22}" dt="2022-06-22T11:55:15.822" v="14" actId="1076"/>
          <ac:grpSpMkLst>
            <pc:docMk/>
            <pc:sldMk cId="3344873357" sldId="415"/>
            <ac:grpSpMk id="2" creationId="{F0BB9F49-F297-623E-A3BF-40A24A01DCA2}"/>
          </ac:grpSpMkLst>
        </pc:grpChg>
        <pc:graphicFrameChg chg="del">
          <ac:chgData name="Helena Paterson" userId="e0f06074-40a3-4f8d-b338-71605380057b" providerId="ADAL" clId="{74C5C295-F55E-47EF-AB57-D81A559F8C22}" dt="2022-06-22T11:54:53.039" v="8" actId="478"/>
          <ac:graphicFrameMkLst>
            <pc:docMk/>
            <pc:sldMk cId="3344873357" sldId="415"/>
            <ac:graphicFrameMk id="3" creationId="{75529016-9D91-4E6D-B3E7-304E4CDCE3E0}"/>
          </ac:graphicFrameMkLst>
        </pc:graphicFrameChg>
        <pc:picChg chg="mod">
          <ac:chgData name="Helena Paterson" userId="e0f06074-40a3-4f8d-b338-71605380057b" providerId="ADAL" clId="{74C5C295-F55E-47EF-AB57-D81A559F8C22}" dt="2022-06-22T11:55:15.822" v="14" actId="1076"/>
          <ac:picMkLst>
            <pc:docMk/>
            <pc:sldMk cId="3344873357" sldId="415"/>
            <ac:picMk id="5" creationId="{96651618-4315-A8D3-8723-2D4B531F0038}"/>
          </ac:picMkLst>
        </pc:picChg>
        <pc:picChg chg="mod">
          <ac:chgData name="Helena Paterson" userId="e0f06074-40a3-4f8d-b338-71605380057b" providerId="ADAL" clId="{74C5C295-F55E-47EF-AB57-D81A559F8C22}" dt="2022-06-22T11:55:15.822" v="14" actId="1076"/>
          <ac:picMkLst>
            <pc:docMk/>
            <pc:sldMk cId="3344873357" sldId="415"/>
            <ac:picMk id="6" creationId="{F69A0821-38F3-7147-AD1C-A2EF6E3785B4}"/>
          </ac:picMkLst>
        </pc:picChg>
        <pc:picChg chg="mod">
          <ac:chgData name="Helena Paterson" userId="e0f06074-40a3-4f8d-b338-71605380057b" providerId="ADAL" clId="{74C5C295-F55E-47EF-AB57-D81A559F8C22}" dt="2022-06-22T11:55:15.822" v="14" actId="1076"/>
          <ac:picMkLst>
            <pc:docMk/>
            <pc:sldMk cId="3344873357" sldId="415"/>
            <ac:picMk id="7" creationId="{E289CD7B-413A-8549-0E26-8078A100453C}"/>
          </ac:picMkLst>
        </pc:picChg>
      </pc:sldChg>
      <pc:sldChg chg="modSp mod modAnim">
        <pc:chgData name="Helena Paterson" userId="e0f06074-40a3-4f8d-b338-71605380057b" providerId="ADAL" clId="{74C5C295-F55E-47EF-AB57-D81A559F8C22}" dt="2022-06-23T09:34:37.252" v="1594"/>
        <pc:sldMkLst>
          <pc:docMk/>
          <pc:sldMk cId="3935436264" sldId="435"/>
        </pc:sldMkLst>
        <pc:spChg chg="mod">
          <ac:chgData name="Helena Paterson" userId="e0f06074-40a3-4f8d-b338-71605380057b" providerId="ADAL" clId="{74C5C295-F55E-47EF-AB57-D81A559F8C22}" dt="2022-06-22T13:26:16.337" v="1104" actId="313"/>
          <ac:spMkLst>
            <pc:docMk/>
            <pc:sldMk cId="3935436264" sldId="435"/>
            <ac:spMk id="3" creationId="{30C73E84-5BCB-41CE-A8C4-F7A383BBD81B}"/>
          </ac:spMkLst>
        </pc:spChg>
        <pc:spChg chg="mod">
          <ac:chgData name="Helena Paterson" userId="e0f06074-40a3-4f8d-b338-71605380057b" providerId="ADAL" clId="{74C5C295-F55E-47EF-AB57-D81A559F8C22}" dt="2022-06-22T13:25:45.873" v="1067" actId="1076"/>
          <ac:spMkLst>
            <pc:docMk/>
            <pc:sldMk cId="3935436264" sldId="435"/>
            <ac:spMk id="5" creationId="{2CE34F41-1D8F-B21F-D27E-02206B359477}"/>
          </ac:spMkLst>
        </pc:spChg>
      </pc:sldChg>
      <pc:sldChg chg="modSp">
        <pc:chgData name="Helena Paterson" userId="e0f06074-40a3-4f8d-b338-71605380057b" providerId="ADAL" clId="{74C5C295-F55E-47EF-AB57-D81A559F8C22}" dt="2022-06-22T14:26:08.707" v="1190"/>
        <pc:sldMkLst>
          <pc:docMk/>
          <pc:sldMk cId="394152330" sldId="436"/>
        </pc:sldMkLst>
        <pc:picChg chg="mod">
          <ac:chgData name="Helena Paterson" userId="e0f06074-40a3-4f8d-b338-71605380057b" providerId="ADAL" clId="{74C5C295-F55E-47EF-AB57-D81A559F8C22}" dt="2022-06-22T14:26:08.707" v="1190"/>
          <ac:picMkLst>
            <pc:docMk/>
            <pc:sldMk cId="394152330" sldId="436"/>
            <ac:picMk id="9" creationId="{4A49DBF1-CECE-F898-BD24-F9E3B3150F22}"/>
          </ac:picMkLst>
        </pc:picChg>
      </pc:sldChg>
      <pc:sldChg chg="del">
        <pc:chgData name="Helena Paterson" userId="e0f06074-40a3-4f8d-b338-71605380057b" providerId="ADAL" clId="{74C5C295-F55E-47EF-AB57-D81A559F8C22}" dt="2022-06-22T11:52:54.051" v="2" actId="47"/>
        <pc:sldMkLst>
          <pc:docMk/>
          <pc:sldMk cId="3151182000" sldId="448"/>
        </pc:sldMkLst>
      </pc:sldChg>
      <pc:sldChg chg="addSp modSp mod modAnim">
        <pc:chgData name="Helena Paterson" userId="e0f06074-40a3-4f8d-b338-71605380057b" providerId="ADAL" clId="{74C5C295-F55E-47EF-AB57-D81A559F8C22}" dt="2022-06-23T09:29:27.827" v="1573"/>
        <pc:sldMkLst>
          <pc:docMk/>
          <pc:sldMk cId="2338047829" sldId="449"/>
        </pc:sldMkLst>
        <pc:spChg chg="mod">
          <ac:chgData name="Helena Paterson" userId="e0f06074-40a3-4f8d-b338-71605380057b" providerId="ADAL" clId="{74C5C295-F55E-47EF-AB57-D81A559F8C22}" dt="2022-06-22T13:05:11.739" v="668" actId="20577"/>
          <ac:spMkLst>
            <pc:docMk/>
            <pc:sldMk cId="2338047829" sldId="449"/>
            <ac:spMk id="2" creationId="{A40280E7-E0A4-4DFB-A72F-B0B99F9B1538}"/>
          </ac:spMkLst>
        </pc:spChg>
        <pc:spChg chg="mod">
          <ac:chgData name="Helena Paterson" userId="e0f06074-40a3-4f8d-b338-71605380057b" providerId="ADAL" clId="{74C5C295-F55E-47EF-AB57-D81A559F8C22}" dt="2022-06-22T13:04:52.650" v="646" actId="20577"/>
          <ac:spMkLst>
            <pc:docMk/>
            <pc:sldMk cId="2338047829" sldId="449"/>
            <ac:spMk id="3" creationId="{3C91732D-F1DE-4461-98EA-A5AB69675FA7}"/>
          </ac:spMkLst>
        </pc:spChg>
        <pc:picChg chg="add mod">
          <ac:chgData name="Helena Paterson" userId="e0f06074-40a3-4f8d-b338-71605380057b" providerId="ADAL" clId="{74C5C295-F55E-47EF-AB57-D81A559F8C22}" dt="2022-06-22T14:41:49.121" v="1380"/>
          <ac:picMkLst>
            <pc:docMk/>
            <pc:sldMk cId="2338047829" sldId="449"/>
            <ac:picMk id="4" creationId="{EA6A1BEE-A2EA-167E-1DE9-82B50664157D}"/>
          </ac:picMkLst>
        </pc:picChg>
      </pc:sldChg>
      <pc:sldChg chg="addSp delSp modSp mod setBg">
        <pc:chgData name="Helena Paterson" userId="e0f06074-40a3-4f8d-b338-71605380057b" providerId="ADAL" clId="{74C5C295-F55E-47EF-AB57-D81A559F8C22}" dt="2022-06-22T14:45:50.035" v="1447"/>
        <pc:sldMkLst>
          <pc:docMk/>
          <pc:sldMk cId="2570089021" sldId="451"/>
        </pc:sldMkLst>
        <pc:spChg chg="mod">
          <ac:chgData name="Helena Paterson" userId="e0f06074-40a3-4f8d-b338-71605380057b" providerId="ADAL" clId="{74C5C295-F55E-47EF-AB57-D81A559F8C22}" dt="2022-06-22T13:06:24.652" v="670" actId="26606"/>
          <ac:spMkLst>
            <pc:docMk/>
            <pc:sldMk cId="2570089021" sldId="451"/>
            <ac:spMk id="2" creationId="{A40280E7-E0A4-4DFB-A72F-B0B99F9B1538}"/>
          </ac:spMkLst>
        </pc:spChg>
        <pc:spChg chg="add mod">
          <ac:chgData name="Helena Paterson" userId="e0f06074-40a3-4f8d-b338-71605380057b" providerId="ADAL" clId="{74C5C295-F55E-47EF-AB57-D81A559F8C22}" dt="2022-06-22T14:45:35.274" v="1444" actId="1076"/>
          <ac:spMkLst>
            <pc:docMk/>
            <pc:sldMk cId="2570089021" sldId="451"/>
            <ac:spMk id="3" creationId="{35683139-E47C-6DE5-56B6-70537B8AE1A3}"/>
          </ac:spMkLst>
        </pc:spChg>
        <pc:spChg chg="mod ord">
          <ac:chgData name="Helena Paterson" userId="e0f06074-40a3-4f8d-b338-71605380057b" providerId="ADAL" clId="{74C5C295-F55E-47EF-AB57-D81A559F8C22}" dt="2022-06-22T14:45:21.802" v="1441" actId="14100"/>
          <ac:spMkLst>
            <pc:docMk/>
            <pc:sldMk cId="2570089021" sldId="451"/>
            <ac:spMk id="4" creationId="{EC7CD748-6D3D-4412-B0BC-343FA9E73958}"/>
          </ac:spMkLst>
        </pc:spChg>
        <pc:spChg chg="mod">
          <ac:chgData name="Helena Paterson" userId="e0f06074-40a3-4f8d-b338-71605380057b" providerId="ADAL" clId="{74C5C295-F55E-47EF-AB57-D81A559F8C22}" dt="2022-06-22T14:45:38.018" v="1445" actId="1076"/>
          <ac:spMkLst>
            <pc:docMk/>
            <pc:sldMk cId="2570089021" sldId="451"/>
            <ac:spMk id="11" creationId="{02CB04EF-19F0-49F5-9F08-E510FA7FCD84}"/>
          </ac:spMkLst>
        </pc:spChg>
        <pc:spChg chg="add del">
          <ac:chgData name="Helena Paterson" userId="e0f06074-40a3-4f8d-b338-71605380057b" providerId="ADAL" clId="{74C5C295-F55E-47EF-AB57-D81A559F8C22}" dt="2022-06-22T13:06:24.652" v="670" actId="26606"/>
          <ac:spMkLst>
            <pc:docMk/>
            <pc:sldMk cId="2570089021" sldId="451"/>
            <ac:spMk id="16" creationId="{4038CB10-1F5C-4D54-9DF7-12586DE5B007}"/>
          </ac:spMkLst>
        </pc:spChg>
        <pc:spChg chg="add del">
          <ac:chgData name="Helena Paterson" userId="e0f06074-40a3-4f8d-b338-71605380057b" providerId="ADAL" clId="{74C5C295-F55E-47EF-AB57-D81A559F8C22}" dt="2022-06-22T13:06:24.652" v="670" actId="26606"/>
          <ac:spMkLst>
            <pc:docMk/>
            <pc:sldMk cId="2570089021" sldId="451"/>
            <ac:spMk id="18" creationId="{73ED6512-6858-4552-B699-9A97FE9A4EA2}"/>
          </ac:spMkLst>
        </pc:spChg>
        <pc:picChg chg="mod">
          <ac:chgData name="Helena Paterson" userId="e0f06074-40a3-4f8d-b338-71605380057b" providerId="ADAL" clId="{74C5C295-F55E-47EF-AB57-D81A559F8C22}" dt="2022-06-22T14:45:50.035" v="1447"/>
          <ac:picMkLst>
            <pc:docMk/>
            <pc:sldMk cId="2570089021" sldId="451"/>
            <ac:picMk id="9" creationId="{74658D30-0A55-4C64-9764-268E25C23EC4}"/>
          </ac:picMkLst>
        </pc:picChg>
      </pc:sldChg>
      <pc:sldChg chg="addSp delSp modSp mod">
        <pc:chgData name="Helena Paterson" userId="e0f06074-40a3-4f8d-b338-71605380057b" providerId="ADAL" clId="{74C5C295-F55E-47EF-AB57-D81A559F8C22}" dt="2022-06-22T14:46:53.185" v="1460" actId="2710"/>
        <pc:sldMkLst>
          <pc:docMk/>
          <pc:sldMk cId="1924476340" sldId="452"/>
        </pc:sldMkLst>
        <pc:spChg chg="mod">
          <ac:chgData name="Helena Paterson" userId="e0f06074-40a3-4f8d-b338-71605380057b" providerId="ADAL" clId="{74C5C295-F55E-47EF-AB57-D81A559F8C22}" dt="2022-06-22T14:46:53.185" v="1460" actId="2710"/>
          <ac:spMkLst>
            <pc:docMk/>
            <pc:sldMk cId="1924476340" sldId="452"/>
            <ac:spMk id="3" creationId="{E24D374E-91BA-602A-ED51-83A03069A9E9}"/>
          </ac:spMkLst>
        </pc:spChg>
        <pc:grpChg chg="mod">
          <ac:chgData name="Helena Paterson" userId="e0f06074-40a3-4f8d-b338-71605380057b" providerId="ADAL" clId="{74C5C295-F55E-47EF-AB57-D81A559F8C22}" dt="2022-06-22T12:13:21.280" v="91" actId="1076"/>
          <ac:grpSpMkLst>
            <pc:docMk/>
            <pc:sldMk cId="1924476340" sldId="452"/>
            <ac:grpSpMk id="4" creationId="{B25C8C17-B325-DA67-796C-B0FF30DF7DCF}"/>
          </ac:grpSpMkLst>
        </pc:grpChg>
        <pc:picChg chg="mod">
          <ac:chgData name="Helena Paterson" userId="e0f06074-40a3-4f8d-b338-71605380057b" providerId="ADAL" clId="{74C5C295-F55E-47EF-AB57-D81A559F8C22}" dt="2022-06-22T12:13:10.919" v="87" actId="14100"/>
          <ac:picMkLst>
            <pc:docMk/>
            <pc:sldMk cId="1924476340" sldId="452"/>
            <ac:picMk id="5" creationId="{2DC9969E-235A-C185-47A7-C79C9FCF2C9C}"/>
          </ac:picMkLst>
        </pc:picChg>
        <pc:picChg chg="add del mod">
          <ac:chgData name="Helena Paterson" userId="e0f06074-40a3-4f8d-b338-71605380057b" providerId="ADAL" clId="{74C5C295-F55E-47EF-AB57-D81A559F8C22}" dt="2022-06-22T12:13:34.292" v="92" actId="478"/>
          <ac:picMkLst>
            <pc:docMk/>
            <pc:sldMk cId="1924476340" sldId="452"/>
            <ac:picMk id="9" creationId="{F62E7DE1-AB31-3388-891D-288371C78663}"/>
          </ac:picMkLst>
        </pc:picChg>
      </pc:sldChg>
      <pc:sldChg chg="modSp mod modAnim">
        <pc:chgData name="Helena Paterson" userId="e0f06074-40a3-4f8d-b338-71605380057b" providerId="ADAL" clId="{74C5C295-F55E-47EF-AB57-D81A559F8C22}" dt="2022-06-23T09:29:51.635" v="1576"/>
        <pc:sldMkLst>
          <pc:docMk/>
          <pc:sldMk cId="2727595335" sldId="455"/>
        </pc:sldMkLst>
        <pc:spChg chg="mod">
          <ac:chgData name="Helena Paterson" userId="e0f06074-40a3-4f8d-b338-71605380057b" providerId="ADAL" clId="{74C5C295-F55E-47EF-AB57-D81A559F8C22}" dt="2022-06-22T14:47:25.924" v="1465" actId="948"/>
          <ac:spMkLst>
            <pc:docMk/>
            <pc:sldMk cId="2727595335" sldId="455"/>
            <ac:spMk id="3" creationId="{64A22EBF-25C7-82D9-D6E9-D89D23065C42}"/>
          </ac:spMkLst>
        </pc:spChg>
      </pc:sldChg>
      <pc:sldChg chg="modSp mod modAnim">
        <pc:chgData name="Helena Paterson" userId="e0f06074-40a3-4f8d-b338-71605380057b" providerId="ADAL" clId="{74C5C295-F55E-47EF-AB57-D81A559F8C22}" dt="2022-06-23T09:29:58.627" v="1578"/>
        <pc:sldMkLst>
          <pc:docMk/>
          <pc:sldMk cId="1818004087" sldId="456"/>
        </pc:sldMkLst>
        <pc:spChg chg="mod">
          <ac:chgData name="Helena Paterson" userId="e0f06074-40a3-4f8d-b338-71605380057b" providerId="ADAL" clId="{74C5C295-F55E-47EF-AB57-D81A559F8C22}" dt="2022-06-22T14:47:49.292" v="1470" actId="948"/>
          <ac:spMkLst>
            <pc:docMk/>
            <pc:sldMk cId="1818004087" sldId="456"/>
            <ac:spMk id="3" creationId="{91E4BC76-80B2-FBF5-E1C0-2B9F97CBCCF5}"/>
          </ac:spMkLst>
        </pc:spChg>
      </pc:sldChg>
      <pc:sldChg chg="del">
        <pc:chgData name="Helena Paterson" userId="e0f06074-40a3-4f8d-b338-71605380057b" providerId="ADAL" clId="{74C5C295-F55E-47EF-AB57-D81A559F8C22}" dt="2022-06-22T12:03:19.714" v="40" actId="2696"/>
        <pc:sldMkLst>
          <pc:docMk/>
          <pc:sldMk cId="569474357" sldId="457"/>
        </pc:sldMkLst>
      </pc:sldChg>
      <pc:sldChg chg="addSp modSp mod">
        <pc:chgData name="Helena Paterson" userId="e0f06074-40a3-4f8d-b338-71605380057b" providerId="ADAL" clId="{74C5C295-F55E-47EF-AB57-D81A559F8C22}" dt="2022-06-22T14:46:36.028" v="1457" actId="20577"/>
        <pc:sldMkLst>
          <pc:docMk/>
          <pc:sldMk cId="3734458771" sldId="458"/>
        </pc:sldMkLst>
        <pc:spChg chg="mod">
          <ac:chgData name="Helena Paterson" userId="e0f06074-40a3-4f8d-b338-71605380057b" providerId="ADAL" clId="{74C5C295-F55E-47EF-AB57-D81A559F8C22}" dt="2022-06-22T14:46:36.028" v="1457" actId="20577"/>
          <ac:spMkLst>
            <pc:docMk/>
            <pc:sldMk cId="3734458771" sldId="458"/>
            <ac:spMk id="3" creationId="{E24D374E-91BA-602A-ED51-83A03069A9E9}"/>
          </ac:spMkLst>
        </pc:spChg>
        <pc:picChg chg="add mod">
          <ac:chgData name="Helena Paterson" userId="e0f06074-40a3-4f8d-b338-71605380057b" providerId="ADAL" clId="{74C5C295-F55E-47EF-AB57-D81A559F8C22}" dt="2022-06-22T12:13:43.792" v="94" actId="1076"/>
          <ac:picMkLst>
            <pc:docMk/>
            <pc:sldMk cId="3734458771" sldId="458"/>
            <ac:picMk id="5" creationId="{815C9169-AB6C-775D-7DB7-10787602FF1C}"/>
          </ac:picMkLst>
        </pc:picChg>
      </pc:sldChg>
      <pc:sldChg chg="modSp mod modAnim">
        <pc:chgData name="Helena Paterson" userId="e0f06074-40a3-4f8d-b338-71605380057b" providerId="ADAL" clId="{74C5C295-F55E-47EF-AB57-D81A559F8C22}" dt="2022-06-22T14:59:54.372" v="1496" actId="20577"/>
        <pc:sldMkLst>
          <pc:docMk/>
          <pc:sldMk cId="3327879394" sldId="460"/>
        </pc:sldMkLst>
        <pc:spChg chg="mod">
          <ac:chgData name="Helena Paterson" userId="e0f06074-40a3-4f8d-b338-71605380057b" providerId="ADAL" clId="{74C5C295-F55E-47EF-AB57-D81A559F8C22}" dt="2022-06-22T13:20:02.971" v="739" actId="20577"/>
          <ac:spMkLst>
            <pc:docMk/>
            <pc:sldMk cId="3327879394" sldId="460"/>
            <ac:spMk id="5" creationId="{623E3314-1568-2951-DA2B-8A88FA759E1D}"/>
          </ac:spMkLst>
        </pc:spChg>
        <pc:spChg chg="mod">
          <ac:chgData name="Helena Paterson" userId="e0f06074-40a3-4f8d-b338-71605380057b" providerId="ADAL" clId="{74C5C295-F55E-47EF-AB57-D81A559F8C22}" dt="2022-06-22T14:59:48.315" v="1484" actId="20577"/>
          <ac:spMkLst>
            <pc:docMk/>
            <pc:sldMk cId="3327879394" sldId="460"/>
            <ac:spMk id="6" creationId="{0F017785-C459-1197-FC09-E10E34E45570}"/>
          </ac:spMkLst>
        </pc:spChg>
        <pc:spChg chg="mod">
          <ac:chgData name="Helena Paterson" userId="e0f06074-40a3-4f8d-b338-71605380057b" providerId="ADAL" clId="{74C5C295-F55E-47EF-AB57-D81A559F8C22}" dt="2022-06-22T13:20:08.567" v="746" actId="20577"/>
          <ac:spMkLst>
            <pc:docMk/>
            <pc:sldMk cId="3327879394" sldId="460"/>
            <ac:spMk id="7" creationId="{9D9FB243-3A19-B697-C2DE-DEBB57393813}"/>
          </ac:spMkLst>
        </pc:spChg>
        <pc:spChg chg="mod">
          <ac:chgData name="Helena Paterson" userId="e0f06074-40a3-4f8d-b338-71605380057b" providerId="ADAL" clId="{74C5C295-F55E-47EF-AB57-D81A559F8C22}" dt="2022-06-22T14:59:54.372" v="1496" actId="20577"/>
          <ac:spMkLst>
            <pc:docMk/>
            <pc:sldMk cId="3327879394" sldId="460"/>
            <ac:spMk id="8" creationId="{CFA5C90A-613D-3C82-70AF-98D2A091767F}"/>
          </ac:spMkLst>
        </pc:spChg>
      </pc:sldChg>
      <pc:sldChg chg="del">
        <pc:chgData name="Helena Paterson" userId="e0f06074-40a3-4f8d-b338-71605380057b" providerId="ADAL" clId="{74C5C295-F55E-47EF-AB57-D81A559F8C22}" dt="2022-06-22T11:47:01.514" v="0" actId="47"/>
        <pc:sldMkLst>
          <pc:docMk/>
          <pc:sldMk cId="3299891444" sldId="461"/>
        </pc:sldMkLst>
      </pc:sldChg>
      <pc:sldChg chg="modSp mod">
        <pc:chgData name="Helena Paterson" userId="e0f06074-40a3-4f8d-b338-71605380057b" providerId="ADAL" clId="{74C5C295-F55E-47EF-AB57-D81A559F8C22}" dt="2022-06-22T14:36:59.283" v="1316" actId="403"/>
        <pc:sldMkLst>
          <pc:docMk/>
          <pc:sldMk cId="3507066105" sldId="462"/>
        </pc:sldMkLst>
        <pc:spChg chg="mod">
          <ac:chgData name="Helena Paterson" userId="e0f06074-40a3-4f8d-b338-71605380057b" providerId="ADAL" clId="{74C5C295-F55E-47EF-AB57-D81A559F8C22}" dt="2022-06-22T14:36:59.283" v="1316" actId="403"/>
          <ac:spMkLst>
            <pc:docMk/>
            <pc:sldMk cId="3507066105" sldId="462"/>
            <ac:spMk id="4" creationId="{5AEC29ED-8D4B-4FF3-3D1A-3006F7A9B4CC}"/>
          </ac:spMkLst>
        </pc:spChg>
        <pc:spChg chg="mod">
          <ac:chgData name="Helena Paterson" userId="e0f06074-40a3-4f8d-b338-71605380057b" providerId="ADAL" clId="{74C5C295-F55E-47EF-AB57-D81A559F8C22}" dt="2022-06-22T13:20:36.100" v="775" actId="20577"/>
          <ac:spMkLst>
            <pc:docMk/>
            <pc:sldMk cId="3507066105" sldId="462"/>
            <ac:spMk id="5" creationId="{623E3314-1568-2951-DA2B-8A88FA759E1D}"/>
          </ac:spMkLst>
        </pc:spChg>
        <pc:spChg chg="mod">
          <ac:chgData name="Helena Paterson" userId="e0f06074-40a3-4f8d-b338-71605380057b" providerId="ADAL" clId="{74C5C295-F55E-47EF-AB57-D81A559F8C22}" dt="2022-06-22T13:20:40.865" v="782" actId="20577"/>
          <ac:spMkLst>
            <pc:docMk/>
            <pc:sldMk cId="3507066105" sldId="462"/>
            <ac:spMk id="7" creationId="{9D9FB243-3A19-B697-C2DE-DEBB57393813}"/>
          </ac:spMkLst>
        </pc:spChg>
      </pc:sldChg>
      <pc:sldChg chg="modSp mod modAnim">
        <pc:chgData name="Helena Paterson" userId="e0f06074-40a3-4f8d-b338-71605380057b" providerId="ADAL" clId="{74C5C295-F55E-47EF-AB57-D81A559F8C22}" dt="2022-06-22T15:02:03.797" v="1508"/>
        <pc:sldMkLst>
          <pc:docMk/>
          <pc:sldMk cId="1351266070" sldId="464"/>
        </pc:sldMkLst>
        <pc:spChg chg="mod">
          <ac:chgData name="Helena Paterson" userId="e0f06074-40a3-4f8d-b338-71605380057b" providerId="ADAL" clId="{74C5C295-F55E-47EF-AB57-D81A559F8C22}" dt="2022-06-22T14:36:01.145" v="1271" actId="20577"/>
          <ac:spMkLst>
            <pc:docMk/>
            <pc:sldMk cId="1351266070" sldId="464"/>
            <ac:spMk id="4" creationId="{5AEC29ED-8D4B-4FF3-3D1A-3006F7A9B4CC}"/>
          </ac:spMkLst>
        </pc:spChg>
        <pc:spChg chg="mod">
          <ac:chgData name="Helena Paterson" userId="e0f06074-40a3-4f8d-b338-71605380057b" providerId="ADAL" clId="{74C5C295-F55E-47EF-AB57-D81A559F8C22}" dt="2022-06-22T13:20:17.407" v="757" actId="20577"/>
          <ac:spMkLst>
            <pc:docMk/>
            <pc:sldMk cId="1351266070" sldId="464"/>
            <ac:spMk id="5" creationId="{623E3314-1568-2951-DA2B-8A88FA759E1D}"/>
          </ac:spMkLst>
        </pc:spChg>
        <pc:spChg chg="mod">
          <ac:chgData name="Helena Paterson" userId="e0f06074-40a3-4f8d-b338-71605380057b" providerId="ADAL" clId="{74C5C295-F55E-47EF-AB57-D81A559F8C22}" dt="2022-06-22T13:20:22.169" v="764" actId="20577"/>
          <ac:spMkLst>
            <pc:docMk/>
            <pc:sldMk cId="1351266070" sldId="464"/>
            <ac:spMk id="7" creationId="{9D9FB243-3A19-B697-C2DE-DEBB57393813}"/>
          </ac:spMkLst>
        </pc:spChg>
        <pc:spChg chg="mod">
          <ac:chgData name="Helena Paterson" userId="e0f06074-40a3-4f8d-b338-71605380057b" providerId="ADAL" clId="{74C5C295-F55E-47EF-AB57-D81A559F8C22}" dt="2022-06-22T14:35:32.523" v="1258" actId="20577"/>
          <ac:spMkLst>
            <pc:docMk/>
            <pc:sldMk cId="1351266070" sldId="464"/>
            <ac:spMk id="8" creationId="{CFA5C90A-613D-3C82-70AF-98D2A091767F}"/>
          </ac:spMkLst>
        </pc:spChg>
      </pc:sldChg>
      <pc:sldChg chg="addSp modSp mod">
        <pc:chgData name="Helena Paterson" userId="e0f06074-40a3-4f8d-b338-71605380057b" providerId="ADAL" clId="{74C5C295-F55E-47EF-AB57-D81A559F8C22}" dt="2022-06-22T14:41:28.053" v="1379" actId="1038"/>
        <pc:sldMkLst>
          <pc:docMk/>
          <pc:sldMk cId="1855085613" sldId="465"/>
        </pc:sldMkLst>
        <pc:spChg chg="mod">
          <ac:chgData name="Helena Paterson" userId="e0f06074-40a3-4f8d-b338-71605380057b" providerId="ADAL" clId="{74C5C295-F55E-47EF-AB57-D81A559F8C22}" dt="2022-06-22T13:22:18.002" v="861" actId="14100"/>
          <ac:spMkLst>
            <pc:docMk/>
            <pc:sldMk cId="1855085613" sldId="465"/>
            <ac:spMk id="4" creationId="{496E9F02-19BA-491F-92A7-9A51DC7CE56D}"/>
          </ac:spMkLst>
        </pc:spChg>
        <pc:spChg chg="mod">
          <ac:chgData name="Helena Paterson" userId="e0f06074-40a3-4f8d-b338-71605380057b" providerId="ADAL" clId="{74C5C295-F55E-47EF-AB57-D81A559F8C22}" dt="2022-06-22T13:23:59.248" v="973" actId="20577"/>
          <ac:spMkLst>
            <pc:docMk/>
            <pc:sldMk cId="1855085613" sldId="465"/>
            <ac:spMk id="5" creationId="{97B55D16-A5D8-4E68-BA76-506F16DFE5DA}"/>
          </ac:spMkLst>
        </pc:spChg>
        <pc:grpChg chg="add mod">
          <ac:chgData name="Helena Paterson" userId="e0f06074-40a3-4f8d-b338-71605380057b" providerId="ADAL" clId="{74C5C295-F55E-47EF-AB57-D81A559F8C22}" dt="2022-06-22T14:41:28.053" v="1379" actId="1038"/>
          <ac:grpSpMkLst>
            <pc:docMk/>
            <pc:sldMk cId="1855085613" sldId="465"/>
            <ac:grpSpMk id="6" creationId="{EB51A5A2-D891-0A06-B4ED-8BBA3F048979}"/>
          </ac:grpSpMkLst>
        </pc:grpChg>
        <pc:picChg chg="mod">
          <ac:chgData name="Helena Paterson" userId="e0f06074-40a3-4f8d-b338-71605380057b" providerId="ADAL" clId="{74C5C295-F55E-47EF-AB57-D81A559F8C22}" dt="2022-06-22T14:41:28.053" v="1379" actId="1038"/>
          <ac:picMkLst>
            <pc:docMk/>
            <pc:sldMk cId="1855085613" sldId="465"/>
            <ac:picMk id="7" creationId="{41B3F0D6-F419-0BB6-2A55-A055D2C44017}"/>
          </ac:picMkLst>
        </pc:picChg>
        <pc:picChg chg="mod">
          <ac:chgData name="Helena Paterson" userId="e0f06074-40a3-4f8d-b338-71605380057b" providerId="ADAL" clId="{74C5C295-F55E-47EF-AB57-D81A559F8C22}" dt="2022-06-22T14:41:28.053" v="1379" actId="1038"/>
          <ac:picMkLst>
            <pc:docMk/>
            <pc:sldMk cId="1855085613" sldId="465"/>
            <ac:picMk id="8" creationId="{0E32C7DC-103C-F752-71C3-4F4EE326E0B6}"/>
          </ac:picMkLst>
        </pc:picChg>
        <pc:picChg chg="mod">
          <ac:chgData name="Helena Paterson" userId="e0f06074-40a3-4f8d-b338-71605380057b" providerId="ADAL" clId="{74C5C295-F55E-47EF-AB57-D81A559F8C22}" dt="2022-06-22T14:41:28.053" v="1379" actId="1038"/>
          <ac:picMkLst>
            <pc:docMk/>
            <pc:sldMk cId="1855085613" sldId="465"/>
            <ac:picMk id="9" creationId="{DFE6916E-11CB-6173-3D3A-708F8BD5BCCB}"/>
          </ac:picMkLst>
        </pc:picChg>
      </pc:sldChg>
      <pc:sldChg chg="modSp">
        <pc:chgData name="Helena Paterson" userId="e0f06074-40a3-4f8d-b338-71605380057b" providerId="ADAL" clId="{74C5C295-F55E-47EF-AB57-D81A559F8C22}" dt="2022-06-22T14:26:24.796" v="1191"/>
        <pc:sldMkLst>
          <pc:docMk/>
          <pc:sldMk cId="3002818385" sldId="466"/>
        </pc:sldMkLst>
        <pc:picChg chg="mod">
          <ac:chgData name="Helena Paterson" userId="e0f06074-40a3-4f8d-b338-71605380057b" providerId="ADAL" clId="{74C5C295-F55E-47EF-AB57-D81A559F8C22}" dt="2022-06-22T14:26:24.796" v="1191"/>
          <ac:picMkLst>
            <pc:docMk/>
            <pc:sldMk cId="3002818385" sldId="466"/>
            <ac:picMk id="4" creationId="{239DDC40-B03E-27B1-40CB-1A884CFDBD40}"/>
          </ac:picMkLst>
        </pc:picChg>
      </pc:sldChg>
      <pc:sldChg chg="addSp delSp modSp mod">
        <pc:chgData name="Helena Paterson" userId="e0f06074-40a3-4f8d-b338-71605380057b" providerId="ADAL" clId="{74C5C295-F55E-47EF-AB57-D81A559F8C22}" dt="2022-06-22T14:58:38.829" v="1472" actId="478"/>
        <pc:sldMkLst>
          <pc:docMk/>
          <pc:sldMk cId="4187890702" sldId="467"/>
        </pc:sldMkLst>
        <pc:spChg chg="add del">
          <ac:chgData name="Helena Paterson" userId="e0f06074-40a3-4f8d-b338-71605380057b" providerId="ADAL" clId="{74C5C295-F55E-47EF-AB57-D81A559F8C22}" dt="2022-06-22T14:58:38.829" v="1472" actId="478"/>
          <ac:spMkLst>
            <pc:docMk/>
            <pc:sldMk cId="4187890702" sldId="467"/>
            <ac:spMk id="10" creationId="{3046A0F9-3E73-47D0-BADD-7F0BA9D628BD}"/>
          </ac:spMkLst>
        </pc:spChg>
        <pc:picChg chg="mod">
          <ac:chgData name="Helena Paterson" userId="e0f06074-40a3-4f8d-b338-71605380057b" providerId="ADAL" clId="{74C5C295-F55E-47EF-AB57-D81A559F8C22}" dt="2022-06-22T14:29:36.983" v="1204"/>
          <ac:picMkLst>
            <pc:docMk/>
            <pc:sldMk cId="4187890702" sldId="467"/>
            <ac:picMk id="1026" creationId="{62FD319E-E100-E6B0-7F56-4CB4A0C2A554}"/>
          </ac:picMkLst>
        </pc:picChg>
      </pc:sldChg>
      <pc:sldChg chg="ord">
        <pc:chgData name="Helena Paterson" userId="e0f06074-40a3-4f8d-b338-71605380057b" providerId="ADAL" clId="{74C5C295-F55E-47EF-AB57-D81A559F8C22}" dt="2022-06-22T12:37:03.081" v="455"/>
        <pc:sldMkLst>
          <pc:docMk/>
          <pc:sldMk cId="428353875" sldId="468"/>
        </pc:sldMkLst>
      </pc:sldChg>
      <pc:sldChg chg="modSp mod modAnim">
        <pc:chgData name="Helena Paterson" userId="e0f06074-40a3-4f8d-b338-71605380057b" providerId="ADAL" clId="{74C5C295-F55E-47EF-AB57-D81A559F8C22}" dt="2022-06-23T09:31:36.860" v="1581"/>
        <pc:sldMkLst>
          <pc:docMk/>
          <pc:sldMk cId="2132948647" sldId="469"/>
        </pc:sldMkLst>
        <pc:spChg chg="mod">
          <ac:chgData name="Helena Paterson" userId="e0f06074-40a3-4f8d-b338-71605380057b" providerId="ADAL" clId="{74C5C295-F55E-47EF-AB57-D81A559F8C22}" dt="2022-06-22T13:21:11.278" v="813" actId="20577"/>
          <ac:spMkLst>
            <pc:docMk/>
            <pc:sldMk cId="2132948647" sldId="469"/>
            <ac:spMk id="4" creationId="{5AEC29ED-8D4B-4FF3-3D1A-3006F7A9B4CC}"/>
          </ac:spMkLst>
        </pc:spChg>
        <pc:spChg chg="mod">
          <ac:chgData name="Helena Paterson" userId="e0f06074-40a3-4f8d-b338-71605380057b" providerId="ADAL" clId="{74C5C295-F55E-47EF-AB57-D81A559F8C22}" dt="2022-06-22T13:20:49.706" v="795" actId="20577"/>
          <ac:spMkLst>
            <pc:docMk/>
            <pc:sldMk cId="2132948647" sldId="469"/>
            <ac:spMk id="5" creationId="{623E3314-1568-2951-DA2B-8A88FA759E1D}"/>
          </ac:spMkLst>
        </pc:spChg>
        <pc:spChg chg="mod">
          <ac:chgData name="Helena Paterson" userId="e0f06074-40a3-4f8d-b338-71605380057b" providerId="ADAL" clId="{74C5C295-F55E-47EF-AB57-D81A559F8C22}" dt="2022-06-22T14:41:10.693" v="1319" actId="404"/>
          <ac:spMkLst>
            <pc:docMk/>
            <pc:sldMk cId="2132948647" sldId="469"/>
            <ac:spMk id="6" creationId="{0F017785-C459-1197-FC09-E10E34E45570}"/>
          </ac:spMkLst>
        </pc:spChg>
        <pc:spChg chg="mod">
          <ac:chgData name="Helena Paterson" userId="e0f06074-40a3-4f8d-b338-71605380057b" providerId="ADAL" clId="{74C5C295-F55E-47EF-AB57-D81A559F8C22}" dt="2022-06-22T13:20:57.909" v="802" actId="20577"/>
          <ac:spMkLst>
            <pc:docMk/>
            <pc:sldMk cId="2132948647" sldId="469"/>
            <ac:spMk id="7" creationId="{9D9FB243-3A19-B697-C2DE-DEBB57393813}"/>
          </ac:spMkLst>
        </pc:spChg>
        <pc:spChg chg="mod">
          <ac:chgData name="Helena Paterson" userId="e0f06074-40a3-4f8d-b338-71605380057b" providerId="ADAL" clId="{74C5C295-F55E-47EF-AB57-D81A559F8C22}" dt="2022-06-22T14:41:17.499" v="1321" actId="403"/>
          <ac:spMkLst>
            <pc:docMk/>
            <pc:sldMk cId="2132948647" sldId="469"/>
            <ac:spMk id="8" creationId="{CFA5C90A-613D-3C82-70AF-98D2A091767F}"/>
          </ac:spMkLst>
        </pc:spChg>
      </pc:sldChg>
      <pc:sldChg chg="addSp delSp modSp add mod addAnim delAnim modAnim">
        <pc:chgData name="Helena Paterson" userId="e0f06074-40a3-4f8d-b338-71605380057b" providerId="ADAL" clId="{74C5C295-F55E-47EF-AB57-D81A559F8C22}" dt="2022-06-22T15:08:43.685" v="1544" actId="20577"/>
        <pc:sldMkLst>
          <pc:docMk/>
          <pc:sldMk cId="1082624932" sldId="470"/>
        </pc:sldMkLst>
        <pc:spChg chg="del">
          <ac:chgData name="Helena Paterson" userId="e0f06074-40a3-4f8d-b338-71605380057b" providerId="ADAL" clId="{74C5C295-F55E-47EF-AB57-D81A559F8C22}" dt="2022-06-22T11:55:28.652" v="15" actId="478"/>
          <ac:spMkLst>
            <pc:docMk/>
            <pc:sldMk cId="1082624932" sldId="470"/>
            <ac:spMk id="8" creationId="{D0C54727-175B-4982-B935-282D9EF44013}"/>
          </ac:spMkLst>
        </pc:spChg>
        <pc:spChg chg="add mod">
          <ac:chgData name="Helena Paterson" userId="e0f06074-40a3-4f8d-b338-71605380057b" providerId="ADAL" clId="{74C5C295-F55E-47EF-AB57-D81A559F8C22}" dt="2022-06-22T15:08:43.685" v="1544" actId="20577"/>
          <ac:spMkLst>
            <pc:docMk/>
            <pc:sldMk cId="1082624932" sldId="470"/>
            <ac:spMk id="9" creationId="{2A96346A-12A6-69A8-8C23-654E9C8A3AA0}"/>
          </ac:spMkLst>
        </pc:spChg>
        <pc:grpChg chg="del">
          <ac:chgData name="Helena Paterson" userId="e0f06074-40a3-4f8d-b338-71605380057b" providerId="ADAL" clId="{74C5C295-F55E-47EF-AB57-D81A559F8C22}" dt="2022-06-22T11:55:44.732" v="18" actId="478"/>
          <ac:grpSpMkLst>
            <pc:docMk/>
            <pc:sldMk cId="1082624932" sldId="470"/>
            <ac:grpSpMk id="2" creationId="{F0BB9F49-F297-623E-A3BF-40A24A01DCA2}"/>
          </ac:grpSpMkLst>
        </pc:grpChg>
        <pc:grpChg chg="add mod">
          <ac:chgData name="Helena Paterson" userId="e0f06074-40a3-4f8d-b338-71605380057b" providerId="ADAL" clId="{74C5C295-F55E-47EF-AB57-D81A559F8C22}" dt="2022-06-22T13:25:01.104" v="1063" actId="1038"/>
          <ac:grpSpMkLst>
            <pc:docMk/>
            <pc:sldMk cId="1082624932" sldId="470"/>
            <ac:grpSpMk id="11" creationId="{ABBD2841-68FB-DF36-0D0C-27E2B5672416}"/>
          </ac:grpSpMkLst>
        </pc:grpChg>
        <pc:graphicFrameChg chg="mod modGraphic">
          <ac:chgData name="Helena Paterson" userId="e0f06074-40a3-4f8d-b338-71605380057b" providerId="ADAL" clId="{74C5C295-F55E-47EF-AB57-D81A559F8C22}" dt="2022-06-22T15:08:29.491" v="1538" actId="20577"/>
          <ac:graphicFrameMkLst>
            <pc:docMk/>
            <pc:sldMk cId="1082624932" sldId="470"/>
            <ac:graphicFrameMk id="3" creationId="{75529016-9D91-4E6D-B3E7-304E4CDCE3E0}"/>
          </ac:graphicFrameMkLst>
        </pc:graphicFrameChg>
        <pc:picChg chg="add del mod">
          <ac:chgData name="Helena Paterson" userId="e0f06074-40a3-4f8d-b338-71605380057b" providerId="ADAL" clId="{74C5C295-F55E-47EF-AB57-D81A559F8C22}" dt="2022-06-22T13:24:53.154" v="980" actId="478"/>
          <ac:picMkLst>
            <pc:docMk/>
            <pc:sldMk cId="1082624932" sldId="470"/>
            <ac:picMk id="10" creationId="{78723B84-AEB1-4342-6241-28648E76421D}"/>
          </ac:picMkLst>
        </pc:picChg>
        <pc:picChg chg="mod">
          <ac:chgData name="Helena Paterson" userId="e0f06074-40a3-4f8d-b338-71605380057b" providerId="ADAL" clId="{74C5C295-F55E-47EF-AB57-D81A559F8C22}" dt="2022-06-22T13:25:01.104" v="1063" actId="1038"/>
          <ac:picMkLst>
            <pc:docMk/>
            <pc:sldMk cId="1082624932" sldId="470"/>
            <ac:picMk id="12" creationId="{6CFE05E0-9A8E-4ACA-3508-40513B35E124}"/>
          </ac:picMkLst>
        </pc:picChg>
        <pc:picChg chg="mod">
          <ac:chgData name="Helena Paterson" userId="e0f06074-40a3-4f8d-b338-71605380057b" providerId="ADAL" clId="{74C5C295-F55E-47EF-AB57-D81A559F8C22}" dt="2022-06-22T13:25:01.104" v="1063" actId="1038"/>
          <ac:picMkLst>
            <pc:docMk/>
            <pc:sldMk cId="1082624932" sldId="470"/>
            <ac:picMk id="13" creationId="{FA7C31F3-48D5-BF59-E4A0-38A7A5537D5A}"/>
          </ac:picMkLst>
        </pc:picChg>
        <pc:picChg chg="mod">
          <ac:chgData name="Helena Paterson" userId="e0f06074-40a3-4f8d-b338-71605380057b" providerId="ADAL" clId="{74C5C295-F55E-47EF-AB57-D81A559F8C22}" dt="2022-06-22T13:25:01.104" v="1063" actId="1038"/>
          <ac:picMkLst>
            <pc:docMk/>
            <pc:sldMk cId="1082624932" sldId="470"/>
            <ac:picMk id="14" creationId="{80043177-9291-8F8A-7DBD-1C640754CF68}"/>
          </ac:picMkLst>
        </pc:picChg>
      </pc:sldChg>
      <pc:sldChg chg="modSp add del mod addAnim delAnim">
        <pc:chgData name="Helena Paterson" userId="e0f06074-40a3-4f8d-b338-71605380057b" providerId="ADAL" clId="{74C5C295-F55E-47EF-AB57-D81A559F8C22}" dt="2022-06-22T15:10:03.364" v="1572" actId="2165"/>
        <pc:sldMkLst>
          <pc:docMk/>
          <pc:sldMk cId="3647886585" sldId="471"/>
        </pc:sldMkLst>
        <pc:spChg chg="mod">
          <ac:chgData name="Helena Paterson" userId="e0f06074-40a3-4f8d-b338-71605380057b" providerId="ADAL" clId="{74C5C295-F55E-47EF-AB57-D81A559F8C22}" dt="2022-06-22T15:08:50.195" v="1555" actId="20577"/>
          <ac:spMkLst>
            <pc:docMk/>
            <pc:sldMk cId="3647886585" sldId="471"/>
            <ac:spMk id="9" creationId="{2A96346A-12A6-69A8-8C23-654E9C8A3AA0}"/>
          </ac:spMkLst>
        </pc:spChg>
        <pc:graphicFrameChg chg="modGraphic">
          <ac:chgData name="Helena Paterson" userId="e0f06074-40a3-4f8d-b338-71605380057b" providerId="ADAL" clId="{74C5C295-F55E-47EF-AB57-D81A559F8C22}" dt="2022-06-22T15:10:03.364" v="1572" actId="2165"/>
          <ac:graphicFrameMkLst>
            <pc:docMk/>
            <pc:sldMk cId="3647886585" sldId="471"/>
            <ac:graphicFrameMk id="3" creationId="{75529016-9D91-4E6D-B3E7-304E4CDCE3E0}"/>
          </ac:graphicFrameMkLst>
        </pc:graphicFrameChg>
      </pc:sldChg>
    </pc:docChg>
  </pc:docChgLst>
  <pc:docChgLst>
    <pc:chgData name="Helena Paterson" userId="e0f06074-40a3-4f8d-b338-71605380057b" providerId="ADAL" clId="{2772BF1A-83A1-4E71-8049-9830D46491EE}"/>
    <pc:docChg chg="custSel modSld">
      <pc:chgData name="Helena Paterson" userId="e0f06074-40a3-4f8d-b338-71605380057b" providerId="ADAL" clId="{2772BF1A-83A1-4E71-8049-9830D46491EE}" dt="2022-06-22T16:30:39.742" v="170" actId="20577"/>
      <pc:docMkLst>
        <pc:docMk/>
      </pc:docMkLst>
      <pc:sldChg chg="modSp">
        <pc:chgData name="Helena Paterson" userId="e0f06074-40a3-4f8d-b338-71605380057b" providerId="ADAL" clId="{2772BF1A-83A1-4E71-8049-9830D46491EE}" dt="2022-06-22T16:30:39.742" v="170" actId="20577"/>
        <pc:sldMkLst>
          <pc:docMk/>
          <pc:sldMk cId="2338047829" sldId="449"/>
        </pc:sldMkLst>
        <pc:spChg chg="mod">
          <ac:chgData name="Helena Paterson" userId="e0f06074-40a3-4f8d-b338-71605380057b" providerId="ADAL" clId="{2772BF1A-83A1-4E71-8049-9830D46491EE}" dt="2022-06-22T16:30:39.742" v="170" actId="20577"/>
          <ac:spMkLst>
            <pc:docMk/>
            <pc:sldMk cId="2338047829" sldId="449"/>
            <ac:spMk id="3" creationId="{3C91732D-F1DE-4461-98EA-A5AB69675FA7}"/>
          </ac:spMkLst>
        </pc:spChg>
      </pc:sldChg>
      <pc:sldChg chg="modSp mod">
        <pc:chgData name="Helena Paterson" userId="e0f06074-40a3-4f8d-b338-71605380057b" providerId="ADAL" clId="{2772BF1A-83A1-4E71-8049-9830D46491EE}" dt="2022-06-22T16:29:52.316" v="169" actId="404"/>
        <pc:sldMkLst>
          <pc:docMk/>
          <pc:sldMk cId="2570089021" sldId="451"/>
        </pc:sldMkLst>
        <pc:spChg chg="mod">
          <ac:chgData name="Helena Paterson" userId="e0f06074-40a3-4f8d-b338-71605380057b" providerId="ADAL" clId="{2772BF1A-83A1-4E71-8049-9830D46491EE}" dt="2022-06-22T16:29:52.316" v="169" actId="404"/>
          <ac:spMkLst>
            <pc:docMk/>
            <pc:sldMk cId="2570089021" sldId="451"/>
            <ac:spMk id="3" creationId="{35683139-E47C-6DE5-56B6-70537B8AE1A3}"/>
          </ac:spMkLst>
        </pc:spChg>
      </pc:sldChg>
      <pc:sldChg chg="addSp delSp modSp mod">
        <pc:chgData name="Helena Paterson" userId="e0f06074-40a3-4f8d-b338-71605380057b" providerId="ADAL" clId="{2772BF1A-83A1-4E71-8049-9830D46491EE}" dt="2022-06-22T16:28:50.005" v="162" actId="14100"/>
        <pc:sldMkLst>
          <pc:docMk/>
          <pc:sldMk cId="3647886585" sldId="471"/>
        </pc:sldMkLst>
        <pc:grpChg chg="del">
          <ac:chgData name="Helena Paterson" userId="e0f06074-40a3-4f8d-b338-71605380057b" providerId="ADAL" clId="{2772BF1A-83A1-4E71-8049-9830D46491EE}" dt="2022-06-22T16:23:20.829" v="0" actId="478"/>
          <ac:grpSpMkLst>
            <pc:docMk/>
            <pc:sldMk cId="3647886585" sldId="471"/>
            <ac:grpSpMk id="11" creationId="{ABBD2841-68FB-DF36-0D0C-27E2B5672416}"/>
          </ac:grpSpMkLst>
        </pc:grpChg>
        <pc:graphicFrameChg chg="mod modGraphic">
          <ac:chgData name="Helena Paterson" userId="e0f06074-40a3-4f8d-b338-71605380057b" providerId="ADAL" clId="{2772BF1A-83A1-4E71-8049-9830D46491EE}" dt="2022-06-22T16:28:50.005" v="162" actId="14100"/>
          <ac:graphicFrameMkLst>
            <pc:docMk/>
            <pc:sldMk cId="3647886585" sldId="471"/>
            <ac:graphicFrameMk id="3" creationId="{75529016-9D91-4E6D-B3E7-304E4CDCE3E0}"/>
          </ac:graphicFrameMkLst>
        </pc:graphicFrameChg>
        <pc:picChg chg="add mod">
          <ac:chgData name="Helena Paterson" userId="e0f06074-40a3-4f8d-b338-71605380057b" providerId="ADAL" clId="{2772BF1A-83A1-4E71-8049-9830D46491EE}" dt="2022-06-22T16:23:34.424" v="4" actId="14100"/>
          <ac:picMkLst>
            <pc:docMk/>
            <pc:sldMk cId="3647886585" sldId="471"/>
            <ac:picMk id="1026" creationId="{B342D8B8-F9F2-4F76-B089-7E0AC6CC9EFD}"/>
          </ac:picMkLst>
        </pc:picChg>
      </pc:sldChg>
    </pc:docChg>
  </pc:docChgLst>
  <pc:docChgLst>
    <pc:chgData name="James Bartlett" userId="2fa01a56-8859-40f1-8e8e-4017aec43aa2" providerId="ADAL" clId="{292A8BFA-2216-704A-89E3-F4A4239E7C9A}"/>
    <pc:docChg chg="undo custSel modSld">
      <pc:chgData name="James Bartlett" userId="2fa01a56-8859-40f1-8e8e-4017aec43aa2" providerId="ADAL" clId="{292A8BFA-2216-704A-89E3-F4A4239E7C9A}" dt="2022-06-23T08:02:49.350" v="435"/>
      <pc:docMkLst>
        <pc:docMk/>
      </pc:docMkLst>
      <pc:sldChg chg="modSp mod modAnim">
        <pc:chgData name="James Bartlett" userId="2fa01a56-8859-40f1-8e8e-4017aec43aa2" providerId="ADAL" clId="{292A8BFA-2216-704A-89E3-F4A4239E7C9A}" dt="2022-06-23T08:02:20.764" v="430"/>
        <pc:sldMkLst>
          <pc:docMk/>
          <pc:sldMk cId="2338047829" sldId="449"/>
        </pc:sldMkLst>
        <pc:spChg chg="mod">
          <ac:chgData name="James Bartlett" userId="2fa01a56-8859-40f1-8e8e-4017aec43aa2" providerId="ADAL" clId="{292A8BFA-2216-704A-89E3-F4A4239E7C9A}" dt="2022-06-23T07:48:12.587" v="423" actId="20577"/>
          <ac:spMkLst>
            <pc:docMk/>
            <pc:sldMk cId="2338047829" sldId="449"/>
            <ac:spMk id="3" creationId="{3C91732D-F1DE-4461-98EA-A5AB69675FA7}"/>
          </ac:spMkLst>
        </pc:spChg>
        <pc:picChg chg="mod">
          <ac:chgData name="James Bartlett" userId="2fa01a56-8859-40f1-8e8e-4017aec43aa2" providerId="ADAL" clId="{292A8BFA-2216-704A-89E3-F4A4239E7C9A}" dt="2022-06-23T07:48:22.247" v="426" actId="1076"/>
          <ac:picMkLst>
            <pc:docMk/>
            <pc:sldMk cId="2338047829" sldId="449"/>
            <ac:picMk id="4" creationId="{EA6A1BEE-A2EA-167E-1DE9-82B50664157D}"/>
          </ac:picMkLst>
        </pc:picChg>
      </pc:sldChg>
      <pc:sldChg chg="modSp mod">
        <pc:chgData name="James Bartlett" userId="2fa01a56-8859-40f1-8e8e-4017aec43aa2" providerId="ADAL" clId="{292A8BFA-2216-704A-89E3-F4A4239E7C9A}" dt="2022-06-23T07:48:32.699" v="427" actId="20577"/>
        <pc:sldMkLst>
          <pc:docMk/>
          <pc:sldMk cId="2570089021" sldId="451"/>
        </pc:sldMkLst>
        <pc:spChg chg="mod">
          <ac:chgData name="James Bartlett" userId="2fa01a56-8859-40f1-8e8e-4017aec43aa2" providerId="ADAL" clId="{292A8BFA-2216-704A-89E3-F4A4239E7C9A}" dt="2022-06-23T07:48:32.699" v="427" actId="20577"/>
          <ac:spMkLst>
            <pc:docMk/>
            <pc:sldMk cId="2570089021" sldId="451"/>
            <ac:spMk id="4" creationId="{EC7CD748-6D3D-4412-B0BC-343FA9E73958}"/>
          </ac:spMkLst>
        </pc:spChg>
      </pc:sldChg>
      <pc:sldChg chg="modSp mod modAnim">
        <pc:chgData name="James Bartlett" userId="2fa01a56-8859-40f1-8e8e-4017aec43aa2" providerId="ADAL" clId="{292A8BFA-2216-704A-89E3-F4A4239E7C9A}" dt="2022-06-23T08:02:40.916" v="433"/>
        <pc:sldMkLst>
          <pc:docMk/>
          <pc:sldMk cId="2727595335" sldId="455"/>
        </pc:sldMkLst>
        <pc:spChg chg="mod">
          <ac:chgData name="James Bartlett" userId="2fa01a56-8859-40f1-8e8e-4017aec43aa2" providerId="ADAL" clId="{292A8BFA-2216-704A-89E3-F4A4239E7C9A}" dt="2022-06-23T07:44:25.850" v="189" actId="20577"/>
          <ac:spMkLst>
            <pc:docMk/>
            <pc:sldMk cId="2727595335" sldId="455"/>
            <ac:spMk id="3" creationId="{64A22EBF-25C7-82D9-D6E9-D89D23065C42}"/>
          </ac:spMkLst>
        </pc:spChg>
      </pc:sldChg>
      <pc:sldChg chg="modSp mod modAnim">
        <pc:chgData name="James Bartlett" userId="2fa01a56-8859-40f1-8e8e-4017aec43aa2" providerId="ADAL" clId="{292A8BFA-2216-704A-89E3-F4A4239E7C9A}" dt="2022-06-23T08:02:49.350" v="435"/>
        <pc:sldMkLst>
          <pc:docMk/>
          <pc:sldMk cId="1818004087" sldId="456"/>
        </pc:sldMkLst>
        <pc:spChg chg="mod">
          <ac:chgData name="James Bartlett" userId="2fa01a56-8859-40f1-8e8e-4017aec43aa2" providerId="ADAL" clId="{292A8BFA-2216-704A-89E3-F4A4239E7C9A}" dt="2022-06-23T07:45:38.027" v="196" actId="20577"/>
          <ac:spMkLst>
            <pc:docMk/>
            <pc:sldMk cId="1818004087" sldId="456"/>
            <ac:spMk id="3" creationId="{91E4BC76-80B2-FBF5-E1C0-2B9F97CBCCF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02709-7DC5-46A5-819C-29E8B0BAE4F1}" type="datetimeFigureOut">
              <a:rPr lang="en-GB" smtClean="0"/>
              <a:t>23/06/2022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2DD87-5E20-402C-857A-D0C856C9FFA9}" type="slidenum">
              <a:rPr lang="en-GB" smtClean="0"/>
              <a:t>‹#›</a:t>
            </a:fld>
            <a:endParaRPr lang="en-GB"/>
          </a:p>
        </p:txBody>
      </p:sp>
    </p:spTree>
    <p:extLst>
      <p:ext uri="{BB962C8B-B14F-4D97-AF65-F5344CB8AC3E}">
        <p14:creationId xmlns:p14="http://schemas.microsoft.com/office/powerpoint/2010/main" val="3194339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Level 3 group projects</a:t>
            </a:r>
          </a:p>
          <a:p>
            <a:r>
              <a:rPr lang="en-GB"/>
              <a:t>2500 word write-up</a:t>
            </a:r>
          </a:p>
          <a:p>
            <a:r>
              <a:rPr lang="en-GB"/>
              <a:t>10 weeks</a:t>
            </a:r>
          </a:p>
          <a:p>
            <a:endParaRPr lang="en-GB"/>
          </a:p>
          <a:p>
            <a:r>
              <a:rPr lang="en-GB"/>
              <a:t>Design, ethics, gather data, analysis, write up a report</a:t>
            </a:r>
          </a:p>
          <a:p>
            <a:r>
              <a:rPr lang="en-GB"/>
              <a:t>First taste of real research</a:t>
            </a:r>
          </a:p>
          <a:p>
            <a:endParaRPr lang="en-GB"/>
          </a:p>
        </p:txBody>
      </p:sp>
      <p:sp>
        <p:nvSpPr>
          <p:cNvPr id="4" name="Slide Number Placeholder 3"/>
          <p:cNvSpPr>
            <a:spLocks noGrp="1"/>
          </p:cNvSpPr>
          <p:nvPr>
            <p:ph type="sldNum" sz="quarter" idx="5"/>
          </p:nvPr>
        </p:nvSpPr>
        <p:spPr/>
        <p:txBody>
          <a:bodyPr/>
          <a:lstStyle/>
          <a:p>
            <a:fld id="{B6A2DD87-5E20-402C-857A-D0C856C9FFA9}" type="slidenum">
              <a:rPr lang="en-GB" smtClean="0"/>
              <a:t>3</a:t>
            </a:fld>
            <a:endParaRPr lang="en-GB"/>
          </a:p>
        </p:txBody>
      </p:sp>
    </p:spTree>
    <p:extLst>
      <p:ext uri="{BB962C8B-B14F-4D97-AF65-F5344CB8AC3E}">
        <p14:creationId xmlns:p14="http://schemas.microsoft.com/office/powerpoint/2010/main" val="2933761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6A2DD87-5E20-402C-857A-D0C856C9FFA9}" type="slidenum">
              <a:rPr lang="en-GB" smtClean="0"/>
              <a:t>4</a:t>
            </a:fld>
            <a:endParaRPr lang="en-GB"/>
          </a:p>
        </p:txBody>
      </p:sp>
    </p:spTree>
    <p:extLst>
      <p:ext uri="{BB962C8B-B14F-4D97-AF65-F5344CB8AC3E}">
        <p14:creationId xmlns:p14="http://schemas.microsoft.com/office/powerpoint/2010/main" val="259257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a:solidFill>
                  <a:srgbClr val="2C3E50"/>
                </a:solidFill>
                <a:effectLst/>
                <a:latin typeface="Lato"/>
              </a:rPr>
              <a:t>Our curriculum now emphasizes </a:t>
            </a:r>
            <a:r>
              <a:rPr lang="en-GB" b="1" i="0">
                <a:solidFill>
                  <a:srgbClr val="2C3E50"/>
                </a:solidFill>
                <a:effectLst/>
                <a:latin typeface="Lato"/>
              </a:rPr>
              <a:t>essential ‘data science’ graduate skills </a:t>
            </a:r>
            <a:r>
              <a:rPr lang="en-GB" b="0" i="0">
                <a:solidFill>
                  <a:srgbClr val="2C3E50"/>
                </a:solidFill>
                <a:effectLst/>
                <a:latin typeface="Lato"/>
              </a:rPr>
              <a:t>that have been overlooked in traditional approaches to teaching, including programming skills, </a:t>
            </a:r>
            <a:r>
              <a:rPr lang="en-GB" b="1" i="0">
                <a:solidFill>
                  <a:srgbClr val="2C3E50"/>
                </a:solidFill>
                <a:effectLst/>
                <a:latin typeface="Lato"/>
              </a:rPr>
              <a:t>data visualisation, data wrangling and reproducible reports</a:t>
            </a:r>
            <a:r>
              <a:rPr lang="en-GB" b="0" i="0">
                <a:solidFill>
                  <a:srgbClr val="2C3E50"/>
                </a:solidFill>
                <a:effectLst/>
                <a:latin typeface="Lato"/>
              </a:rPr>
              <a:t>. Students learn about probability and inference through data simulation as well as by working with </a:t>
            </a:r>
            <a:r>
              <a:rPr lang="en-GB" b="1" i="0">
                <a:solidFill>
                  <a:srgbClr val="2C3E50"/>
                </a:solidFill>
                <a:effectLst/>
                <a:latin typeface="Lato"/>
              </a:rPr>
              <a:t>real datasets</a:t>
            </a:r>
            <a:r>
              <a:rPr lang="en-GB" b="0" i="0">
                <a:solidFill>
                  <a:srgbClr val="2C3E50"/>
                </a:solidFill>
                <a:effectLst/>
                <a:latin typeface="Lato"/>
              </a:rPr>
              <a:t>.</a:t>
            </a:r>
            <a:endParaRPr lang="en-GB"/>
          </a:p>
          <a:p>
            <a:endParaRPr lang="en-GB"/>
          </a:p>
        </p:txBody>
      </p:sp>
      <p:sp>
        <p:nvSpPr>
          <p:cNvPr id="4" name="Slide Number Placeholder 3"/>
          <p:cNvSpPr>
            <a:spLocks noGrp="1"/>
          </p:cNvSpPr>
          <p:nvPr>
            <p:ph type="sldNum" sz="quarter" idx="5"/>
          </p:nvPr>
        </p:nvSpPr>
        <p:spPr/>
        <p:txBody>
          <a:bodyPr/>
          <a:lstStyle/>
          <a:p>
            <a:fld id="{B6A2DD87-5E20-402C-857A-D0C856C9FFA9}" type="slidenum">
              <a:rPr lang="en-GB" smtClean="0"/>
              <a:t>5</a:t>
            </a:fld>
            <a:endParaRPr lang="en-GB"/>
          </a:p>
        </p:txBody>
      </p:sp>
    </p:spTree>
    <p:extLst>
      <p:ext uri="{BB962C8B-B14F-4D97-AF65-F5344CB8AC3E}">
        <p14:creationId xmlns:p14="http://schemas.microsoft.com/office/powerpoint/2010/main" val="504545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a:solidFill>
                  <a:srgbClr val="2C3E50"/>
                </a:solidFill>
                <a:effectLst/>
                <a:latin typeface="Lato"/>
              </a:rPr>
              <a:t>Our curriculum now emphasizes </a:t>
            </a:r>
            <a:r>
              <a:rPr lang="en-GB" b="1" i="0">
                <a:solidFill>
                  <a:srgbClr val="2C3E50"/>
                </a:solidFill>
                <a:effectLst/>
                <a:latin typeface="Lato"/>
              </a:rPr>
              <a:t>essential ‘data science’ graduate skills </a:t>
            </a:r>
            <a:r>
              <a:rPr lang="en-GB" b="0" i="0">
                <a:solidFill>
                  <a:srgbClr val="2C3E50"/>
                </a:solidFill>
                <a:effectLst/>
                <a:latin typeface="Lato"/>
              </a:rPr>
              <a:t>that have been overlooked in traditional approaches to teaching, including programming skills, </a:t>
            </a:r>
            <a:r>
              <a:rPr lang="en-GB" b="1" i="0">
                <a:solidFill>
                  <a:srgbClr val="2C3E50"/>
                </a:solidFill>
                <a:effectLst/>
                <a:latin typeface="Lato"/>
              </a:rPr>
              <a:t>data visualisation, data wrangling and reproducible reports</a:t>
            </a:r>
            <a:r>
              <a:rPr lang="en-GB" b="0" i="0">
                <a:solidFill>
                  <a:srgbClr val="2C3E50"/>
                </a:solidFill>
                <a:effectLst/>
                <a:latin typeface="Lato"/>
              </a:rPr>
              <a:t>. Students learn about probability and inference through data simulation as well as by working with </a:t>
            </a:r>
            <a:r>
              <a:rPr lang="en-GB" b="1" i="0">
                <a:solidFill>
                  <a:srgbClr val="2C3E50"/>
                </a:solidFill>
                <a:effectLst/>
                <a:latin typeface="Lato"/>
              </a:rPr>
              <a:t>real datasets</a:t>
            </a:r>
            <a:r>
              <a:rPr lang="en-GB" b="0" i="0">
                <a:solidFill>
                  <a:srgbClr val="2C3E50"/>
                </a:solidFill>
                <a:effectLst/>
                <a:latin typeface="Lato"/>
              </a:rPr>
              <a:t>.</a:t>
            </a:r>
            <a:endParaRPr lang="en-GB"/>
          </a:p>
          <a:p>
            <a:endParaRPr lang="en-GB"/>
          </a:p>
        </p:txBody>
      </p:sp>
      <p:sp>
        <p:nvSpPr>
          <p:cNvPr id="4" name="Slide Number Placeholder 3"/>
          <p:cNvSpPr>
            <a:spLocks noGrp="1"/>
          </p:cNvSpPr>
          <p:nvPr>
            <p:ph type="sldNum" sz="quarter" idx="5"/>
          </p:nvPr>
        </p:nvSpPr>
        <p:spPr/>
        <p:txBody>
          <a:bodyPr/>
          <a:lstStyle/>
          <a:p>
            <a:fld id="{B6A2DD87-5E20-402C-857A-D0C856C9FFA9}" type="slidenum">
              <a:rPr lang="en-GB" smtClean="0"/>
              <a:t>6</a:t>
            </a:fld>
            <a:endParaRPr lang="en-GB"/>
          </a:p>
        </p:txBody>
      </p:sp>
    </p:spTree>
    <p:extLst>
      <p:ext uri="{BB962C8B-B14F-4D97-AF65-F5344CB8AC3E}">
        <p14:creationId xmlns:p14="http://schemas.microsoft.com/office/powerpoint/2010/main" val="161205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a:solidFill>
                  <a:srgbClr val="2C3E50"/>
                </a:solidFill>
                <a:effectLst/>
                <a:latin typeface="Lato"/>
              </a:rPr>
              <a:t>Our curriculum now emphasizes </a:t>
            </a:r>
            <a:r>
              <a:rPr lang="en-GB" b="1" i="0">
                <a:solidFill>
                  <a:srgbClr val="2C3E50"/>
                </a:solidFill>
                <a:effectLst/>
                <a:latin typeface="Lato"/>
              </a:rPr>
              <a:t>essential ‘data science’ graduate skills </a:t>
            </a:r>
            <a:r>
              <a:rPr lang="en-GB" b="0" i="0">
                <a:solidFill>
                  <a:srgbClr val="2C3E50"/>
                </a:solidFill>
                <a:effectLst/>
                <a:latin typeface="Lato"/>
              </a:rPr>
              <a:t>that have been overlooked in traditional approaches to teaching, including programming skills, </a:t>
            </a:r>
            <a:r>
              <a:rPr lang="en-GB" b="1" i="0">
                <a:solidFill>
                  <a:srgbClr val="2C3E50"/>
                </a:solidFill>
                <a:effectLst/>
                <a:latin typeface="Lato"/>
              </a:rPr>
              <a:t>data visualisation, data wrangling and reproducible reports</a:t>
            </a:r>
            <a:r>
              <a:rPr lang="en-GB" b="0" i="0">
                <a:solidFill>
                  <a:srgbClr val="2C3E50"/>
                </a:solidFill>
                <a:effectLst/>
                <a:latin typeface="Lato"/>
              </a:rPr>
              <a:t>. Students learn about probability and inference through data simulation as well as by working with </a:t>
            </a:r>
            <a:r>
              <a:rPr lang="en-GB" b="1" i="0">
                <a:solidFill>
                  <a:srgbClr val="2C3E50"/>
                </a:solidFill>
                <a:effectLst/>
                <a:latin typeface="Lato"/>
              </a:rPr>
              <a:t>real datasets</a:t>
            </a:r>
            <a:r>
              <a:rPr lang="en-GB" b="0" i="0">
                <a:solidFill>
                  <a:srgbClr val="2C3E50"/>
                </a:solidFill>
                <a:effectLst/>
                <a:latin typeface="Lato"/>
              </a:rPr>
              <a:t>.</a:t>
            </a:r>
            <a:endParaRPr lang="en-GB"/>
          </a:p>
          <a:p>
            <a:endParaRPr lang="en-GB"/>
          </a:p>
        </p:txBody>
      </p:sp>
      <p:sp>
        <p:nvSpPr>
          <p:cNvPr id="4" name="Slide Number Placeholder 3"/>
          <p:cNvSpPr>
            <a:spLocks noGrp="1"/>
          </p:cNvSpPr>
          <p:nvPr>
            <p:ph type="sldNum" sz="quarter" idx="5"/>
          </p:nvPr>
        </p:nvSpPr>
        <p:spPr/>
        <p:txBody>
          <a:bodyPr/>
          <a:lstStyle/>
          <a:p>
            <a:fld id="{B6A2DD87-5E20-402C-857A-D0C856C9FFA9}" type="slidenum">
              <a:rPr lang="en-GB" smtClean="0"/>
              <a:t>7</a:t>
            </a:fld>
            <a:endParaRPr lang="en-GB"/>
          </a:p>
        </p:txBody>
      </p:sp>
    </p:spTree>
    <p:extLst>
      <p:ext uri="{BB962C8B-B14F-4D97-AF65-F5344CB8AC3E}">
        <p14:creationId xmlns:p14="http://schemas.microsoft.com/office/powerpoint/2010/main" val="1606452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Practicalities</a:t>
            </a:r>
          </a:p>
        </p:txBody>
      </p:sp>
      <p:sp>
        <p:nvSpPr>
          <p:cNvPr id="4" name="Slide Number Placeholder 3"/>
          <p:cNvSpPr>
            <a:spLocks noGrp="1"/>
          </p:cNvSpPr>
          <p:nvPr>
            <p:ph type="sldNum" sz="quarter" idx="5"/>
          </p:nvPr>
        </p:nvSpPr>
        <p:spPr/>
        <p:txBody>
          <a:bodyPr/>
          <a:lstStyle/>
          <a:p>
            <a:fld id="{B6A2DD87-5E20-402C-857A-D0C856C9FFA9}" type="slidenum">
              <a:rPr lang="en-GB" smtClean="0"/>
              <a:t>17</a:t>
            </a:fld>
            <a:endParaRPr lang="en-GB"/>
          </a:p>
        </p:txBody>
      </p:sp>
    </p:spTree>
    <p:extLst>
      <p:ext uri="{BB962C8B-B14F-4D97-AF65-F5344CB8AC3E}">
        <p14:creationId xmlns:p14="http://schemas.microsoft.com/office/powerpoint/2010/main" val="1038839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Practicalities</a:t>
            </a:r>
          </a:p>
          <a:p>
            <a:endParaRPr lang="en-GB"/>
          </a:p>
        </p:txBody>
      </p:sp>
      <p:sp>
        <p:nvSpPr>
          <p:cNvPr id="4" name="Slide Number Placeholder 3"/>
          <p:cNvSpPr>
            <a:spLocks noGrp="1"/>
          </p:cNvSpPr>
          <p:nvPr>
            <p:ph type="sldNum" sz="quarter" idx="5"/>
          </p:nvPr>
        </p:nvSpPr>
        <p:spPr/>
        <p:txBody>
          <a:bodyPr/>
          <a:lstStyle/>
          <a:p>
            <a:fld id="{B6A2DD87-5E20-402C-857A-D0C856C9FFA9}" type="slidenum">
              <a:rPr lang="en-GB" smtClean="0"/>
              <a:t>18</a:t>
            </a:fld>
            <a:endParaRPr lang="en-GB"/>
          </a:p>
        </p:txBody>
      </p:sp>
    </p:spTree>
    <p:extLst>
      <p:ext uri="{BB962C8B-B14F-4D97-AF65-F5344CB8AC3E}">
        <p14:creationId xmlns:p14="http://schemas.microsoft.com/office/powerpoint/2010/main" val="459076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Opportunities: Strong statistics and research methods present. Different opportunities for staff and students to learn together. </a:t>
            </a:r>
          </a:p>
        </p:txBody>
      </p:sp>
      <p:sp>
        <p:nvSpPr>
          <p:cNvPr id="4" name="Slide Number Placeholder 3"/>
          <p:cNvSpPr>
            <a:spLocks noGrp="1"/>
          </p:cNvSpPr>
          <p:nvPr>
            <p:ph type="sldNum" sz="quarter" idx="5"/>
          </p:nvPr>
        </p:nvSpPr>
        <p:spPr/>
        <p:txBody>
          <a:bodyPr/>
          <a:lstStyle/>
          <a:p>
            <a:fld id="{B6A2DD87-5E20-402C-857A-D0C856C9FFA9}" type="slidenum">
              <a:rPr lang="en-GB" smtClean="0"/>
              <a:t>19</a:t>
            </a:fld>
            <a:endParaRPr lang="en-GB"/>
          </a:p>
        </p:txBody>
      </p:sp>
    </p:spTree>
    <p:extLst>
      <p:ext uri="{BB962C8B-B14F-4D97-AF65-F5344CB8AC3E}">
        <p14:creationId xmlns:p14="http://schemas.microsoft.com/office/powerpoint/2010/main" val="296599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Practicalities</a:t>
            </a:r>
          </a:p>
          <a:p>
            <a:endParaRPr lang="en-GB"/>
          </a:p>
          <a:p>
            <a:r>
              <a:rPr lang="en-GB"/>
              <a:t>Challenges – like working with SPSS, its not going to be everyone’s strength. Some people are going to be more comfortable than others. So, how can we support existing staff, so they can support their students? </a:t>
            </a:r>
          </a:p>
        </p:txBody>
      </p:sp>
      <p:sp>
        <p:nvSpPr>
          <p:cNvPr id="4" name="Slide Number Placeholder 3"/>
          <p:cNvSpPr>
            <a:spLocks noGrp="1"/>
          </p:cNvSpPr>
          <p:nvPr>
            <p:ph type="sldNum" sz="quarter" idx="5"/>
          </p:nvPr>
        </p:nvSpPr>
        <p:spPr/>
        <p:txBody>
          <a:bodyPr/>
          <a:lstStyle/>
          <a:p>
            <a:fld id="{B6A2DD87-5E20-402C-857A-D0C856C9FFA9}" type="slidenum">
              <a:rPr lang="en-GB" smtClean="0"/>
              <a:t>20</a:t>
            </a:fld>
            <a:endParaRPr lang="en-GB"/>
          </a:p>
        </p:txBody>
      </p:sp>
    </p:spTree>
    <p:extLst>
      <p:ext uri="{BB962C8B-B14F-4D97-AF65-F5344CB8AC3E}">
        <p14:creationId xmlns:p14="http://schemas.microsoft.com/office/powerpoint/2010/main" val="86770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96C56-E067-4A29-B754-DC33EDE4AF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0CBE404-491C-4603-91C9-5011BB5CC2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EA0890C-B565-4A98-A5AD-4C580627E810}"/>
              </a:ext>
            </a:extLst>
          </p:cNvPr>
          <p:cNvSpPr>
            <a:spLocks noGrp="1"/>
          </p:cNvSpPr>
          <p:nvPr>
            <p:ph type="dt" sz="half" idx="10"/>
          </p:nvPr>
        </p:nvSpPr>
        <p:spPr/>
        <p:txBody>
          <a:bodyPr/>
          <a:lstStyle/>
          <a:p>
            <a:fld id="{F55A3454-A4CF-4C1E-B335-A3E1FD594DB4}" type="datetimeFigureOut">
              <a:rPr lang="en-GB" smtClean="0"/>
              <a:t>23/06/2022</a:t>
            </a:fld>
            <a:endParaRPr lang="en-GB"/>
          </a:p>
        </p:txBody>
      </p:sp>
      <p:sp>
        <p:nvSpPr>
          <p:cNvPr id="5" name="Footer Placeholder 4">
            <a:extLst>
              <a:ext uri="{FF2B5EF4-FFF2-40B4-BE49-F238E27FC236}">
                <a16:creationId xmlns:a16="http://schemas.microsoft.com/office/drawing/2014/main" id="{1D647EAD-1E90-477F-8421-CFC7AF259A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9C4FE6-C839-4344-A9CA-0D4A6D4D3FA4}"/>
              </a:ext>
            </a:extLst>
          </p:cNvPr>
          <p:cNvSpPr>
            <a:spLocks noGrp="1"/>
          </p:cNvSpPr>
          <p:nvPr>
            <p:ph type="sldNum" sz="quarter" idx="12"/>
          </p:nvPr>
        </p:nvSpPr>
        <p:spPr/>
        <p:txBody>
          <a:bodyPr/>
          <a:lstStyle/>
          <a:p>
            <a:fld id="{2F0A8199-19B8-457C-9877-650AF44C6CD8}" type="slidenum">
              <a:rPr lang="en-GB" smtClean="0"/>
              <a:t>‹#›</a:t>
            </a:fld>
            <a:endParaRPr lang="en-GB"/>
          </a:p>
        </p:txBody>
      </p:sp>
    </p:spTree>
    <p:extLst>
      <p:ext uri="{BB962C8B-B14F-4D97-AF65-F5344CB8AC3E}">
        <p14:creationId xmlns:p14="http://schemas.microsoft.com/office/powerpoint/2010/main" val="3429962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B14B3-30F4-4D90-B5E5-5F78B4EEDF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4594BCD-6977-4D56-A5A3-D39A04E3F4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7A0534-D835-4290-AE1F-3817167EE31D}"/>
              </a:ext>
            </a:extLst>
          </p:cNvPr>
          <p:cNvSpPr>
            <a:spLocks noGrp="1"/>
          </p:cNvSpPr>
          <p:nvPr>
            <p:ph type="dt" sz="half" idx="10"/>
          </p:nvPr>
        </p:nvSpPr>
        <p:spPr/>
        <p:txBody>
          <a:bodyPr/>
          <a:lstStyle/>
          <a:p>
            <a:fld id="{F55A3454-A4CF-4C1E-B335-A3E1FD594DB4}" type="datetimeFigureOut">
              <a:rPr lang="en-GB" smtClean="0"/>
              <a:t>23/06/2022</a:t>
            </a:fld>
            <a:endParaRPr lang="en-GB"/>
          </a:p>
        </p:txBody>
      </p:sp>
      <p:sp>
        <p:nvSpPr>
          <p:cNvPr id="5" name="Footer Placeholder 4">
            <a:extLst>
              <a:ext uri="{FF2B5EF4-FFF2-40B4-BE49-F238E27FC236}">
                <a16:creationId xmlns:a16="http://schemas.microsoft.com/office/drawing/2014/main" id="{28B4D576-4ADB-4A83-B89B-064F081C18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9D3F2C-6269-452D-A95D-57CCB09BE9AA}"/>
              </a:ext>
            </a:extLst>
          </p:cNvPr>
          <p:cNvSpPr>
            <a:spLocks noGrp="1"/>
          </p:cNvSpPr>
          <p:nvPr>
            <p:ph type="sldNum" sz="quarter" idx="12"/>
          </p:nvPr>
        </p:nvSpPr>
        <p:spPr/>
        <p:txBody>
          <a:bodyPr/>
          <a:lstStyle/>
          <a:p>
            <a:fld id="{2F0A8199-19B8-457C-9877-650AF44C6CD8}" type="slidenum">
              <a:rPr lang="en-GB" smtClean="0"/>
              <a:t>‹#›</a:t>
            </a:fld>
            <a:endParaRPr lang="en-GB"/>
          </a:p>
        </p:txBody>
      </p:sp>
    </p:spTree>
    <p:extLst>
      <p:ext uri="{BB962C8B-B14F-4D97-AF65-F5344CB8AC3E}">
        <p14:creationId xmlns:p14="http://schemas.microsoft.com/office/powerpoint/2010/main" val="3348221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5C465B-094C-4EA9-9102-E06C4FC8DE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09225D9-9F8C-4F34-AD78-1F9E6E4E36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AF3A1A-FED7-494C-B8C1-4A0FE2BCE1FE}"/>
              </a:ext>
            </a:extLst>
          </p:cNvPr>
          <p:cNvSpPr>
            <a:spLocks noGrp="1"/>
          </p:cNvSpPr>
          <p:nvPr>
            <p:ph type="dt" sz="half" idx="10"/>
          </p:nvPr>
        </p:nvSpPr>
        <p:spPr/>
        <p:txBody>
          <a:bodyPr/>
          <a:lstStyle/>
          <a:p>
            <a:fld id="{F55A3454-A4CF-4C1E-B335-A3E1FD594DB4}" type="datetimeFigureOut">
              <a:rPr lang="en-GB" smtClean="0"/>
              <a:t>23/06/2022</a:t>
            </a:fld>
            <a:endParaRPr lang="en-GB"/>
          </a:p>
        </p:txBody>
      </p:sp>
      <p:sp>
        <p:nvSpPr>
          <p:cNvPr id="5" name="Footer Placeholder 4">
            <a:extLst>
              <a:ext uri="{FF2B5EF4-FFF2-40B4-BE49-F238E27FC236}">
                <a16:creationId xmlns:a16="http://schemas.microsoft.com/office/drawing/2014/main" id="{816B1452-A0E6-494A-BDFD-2006E6B635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AF8465-4B40-4DDB-A54A-6C9CB9172205}"/>
              </a:ext>
            </a:extLst>
          </p:cNvPr>
          <p:cNvSpPr>
            <a:spLocks noGrp="1"/>
          </p:cNvSpPr>
          <p:nvPr>
            <p:ph type="sldNum" sz="quarter" idx="12"/>
          </p:nvPr>
        </p:nvSpPr>
        <p:spPr/>
        <p:txBody>
          <a:bodyPr/>
          <a:lstStyle/>
          <a:p>
            <a:fld id="{2F0A8199-19B8-457C-9877-650AF44C6CD8}" type="slidenum">
              <a:rPr lang="en-GB" smtClean="0"/>
              <a:t>‹#›</a:t>
            </a:fld>
            <a:endParaRPr lang="en-GB"/>
          </a:p>
        </p:txBody>
      </p:sp>
    </p:spTree>
    <p:extLst>
      <p:ext uri="{BB962C8B-B14F-4D97-AF65-F5344CB8AC3E}">
        <p14:creationId xmlns:p14="http://schemas.microsoft.com/office/powerpoint/2010/main" val="957338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D553-1E0A-4784-9723-6E45A00F43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CE1016-5951-4096-8E5A-88C50E4339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9D7622-0B91-4E42-ABC6-B142CFA541C4}"/>
              </a:ext>
            </a:extLst>
          </p:cNvPr>
          <p:cNvSpPr>
            <a:spLocks noGrp="1"/>
          </p:cNvSpPr>
          <p:nvPr>
            <p:ph type="dt" sz="half" idx="10"/>
          </p:nvPr>
        </p:nvSpPr>
        <p:spPr/>
        <p:txBody>
          <a:bodyPr/>
          <a:lstStyle/>
          <a:p>
            <a:fld id="{F55A3454-A4CF-4C1E-B335-A3E1FD594DB4}" type="datetimeFigureOut">
              <a:rPr lang="en-GB" smtClean="0"/>
              <a:t>23/06/2022</a:t>
            </a:fld>
            <a:endParaRPr lang="en-GB"/>
          </a:p>
        </p:txBody>
      </p:sp>
      <p:sp>
        <p:nvSpPr>
          <p:cNvPr id="5" name="Footer Placeholder 4">
            <a:extLst>
              <a:ext uri="{FF2B5EF4-FFF2-40B4-BE49-F238E27FC236}">
                <a16:creationId xmlns:a16="http://schemas.microsoft.com/office/drawing/2014/main" id="{EDC55AE5-5047-40ED-87E6-34C7618787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C75EF6-D696-4E52-8BB3-D51A9932D7F5}"/>
              </a:ext>
            </a:extLst>
          </p:cNvPr>
          <p:cNvSpPr>
            <a:spLocks noGrp="1"/>
          </p:cNvSpPr>
          <p:nvPr>
            <p:ph type="sldNum" sz="quarter" idx="12"/>
          </p:nvPr>
        </p:nvSpPr>
        <p:spPr/>
        <p:txBody>
          <a:bodyPr/>
          <a:lstStyle/>
          <a:p>
            <a:fld id="{2F0A8199-19B8-457C-9877-650AF44C6CD8}" type="slidenum">
              <a:rPr lang="en-GB" smtClean="0"/>
              <a:t>‹#›</a:t>
            </a:fld>
            <a:endParaRPr lang="en-GB"/>
          </a:p>
        </p:txBody>
      </p:sp>
    </p:spTree>
    <p:extLst>
      <p:ext uri="{BB962C8B-B14F-4D97-AF65-F5344CB8AC3E}">
        <p14:creationId xmlns:p14="http://schemas.microsoft.com/office/powerpoint/2010/main" val="2665837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DD54-4234-4ED9-B6DF-475068EB54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6CB610F-984D-4809-AEE0-C7D464A602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EA738E-8F32-48FC-B569-56ABCE27C676}"/>
              </a:ext>
            </a:extLst>
          </p:cNvPr>
          <p:cNvSpPr>
            <a:spLocks noGrp="1"/>
          </p:cNvSpPr>
          <p:nvPr>
            <p:ph type="dt" sz="half" idx="10"/>
          </p:nvPr>
        </p:nvSpPr>
        <p:spPr/>
        <p:txBody>
          <a:bodyPr/>
          <a:lstStyle/>
          <a:p>
            <a:fld id="{F55A3454-A4CF-4C1E-B335-A3E1FD594DB4}" type="datetimeFigureOut">
              <a:rPr lang="en-GB" smtClean="0"/>
              <a:t>23/06/2022</a:t>
            </a:fld>
            <a:endParaRPr lang="en-GB"/>
          </a:p>
        </p:txBody>
      </p:sp>
      <p:sp>
        <p:nvSpPr>
          <p:cNvPr id="5" name="Footer Placeholder 4">
            <a:extLst>
              <a:ext uri="{FF2B5EF4-FFF2-40B4-BE49-F238E27FC236}">
                <a16:creationId xmlns:a16="http://schemas.microsoft.com/office/drawing/2014/main" id="{FF706963-EF11-4FCF-AFA7-AF072F08E4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60B3B5-8E11-4E6D-8F3A-9D0C80C55DC5}"/>
              </a:ext>
            </a:extLst>
          </p:cNvPr>
          <p:cNvSpPr>
            <a:spLocks noGrp="1"/>
          </p:cNvSpPr>
          <p:nvPr>
            <p:ph type="sldNum" sz="quarter" idx="12"/>
          </p:nvPr>
        </p:nvSpPr>
        <p:spPr/>
        <p:txBody>
          <a:bodyPr/>
          <a:lstStyle/>
          <a:p>
            <a:fld id="{2F0A8199-19B8-457C-9877-650AF44C6CD8}" type="slidenum">
              <a:rPr lang="en-GB" smtClean="0"/>
              <a:t>‹#›</a:t>
            </a:fld>
            <a:endParaRPr lang="en-GB"/>
          </a:p>
        </p:txBody>
      </p:sp>
    </p:spTree>
    <p:extLst>
      <p:ext uri="{BB962C8B-B14F-4D97-AF65-F5344CB8AC3E}">
        <p14:creationId xmlns:p14="http://schemas.microsoft.com/office/powerpoint/2010/main" val="1407235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A84C6-4E13-472C-92CA-4ED4C641F48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B844BF2-4B74-4BD7-863F-81971DD799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5F88EED-ABE5-4CE8-A7F3-1EA7F40F93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8939251-BCFE-4509-A21D-45FE7D1DA836}"/>
              </a:ext>
            </a:extLst>
          </p:cNvPr>
          <p:cNvSpPr>
            <a:spLocks noGrp="1"/>
          </p:cNvSpPr>
          <p:nvPr>
            <p:ph type="dt" sz="half" idx="10"/>
          </p:nvPr>
        </p:nvSpPr>
        <p:spPr/>
        <p:txBody>
          <a:bodyPr/>
          <a:lstStyle/>
          <a:p>
            <a:fld id="{F55A3454-A4CF-4C1E-B335-A3E1FD594DB4}" type="datetimeFigureOut">
              <a:rPr lang="en-GB" smtClean="0"/>
              <a:t>23/06/2022</a:t>
            </a:fld>
            <a:endParaRPr lang="en-GB"/>
          </a:p>
        </p:txBody>
      </p:sp>
      <p:sp>
        <p:nvSpPr>
          <p:cNvPr id="6" name="Footer Placeholder 5">
            <a:extLst>
              <a:ext uri="{FF2B5EF4-FFF2-40B4-BE49-F238E27FC236}">
                <a16:creationId xmlns:a16="http://schemas.microsoft.com/office/drawing/2014/main" id="{713A62B3-C90C-4CC2-AA57-69E8DA6A32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EABF46-740E-4B59-AEDD-31ADAC46971A}"/>
              </a:ext>
            </a:extLst>
          </p:cNvPr>
          <p:cNvSpPr>
            <a:spLocks noGrp="1"/>
          </p:cNvSpPr>
          <p:nvPr>
            <p:ph type="sldNum" sz="quarter" idx="12"/>
          </p:nvPr>
        </p:nvSpPr>
        <p:spPr/>
        <p:txBody>
          <a:bodyPr/>
          <a:lstStyle/>
          <a:p>
            <a:fld id="{2F0A8199-19B8-457C-9877-650AF44C6CD8}" type="slidenum">
              <a:rPr lang="en-GB" smtClean="0"/>
              <a:t>‹#›</a:t>
            </a:fld>
            <a:endParaRPr lang="en-GB"/>
          </a:p>
        </p:txBody>
      </p:sp>
    </p:spTree>
    <p:extLst>
      <p:ext uri="{BB962C8B-B14F-4D97-AF65-F5344CB8AC3E}">
        <p14:creationId xmlns:p14="http://schemas.microsoft.com/office/powerpoint/2010/main" val="666695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92966-208D-4D31-A014-00974E1C687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9601374-847C-4820-8DA2-16EB23E297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EAFF71-A473-46C7-8998-3BD7E0ECB2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EC36F31-A1C7-4439-AD64-C1293997E9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54E5D8-5CFB-43BB-9C6C-5AC3B5D44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E8F5F08-B09A-4F99-B955-00EBB6B8BF5A}"/>
              </a:ext>
            </a:extLst>
          </p:cNvPr>
          <p:cNvSpPr>
            <a:spLocks noGrp="1"/>
          </p:cNvSpPr>
          <p:nvPr>
            <p:ph type="dt" sz="half" idx="10"/>
          </p:nvPr>
        </p:nvSpPr>
        <p:spPr/>
        <p:txBody>
          <a:bodyPr/>
          <a:lstStyle/>
          <a:p>
            <a:fld id="{F55A3454-A4CF-4C1E-B335-A3E1FD594DB4}" type="datetimeFigureOut">
              <a:rPr lang="en-GB" smtClean="0"/>
              <a:t>23/06/2022</a:t>
            </a:fld>
            <a:endParaRPr lang="en-GB"/>
          </a:p>
        </p:txBody>
      </p:sp>
      <p:sp>
        <p:nvSpPr>
          <p:cNvPr id="8" name="Footer Placeholder 7">
            <a:extLst>
              <a:ext uri="{FF2B5EF4-FFF2-40B4-BE49-F238E27FC236}">
                <a16:creationId xmlns:a16="http://schemas.microsoft.com/office/drawing/2014/main" id="{3F457824-8446-4399-A6E4-093B22552F4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37BA7AE-92A2-4DFE-BDDB-774F93B8C43C}"/>
              </a:ext>
            </a:extLst>
          </p:cNvPr>
          <p:cNvSpPr>
            <a:spLocks noGrp="1"/>
          </p:cNvSpPr>
          <p:nvPr>
            <p:ph type="sldNum" sz="quarter" idx="12"/>
          </p:nvPr>
        </p:nvSpPr>
        <p:spPr/>
        <p:txBody>
          <a:bodyPr/>
          <a:lstStyle/>
          <a:p>
            <a:fld id="{2F0A8199-19B8-457C-9877-650AF44C6CD8}" type="slidenum">
              <a:rPr lang="en-GB" smtClean="0"/>
              <a:t>‹#›</a:t>
            </a:fld>
            <a:endParaRPr lang="en-GB"/>
          </a:p>
        </p:txBody>
      </p:sp>
    </p:spTree>
    <p:extLst>
      <p:ext uri="{BB962C8B-B14F-4D97-AF65-F5344CB8AC3E}">
        <p14:creationId xmlns:p14="http://schemas.microsoft.com/office/powerpoint/2010/main" val="2571991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1A24-B28D-44BA-ADBA-ABC31F020E9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E900E52-DC7C-41E1-A6DE-89E66AD2E028}"/>
              </a:ext>
            </a:extLst>
          </p:cNvPr>
          <p:cNvSpPr>
            <a:spLocks noGrp="1"/>
          </p:cNvSpPr>
          <p:nvPr>
            <p:ph type="dt" sz="half" idx="10"/>
          </p:nvPr>
        </p:nvSpPr>
        <p:spPr/>
        <p:txBody>
          <a:bodyPr/>
          <a:lstStyle/>
          <a:p>
            <a:fld id="{F55A3454-A4CF-4C1E-B335-A3E1FD594DB4}" type="datetimeFigureOut">
              <a:rPr lang="en-GB" smtClean="0"/>
              <a:t>23/06/2022</a:t>
            </a:fld>
            <a:endParaRPr lang="en-GB"/>
          </a:p>
        </p:txBody>
      </p:sp>
      <p:sp>
        <p:nvSpPr>
          <p:cNvPr id="4" name="Footer Placeholder 3">
            <a:extLst>
              <a:ext uri="{FF2B5EF4-FFF2-40B4-BE49-F238E27FC236}">
                <a16:creationId xmlns:a16="http://schemas.microsoft.com/office/drawing/2014/main" id="{C96CF95D-BD8B-4AAF-8A21-C937DFAD384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5ED3C08-9CCE-49B7-B510-0AFA0A4947FF}"/>
              </a:ext>
            </a:extLst>
          </p:cNvPr>
          <p:cNvSpPr>
            <a:spLocks noGrp="1"/>
          </p:cNvSpPr>
          <p:nvPr>
            <p:ph type="sldNum" sz="quarter" idx="12"/>
          </p:nvPr>
        </p:nvSpPr>
        <p:spPr/>
        <p:txBody>
          <a:bodyPr/>
          <a:lstStyle/>
          <a:p>
            <a:fld id="{2F0A8199-19B8-457C-9877-650AF44C6CD8}" type="slidenum">
              <a:rPr lang="en-GB" smtClean="0"/>
              <a:t>‹#›</a:t>
            </a:fld>
            <a:endParaRPr lang="en-GB"/>
          </a:p>
        </p:txBody>
      </p:sp>
    </p:spTree>
    <p:extLst>
      <p:ext uri="{BB962C8B-B14F-4D97-AF65-F5344CB8AC3E}">
        <p14:creationId xmlns:p14="http://schemas.microsoft.com/office/powerpoint/2010/main" val="2062841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EE27FC-764E-469D-916E-C60ACD62E3AE}"/>
              </a:ext>
            </a:extLst>
          </p:cNvPr>
          <p:cNvSpPr>
            <a:spLocks noGrp="1"/>
          </p:cNvSpPr>
          <p:nvPr>
            <p:ph type="dt" sz="half" idx="10"/>
          </p:nvPr>
        </p:nvSpPr>
        <p:spPr/>
        <p:txBody>
          <a:bodyPr/>
          <a:lstStyle/>
          <a:p>
            <a:fld id="{F55A3454-A4CF-4C1E-B335-A3E1FD594DB4}" type="datetimeFigureOut">
              <a:rPr lang="en-GB" smtClean="0"/>
              <a:t>23/06/2022</a:t>
            </a:fld>
            <a:endParaRPr lang="en-GB"/>
          </a:p>
        </p:txBody>
      </p:sp>
      <p:sp>
        <p:nvSpPr>
          <p:cNvPr id="3" name="Footer Placeholder 2">
            <a:extLst>
              <a:ext uri="{FF2B5EF4-FFF2-40B4-BE49-F238E27FC236}">
                <a16:creationId xmlns:a16="http://schemas.microsoft.com/office/drawing/2014/main" id="{1219EC79-1813-4F6E-B9C7-CD450BB8C72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41974D0-79F0-4768-8D87-60C343DF2A21}"/>
              </a:ext>
            </a:extLst>
          </p:cNvPr>
          <p:cNvSpPr>
            <a:spLocks noGrp="1"/>
          </p:cNvSpPr>
          <p:nvPr>
            <p:ph type="sldNum" sz="quarter" idx="12"/>
          </p:nvPr>
        </p:nvSpPr>
        <p:spPr/>
        <p:txBody>
          <a:bodyPr/>
          <a:lstStyle/>
          <a:p>
            <a:fld id="{2F0A8199-19B8-457C-9877-650AF44C6CD8}" type="slidenum">
              <a:rPr lang="en-GB" smtClean="0"/>
              <a:t>‹#›</a:t>
            </a:fld>
            <a:endParaRPr lang="en-GB"/>
          </a:p>
        </p:txBody>
      </p:sp>
    </p:spTree>
    <p:extLst>
      <p:ext uri="{BB962C8B-B14F-4D97-AF65-F5344CB8AC3E}">
        <p14:creationId xmlns:p14="http://schemas.microsoft.com/office/powerpoint/2010/main" val="4098044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62E20-2559-46A4-A3F4-214FC9314D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CEDDEFA-A0CF-44B2-8000-3CDEAF180A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7B7718E-D05D-48A7-83A6-E9E2F0B64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E98CA7-14DF-44CB-AB5A-D5B3F5808F73}"/>
              </a:ext>
            </a:extLst>
          </p:cNvPr>
          <p:cNvSpPr>
            <a:spLocks noGrp="1"/>
          </p:cNvSpPr>
          <p:nvPr>
            <p:ph type="dt" sz="half" idx="10"/>
          </p:nvPr>
        </p:nvSpPr>
        <p:spPr/>
        <p:txBody>
          <a:bodyPr/>
          <a:lstStyle/>
          <a:p>
            <a:fld id="{F55A3454-A4CF-4C1E-B335-A3E1FD594DB4}" type="datetimeFigureOut">
              <a:rPr lang="en-GB" smtClean="0"/>
              <a:t>23/06/2022</a:t>
            </a:fld>
            <a:endParaRPr lang="en-GB"/>
          </a:p>
        </p:txBody>
      </p:sp>
      <p:sp>
        <p:nvSpPr>
          <p:cNvPr id="6" name="Footer Placeholder 5">
            <a:extLst>
              <a:ext uri="{FF2B5EF4-FFF2-40B4-BE49-F238E27FC236}">
                <a16:creationId xmlns:a16="http://schemas.microsoft.com/office/drawing/2014/main" id="{E9583D9D-E7AC-48E2-8AA7-5AA9D82A6EC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0F89355-3532-4774-9E74-E7400F54B781}"/>
              </a:ext>
            </a:extLst>
          </p:cNvPr>
          <p:cNvSpPr>
            <a:spLocks noGrp="1"/>
          </p:cNvSpPr>
          <p:nvPr>
            <p:ph type="sldNum" sz="quarter" idx="12"/>
          </p:nvPr>
        </p:nvSpPr>
        <p:spPr/>
        <p:txBody>
          <a:bodyPr/>
          <a:lstStyle/>
          <a:p>
            <a:fld id="{2F0A8199-19B8-457C-9877-650AF44C6CD8}" type="slidenum">
              <a:rPr lang="en-GB" smtClean="0"/>
              <a:t>‹#›</a:t>
            </a:fld>
            <a:endParaRPr lang="en-GB"/>
          </a:p>
        </p:txBody>
      </p:sp>
    </p:spTree>
    <p:extLst>
      <p:ext uri="{BB962C8B-B14F-4D97-AF65-F5344CB8AC3E}">
        <p14:creationId xmlns:p14="http://schemas.microsoft.com/office/powerpoint/2010/main" val="425252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E762-329A-4DE3-AA29-94B7524E44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908B7ED-D5E8-4C0B-87B0-033A940144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AA800C9-0595-4778-B75D-0AFC790C2D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14E419-8C9F-462E-AE25-B8CBE4405EBB}"/>
              </a:ext>
            </a:extLst>
          </p:cNvPr>
          <p:cNvSpPr>
            <a:spLocks noGrp="1"/>
          </p:cNvSpPr>
          <p:nvPr>
            <p:ph type="dt" sz="half" idx="10"/>
          </p:nvPr>
        </p:nvSpPr>
        <p:spPr/>
        <p:txBody>
          <a:bodyPr/>
          <a:lstStyle/>
          <a:p>
            <a:fld id="{F55A3454-A4CF-4C1E-B335-A3E1FD594DB4}" type="datetimeFigureOut">
              <a:rPr lang="en-GB" smtClean="0"/>
              <a:t>23/06/2022</a:t>
            </a:fld>
            <a:endParaRPr lang="en-GB"/>
          </a:p>
        </p:txBody>
      </p:sp>
      <p:sp>
        <p:nvSpPr>
          <p:cNvPr id="6" name="Footer Placeholder 5">
            <a:extLst>
              <a:ext uri="{FF2B5EF4-FFF2-40B4-BE49-F238E27FC236}">
                <a16:creationId xmlns:a16="http://schemas.microsoft.com/office/drawing/2014/main" id="{18AA5848-CEFB-495E-9521-A6B0A5046B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2EDAC32-3679-466D-9D96-3565E3ABB40F}"/>
              </a:ext>
            </a:extLst>
          </p:cNvPr>
          <p:cNvSpPr>
            <a:spLocks noGrp="1"/>
          </p:cNvSpPr>
          <p:nvPr>
            <p:ph type="sldNum" sz="quarter" idx="12"/>
          </p:nvPr>
        </p:nvSpPr>
        <p:spPr/>
        <p:txBody>
          <a:bodyPr/>
          <a:lstStyle/>
          <a:p>
            <a:fld id="{2F0A8199-19B8-457C-9877-650AF44C6CD8}" type="slidenum">
              <a:rPr lang="en-GB" smtClean="0"/>
              <a:t>‹#›</a:t>
            </a:fld>
            <a:endParaRPr lang="en-GB"/>
          </a:p>
        </p:txBody>
      </p:sp>
    </p:spTree>
    <p:extLst>
      <p:ext uri="{BB962C8B-B14F-4D97-AF65-F5344CB8AC3E}">
        <p14:creationId xmlns:p14="http://schemas.microsoft.com/office/powerpoint/2010/main" val="1941585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8D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91B58C-17A4-46B8-9D57-178F50F2AC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F2DB114-AADA-4370-8ACA-07FF06919D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837815-809F-4729-95B7-4673E4A403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A3454-A4CF-4C1E-B335-A3E1FD594DB4}" type="datetimeFigureOut">
              <a:rPr lang="en-GB" smtClean="0"/>
              <a:t>23/06/2022</a:t>
            </a:fld>
            <a:endParaRPr lang="en-GB"/>
          </a:p>
        </p:txBody>
      </p:sp>
      <p:sp>
        <p:nvSpPr>
          <p:cNvPr id="5" name="Footer Placeholder 4">
            <a:extLst>
              <a:ext uri="{FF2B5EF4-FFF2-40B4-BE49-F238E27FC236}">
                <a16:creationId xmlns:a16="http://schemas.microsoft.com/office/drawing/2014/main" id="{621847B7-6B02-4C1A-A71F-057109685C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B4ECA71-543F-44FF-B6C4-ABFD497A40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0A8199-19B8-457C-9877-650AF44C6CD8}" type="slidenum">
              <a:rPr lang="en-GB" smtClean="0"/>
              <a:t>‹#›</a:t>
            </a:fld>
            <a:endParaRPr lang="en-GB"/>
          </a:p>
        </p:txBody>
      </p:sp>
    </p:spTree>
    <p:extLst>
      <p:ext uri="{BB962C8B-B14F-4D97-AF65-F5344CB8AC3E}">
        <p14:creationId xmlns:p14="http://schemas.microsoft.com/office/powerpoint/2010/main" val="2916231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psyteachr.github.io/ug2-practica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psyteachr.github.i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psyteachr.github.io/"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15">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646A5A1-4699-4189-BD4A-313B0D41B0D7}"/>
              </a:ext>
            </a:extLst>
          </p:cNvPr>
          <p:cNvPicPr>
            <a:picLocks noChangeAspect="1"/>
          </p:cNvPicPr>
          <p:nvPr/>
        </p:nvPicPr>
        <p:blipFill rotWithShape="1">
          <a:blip r:embed="rId2">
            <a:extLst>
              <a:ext uri="{28A0092B-C50C-407E-A947-70E740481C1C}">
                <a14:useLocalDpi xmlns:a14="http://schemas.microsoft.com/office/drawing/2010/main" val="0"/>
              </a:ext>
            </a:extLst>
          </a:blip>
          <a:srcRect l="1"/>
          <a:stretch/>
        </p:blipFill>
        <p:spPr>
          <a:xfrm>
            <a:off x="20" y="1"/>
            <a:ext cx="12191980" cy="6857999"/>
          </a:xfrm>
          <a:prstGeom prst="rect">
            <a:avLst/>
          </a:prstGeom>
        </p:spPr>
      </p:pic>
      <p:sp>
        <p:nvSpPr>
          <p:cNvPr id="23" name="Rectangle 17">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3C9960-7986-4380-B3F4-670BEC49432B}"/>
              </a:ext>
            </a:extLst>
          </p:cNvPr>
          <p:cNvSpPr>
            <a:spLocks noGrp="1"/>
          </p:cNvSpPr>
          <p:nvPr>
            <p:ph type="ctrTitle"/>
          </p:nvPr>
        </p:nvSpPr>
        <p:spPr>
          <a:xfrm>
            <a:off x="640416" y="2204091"/>
            <a:ext cx="7968325" cy="3569242"/>
          </a:xfrm>
        </p:spPr>
        <p:txBody>
          <a:bodyPr vert="horz" lIns="91440" tIns="45720" rIns="91440" bIns="45720" rtlCol="0" anchor="t">
            <a:normAutofit/>
          </a:bodyPr>
          <a:lstStyle/>
          <a:p>
            <a:pPr algn="l"/>
            <a:r>
              <a:rPr lang="en-US" sz="5200" b="1">
                <a:solidFill>
                  <a:srgbClr val="FFFFFF"/>
                </a:solidFill>
              </a:rPr>
              <a:t>#psyTeachR: Teaching Robust and Reproducible Research Methods</a:t>
            </a:r>
            <a:endParaRPr lang="en-US" sz="5200">
              <a:solidFill>
                <a:srgbClr val="FFFFFF"/>
              </a:solidFill>
            </a:endParaRPr>
          </a:p>
        </p:txBody>
      </p:sp>
      <p:sp>
        <p:nvSpPr>
          <p:cNvPr id="3" name="Subtitle 2">
            <a:extLst>
              <a:ext uri="{FF2B5EF4-FFF2-40B4-BE49-F238E27FC236}">
                <a16:creationId xmlns:a16="http://schemas.microsoft.com/office/drawing/2014/main" id="{87C3942D-A8F6-415D-AD86-8D8D0B98EF34}"/>
              </a:ext>
            </a:extLst>
          </p:cNvPr>
          <p:cNvSpPr>
            <a:spLocks noGrp="1"/>
          </p:cNvSpPr>
          <p:nvPr>
            <p:ph type="subTitle" idx="1"/>
          </p:nvPr>
        </p:nvSpPr>
        <p:spPr>
          <a:xfrm>
            <a:off x="644996" y="4065673"/>
            <a:ext cx="5449479" cy="1578054"/>
          </a:xfrm>
        </p:spPr>
        <p:txBody>
          <a:bodyPr vert="horz" lIns="91440" tIns="45720" rIns="91440" bIns="45720" rtlCol="0" anchor="b">
            <a:normAutofit/>
          </a:bodyPr>
          <a:lstStyle/>
          <a:p>
            <a:pPr algn="l"/>
            <a:r>
              <a:rPr lang="en-US">
                <a:solidFill>
                  <a:srgbClr val="FFFFFF"/>
                </a:solidFill>
              </a:rPr>
              <a:t>Helena Paterson &amp; James Bartlett</a:t>
            </a:r>
          </a:p>
          <a:p>
            <a:pPr algn="l"/>
            <a:r>
              <a:rPr lang="en-US">
                <a:solidFill>
                  <a:srgbClr val="FFFFFF"/>
                </a:solidFill>
              </a:rPr>
              <a:t>School of Psychology and Neuroscience, University of Glasgow</a:t>
            </a:r>
          </a:p>
        </p:txBody>
      </p:sp>
      <p:sp>
        <p:nvSpPr>
          <p:cNvPr id="24" name="Rectangle 19">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BE16D9C-531B-46DF-9293-32D5C2523366}"/>
              </a:ext>
            </a:extLst>
          </p:cNvPr>
          <p:cNvSpPr txBox="1"/>
          <p:nvPr/>
        </p:nvSpPr>
        <p:spPr>
          <a:xfrm>
            <a:off x="541500" y="5824289"/>
            <a:ext cx="6281721" cy="400110"/>
          </a:xfrm>
          <a:prstGeom prst="rect">
            <a:avLst/>
          </a:prstGeom>
          <a:noFill/>
        </p:spPr>
        <p:txBody>
          <a:bodyPr wrap="none" rtlCol="0">
            <a:spAutoFit/>
          </a:bodyPr>
          <a:lstStyle/>
          <a:p>
            <a:pPr algn="ctr">
              <a:spcAft>
                <a:spcPts val="600"/>
              </a:spcAft>
            </a:pPr>
            <a:r>
              <a:rPr lang="en-GB" sz="2000">
                <a:solidFill>
                  <a:schemeClr val="bg1"/>
                </a:solidFill>
              </a:rPr>
              <a:t>@PatersonHelena / @JamesEBartlett / @UofGPsychNeuro</a:t>
            </a:r>
          </a:p>
        </p:txBody>
      </p:sp>
      <p:sp>
        <p:nvSpPr>
          <p:cNvPr id="10" name="TextBox 9">
            <a:extLst>
              <a:ext uri="{FF2B5EF4-FFF2-40B4-BE49-F238E27FC236}">
                <a16:creationId xmlns:a16="http://schemas.microsoft.com/office/drawing/2014/main" id="{492A5BA4-C84F-FD93-0FFB-AF2E8756C4F2}"/>
              </a:ext>
            </a:extLst>
          </p:cNvPr>
          <p:cNvSpPr txBox="1"/>
          <p:nvPr/>
        </p:nvSpPr>
        <p:spPr>
          <a:xfrm>
            <a:off x="8287730" y="71214"/>
            <a:ext cx="4073618" cy="1015663"/>
          </a:xfrm>
          <a:prstGeom prst="rect">
            <a:avLst/>
          </a:prstGeom>
          <a:noFill/>
        </p:spPr>
        <p:txBody>
          <a:bodyPr wrap="square">
            <a:spAutoFit/>
          </a:bodyPr>
          <a:lstStyle/>
          <a:p>
            <a:pPr algn="l"/>
            <a:r>
              <a:rPr lang="en-GB" sz="2000" i="0">
                <a:solidFill>
                  <a:schemeClr val="bg1"/>
                </a:solidFill>
                <a:effectLst/>
                <a:latin typeface="UniversLTPro-65Bold"/>
              </a:rPr>
              <a:t>Teaching Statistics with R in Psychology</a:t>
            </a:r>
          </a:p>
          <a:p>
            <a:pPr algn="l"/>
            <a:r>
              <a:rPr lang="en-GB" sz="2000">
                <a:solidFill>
                  <a:schemeClr val="bg1"/>
                </a:solidFill>
                <a:latin typeface="UniversLTPro-65Bold"/>
              </a:rPr>
              <a:t>23 June 2022</a:t>
            </a:r>
            <a:endParaRPr lang="en-GB" sz="2000" i="0">
              <a:solidFill>
                <a:schemeClr val="bg1"/>
              </a:solidFill>
              <a:effectLst/>
              <a:latin typeface="UniversLTPro-65Bold"/>
            </a:endParaRPr>
          </a:p>
        </p:txBody>
      </p:sp>
    </p:spTree>
    <p:extLst>
      <p:ext uri="{BB962C8B-B14F-4D97-AF65-F5344CB8AC3E}">
        <p14:creationId xmlns:p14="http://schemas.microsoft.com/office/powerpoint/2010/main" val="131430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par>
                          <p:cTn id="11" fill="hold">
                            <p:stCondLst>
                              <p:cond delay="3560"/>
                            </p:stCondLst>
                            <p:childTnLst>
                              <p:par>
                                <p:cTn id="12" presetID="10" presetClass="entr" presetSubtype="0" fill="hold" grpId="0" nodeType="after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400"/>
                                        <p:tgtEl>
                                          <p:spTgt spid="3">
                                            <p:txEl>
                                              <p:pRg st="1" end="1"/>
                                            </p:txEl>
                                          </p:spTgt>
                                        </p:tgtEl>
                                      </p:cBhvr>
                                    </p:animEffect>
                                  </p:childTnLst>
                                </p:cTn>
                              </p:par>
                            </p:childTnLst>
                          </p:cTn>
                        </p:par>
                        <p:par>
                          <p:cTn id="15" fill="hold">
                            <p:stCondLst>
                              <p:cond delay="604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p:bldP spid="3" grpId="0" uiExpand="1"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EC29ED-8D4B-4FF3-3D1A-3006F7A9B4CC}"/>
              </a:ext>
            </a:extLst>
          </p:cNvPr>
          <p:cNvSpPr>
            <a:spLocks noGrp="1"/>
          </p:cNvSpPr>
          <p:nvPr>
            <p:ph type="title"/>
          </p:nvPr>
        </p:nvSpPr>
        <p:spPr/>
        <p:txBody>
          <a:bodyPr/>
          <a:lstStyle/>
          <a:p>
            <a:r>
              <a:rPr lang="en-GB"/>
              <a:t>Formal Teaching for analysis</a:t>
            </a:r>
          </a:p>
        </p:txBody>
      </p:sp>
      <p:sp>
        <p:nvSpPr>
          <p:cNvPr id="5" name="Text Placeholder 4">
            <a:extLst>
              <a:ext uri="{FF2B5EF4-FFF2-40B4-BE49-F238E27FC236}">
                <a16:creationId xmlns:a16="http://schemas.microsoft.com/office/drawing/2014/main" id="{623E3314-1568-2951-DA2B-8A88FA759E1D}"/>
              </a:ext>
            </a:extLst>
          </p:cNvPr>
          <p:cNvSpPr>
            <a:spLocks noGrp="1"/>
          </p:cNvSpPr>
          <p:nvPr>
            <p:ph type="body" idx="1"/>
          </p:nvPr>
        </p:nvSpPr>
        <p:spPr/>
        <p:txBody>
          <a:bodyPr/>
          <a:lstStyle/>
          <a:p>
            <a:r>
              <a:rPr lang="en-GB"/>
              <a:t>Traditional</a:t>
            </a:r>
          </a:p>
        </p:txBody>
      </p:sp>
      <p:sp>
        <p:nvSpPr>
          <p:cNvPr id="6" name="Content Placeholder 5">
            <a:extLst>
              <a:ext uri="{FF2B5EF4-FFF2-40B4-BE49-F238E27FC236}">
                <a16:creationId xmlns:a16="http://schemas.microsoft.com/office/drawing/2014/main" id="{0F017785-C459-1197-FC09-E10E34E45570}"/>
              </a:ext>
            </a:extLst>
          </p:cNvPr>
          <p:cNvSpPr>
            <a:spLocks noGrp="1"/>
          </p:cNvSpPr>
          <p:nvPr>
            <p:ph sz="half" idx="2"/>
          </p:nvPr>
        </p:nvSpPr>
        <p:spPr/>
        <p:txBody>
          <a:bodyPr>
            <a:normAutofit fontScale="92500" lnSpcReduction="10000"/>
          </a:bodyPr>
          <a:lstStyle/>
          <a:p>
            <a:r>
              <a:rPr lang="en-GB"/>
              <a:t>Assumption checks</a:t>
            </a:r>
          </a:p>
          <a:p>
            <a:r>
              <a:rPr lang="en-GB"/>
              <a:t>Statistical analysis</a:t>
            </a:r>
          </a:p>
          <a:p>
            <a:r>
              <a:rPr lang="en-GB"/>
              <a:t>Reporting</a:t>
            </a:r>
          </a:p>
          <a:p>
            <a:endParaRPr lang="en-GB"/>
          </a:p>
          <a:p>
            <a:r>
              <a:rPr lang="en-GB"/>
              <a:t>Added bonusses: power analysis</a:t>
            </a:r>
          </a:p>
        </p:txBody>
      </p:sp>
      <p:sp>
        <p:nvSpPr>
          <p:cNvPr id="7" name="Text Placeholder 6">
            <a:extLst>
              <a:ext uri="{FF2B5EF4-FFF2-40B4-BE49-F238E27FC236}">
                <a16:creationId xmlns:a16="http://schemas.microsoft.com/office/drawing/2014/main" id="{9D9FB243-3A19-B697-C2DE-DEBB57393813}"/>
              </a:ext>
            </a:extLst>
          </p:cNvPr>
          <p:cNvSpPr>
            <a:spLocks noGrp="1"/>
          </p:cNvSpPr>
          <p:nvPr>
            <p:ph type="body" sz="quarter" idx="3"/>
          </p:nvPr>
        </p:nvSpPr>
        <p:spPr/>
        <p:txBody>
          <a:bodyPr/>
          <a:lstStyle/>
          <a:p>
            <a:r>
              <a:rPr lang="en-GB"/>
              <a:t>Current</a:t>
            </a:r>
          </a:p>
        </p:txBody>
      </p:sp>
      <p:sp>
        <p:nvSpPr>
          <p:cNvPr id="8" name="Content Placeholder 7">
            <a:extLst>
              <a:ext uri="{FF2B5EF4-FFF2-40B4-BE49-F238E27FC236}">
                <a16:creationId xmlns:a16="http://schemas.microsoft.com/office/drawing/2014/main" id="{CFA5C90A-613D-3C82-70AF-98D2A091767F}"/>
              </a:ext>
            </a:extLst>
          </p:cNvPr>
          <p:cNvSpPr>
            <a:spLocks noGrp="1"/>
          </p:cNvSpPr>
          <p:nvPr>
            <p:ph sz="quarter" idx="4"/>
          </p:nvPr>
        </p:nvSpPr>
        <p:spPr/>
        <p:txBody>
          <a:bodyPr>
            <a:normAutofit fontScale="92500" lnSpcReduction="10000"/>
          </a:bodyPr>
          <a:lstStyle/>
          <a:p>
            <a:r>
              <a:rPr lang="en-GB"/>
              <a:t>Data simulation</a:t>
            </a:r>
          </a:p>
          <a:p>
            <a:r>
              <a:rPr lang="en-GB"/>
              <a:t>Power analysis</a:t>
            </a:r>
          </a:p>
          <a:p>
            <a:r>
              <a:rPr lang="en-GB"/>
              <a:t>Data importing</a:t>
            </a:r>
          </a:p>
          <a:p>
            <a:r>
              <a:rPr lang="en-GB"/>
              <a:t>Data Processing &amp; Reshaping</a:t>
            </a:r>
          </a:p>
          <a:p>
            <a:r>
              <a:rPr lang="en-GB"/>
              <a:t>Assumption checks</a:t>
            </a:r>
          </a:p>
          <a:p>
            <a:r>
              <a:rPr lang="en-GB"/>
              <a:t>Visualisation &amp; </a:t>
            </a:r>
            <a:r>
              <a:rPr lang="en-GB" err="1"/>
              <a:t>Descriptives</a:t>
            </a:r>
            <a:endParaRPr lang="en-GB"/>
          </a:p>
          <a:p>
            <a:r>
              <a:rPr lang="en-GB"/>
              <a:t>Statistical Modelling</a:t>
            </a:r>
          </a:p>
          <a:p>
            <a:r>
              <a:rPr lang="en-GB"/>
              <a:t>Reporting</a:t>
            </a:r>
          </a:p>
          <a:p>
            <a:pPr marL="0" indent="0">
              <a:buNone/>
            </a:pPr>
            <a:endParaRPr lang="en-GB"/>
          </a:p>
        </p:txBody>
      </p:sp>
      <p:pic>
        <p:nvPicPr>
          <p:cNvPr id="9" name="Picture 8" descr="A picture containing text, sign, businesscard&#10;&#10;Description automatically generated">
            <a:extLst>
              <a:ext uri="{FF2B5EF4-FFF2-40B4-BE49-F238E27FC236}">
                <a16:creationId xmlns:a16="http://schemas.microsoft.com/office/drawing/2014/main" id="{C5C6FE75-C81D-6BAF-B9C7-9861528E4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0665" y="668337"/>
            <a:ext cx="1497631" cy="1497631"/>
          </a:xfrm>
          <a:prstGeom prst="rect">
            <a:avLst/>
          </a:prstGeom>
        </p:spPr>
      </p:pic>
    </p:spTree>
    <p:extLst>
      <p:ext uri="{BB962C8B-B14F-4D97-AF65-F5344CB8AC3E}">
        <p14:creationId xmlns:p14="http://schemas.microsoft.com/office/powerpoint/2010/main" val="1351266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500"/>
                                        <p:tgtEl>
                                          <p:spTgt spid="8">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8">
                                            <p:txEl>
                                              <p:pRg st="1" end="1"/>
                                            </p:txEl>
                                          </p:spTgt>
                                        </p:tgtEl>
                                        <p:attrNameLst>
                                          <p:attrName>style.visibility</p:attrName>
                                        </p:attrNameLst>
                                      </p:cBhvr>
                                      <p:to>
                                        <p:strVal val="visible"/>
                                      </p:to>
                                    </p:set>
                                    <p:animEffect transition="in" filter="fade">
                                      <p:cBhvr>
                                        <p:cTn id="28" dur="500"/>
                                        <p:tgtEl>
                                          <p:spTgt spid="8">
                                            <p:txEl>
                                              <p:pRg st="1" end="1"/>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fade">
                                      <p:cBhvr>
                                        <p:cTn id="32" dur="500"/>
                                        <p:tgtEl>
                                          <p:spTgt spid="8">
                                            <p:txEl>
                                              <p:pRg st="2" end="2"/>
                                            </p:txEl>
                                          </p:spTgt>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8">
                                            <p:txEl>
                                              <p:pRg st="3" end="3"/>
                                            </p:txEl>
                                          </p:spTgt>
                                        </p:tgtEl>
                                        <p:attrNameLst>
                                          <p:attrName>style.visibility</p:attrName>
                                        </p:attrNameLst>
                                      </p:cBhvr>
                                      <p:to>
                                        <p:strVal val="visible"/>
                                      </p:to>
                                    </p:set>
                                    <p:animEffect transition="in" filter="fade">
                                      <p:cBhvr>
                                        <p:cTn id="36" dur="500"/>
                                        <p:tgtEl>
                                          <p:spTgt spid="8">
                                            <p:txEl>
                                              <p:pRg st="3" end="3"/>
                                            </p:txEl>
                                          </p:spTgt>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8">
                                            <p:txEl>
                                              <p:pRg st="4" end="4"/>
                                            </p:txEl>
                                          </p:spTgt>
                                        </p:tgtEl>
                                        <p:attrNameLst>
                                          <p:attrName>style.visibility</p:attrName>
                                        </p:attrNameLst>
                                      </p:cBhvr>
                                      <p:to>
                                        <p:strVal val="visible"/>
                                      </p:to>
                                    </p:set>
                                    <p:animEffect transition="in" filter="fade">
                                      <p:cBhvr>
                                        <p:cTn id="40" dur="500"/>
                                        <p:tgtEl>
                                          <p:spTgt spid="8">
                                            <p:txEl>
                                              <p:pRg st="4" end="4"/>
                                            </p:txEl>
                                          </p:spTgt>
                                        </p:tgtEl>
                                      </p:cBhvr>
                                    </p:animEffect>
                                  </p:childTnLst>
                                </p:cTn>
                              </p:par>
                            </p:childTnLst>
                          </p:cTn>
                        </p:par>
                        <p:par>
                          <p:cTn id="41" fill="hold">
                            <p:stCondLst>
                              <p:cond delay="2500"/>
                            </p:stCondLst>
                            <p:childTnLst>
                              <p:par>
                                <p:cTn id="42" presetID="10" presetClass="entr" presetSubtype="0" fill="hold" grpId="0" nodeType="afterEffect">
                                  <p:stCondLst>
                                    <p:cond delay="0"/>
                                  </p:stCondLst>
                                  <p:childTnLst>
                                    <p:set>
                                      <p:cBhvr>
                                        <p:cTn id="43" dur="1" fill="hold">
                                          <p:stCondLst>
                                            <p:cond delay="0"/>
                                          </p:stCondLst>
                                        </p:cTn>
                                        <p:tgtEl>
                                          <p:spTgt spid="8">
                                            <p:txEl>
                                              <p:pRg st="5" end="5"/>
                                            </p:txEl>
                                          </p:spTgt>
                                        </p:tgtEl>
                                        <p:attrNameLst>
                                          <p:attrName>style.visibility</p:attrName>
                                        </p:attrNameLst>
                                      </p:cBhvr>
                                      <p:to>
                                        <p:strVal val="visible"/>
                                      </p:to>
                                    </p:set>
                                    <p:animEffect transition="in" filter="fade">
                                      <p:cBhvr>
                                        <p:cTn id="44" dur="500"/>
                                        <p:tgtEl>
                                          <p:spTgt spid="8">
                                            <p:txEl>
                                              <p:pRg st="5" end="5"/>
                                            </p:txEl>
                                          </p:spTgt>
                                        </p:tgtEl>
                                      </p:cBhvr>
                                    </p:animEffect>
                                  </p:childTnLst>
                                </p:cTn>
                              </p:par>
                            </p:childTnLst>
                          </p:cTn>
                        </p:par>
                        <p:par>
                          <p:cTn id="45" fill="hold">
                            <p:stCondLst>
                              <p:cond delay="3000"/>
                            </p:stCondLst>
                            <p:childTnLst>
                              <p:par>
                                <p:cTn id="46" presetID="10" presetClass="entr" presetSubtype="0" fill="hold" grpId="0" nodeType="afterEffect">
                                  <p:stCondLst>
                                    <p:cond delay="0"/>
                                  </p:stCondLst>
                                  <p:childTnLst>
                                    <p:set>
                                      <p:cBhvr>
                                        <p:cTn id="47" dur="1" fill="hold">
                                          <p:stCondLst>
                                            <p:cond delay="0"/>
                                          </p:stCondLst>
                                        </p:cTn>
                                        <p:tgtEl>
                                          <p:spTgt spid="8">
                                            <p:txEl>
                                              <p:pRg st="6" end="6"/>
                                            </p:txEl>
                                          </p:spTgt>
                                        </p:tgtEl>
                                        <p:attrNameLst>
                                          <p:attrName>style.visibility</p:attrName>
                                        </p:attrNameLst>
                                      </p:cBhvr>
                                      <p:to>
                                        <p:strVal val="visible"/>
                                      </p:to>
                                    </p:set>
                                    <p:animEffect transition="in" filter="fade">
                                      <p:cBhvr>
                                        <p:cTn id="48" dur="500"/>
                                        <p:tgtEl>
                                          <p:spTgt spid="8">
                                            <p:txEl>
                                              <p:pRg st="6" end="6"/>
                                            </p:txEl>
                                          </p:spTgt>
                                        </p:tgtEl>
                                      </p:cBhvr>
                                    </p:animEffect>
                                  </p:childTnLst>
                                </p:cTn>
                              </p:par>
                            </p:childTnLst>
                          </p:cTn>
                        </p:par>
                        <p:par>
                          <p:cTn id="49" fill="hold">
                            <p:stCondLst>
                              <p:cond delay="3500"/>
                            </p:stCondLst>
                            <p:childTnLst>
                              <p:par>
                                <p:cTn id="50" presetID="10" presetClass="entr" presetSubtype="0" fill="hold" grpId="0" nodeType="afterEffect">
                                  <p:stCondLst>
                                    <p:cond delay="0"/>
                                  </p:stCondLst>
                                  <p:childTnLst>
                                    <p:set>
                                      <p:cBhvr>
                                        <p:cTn id="51" dur="1" fill="hold">
                                          <p:stCondLst>
                                            <p:cond delay="0"/>
                                          </p:stCondLst>
                                        </p:cTn>
                                        <p:tgtEl>
                                          <p:spTgt spid="8">
                                            <p:txEl>
                                              <p:pRg st="7" end="7"/>
                                            </p:txEl>
                                          </p:spTgt>
                                        </p:tgtEl>
                                        <p:attrNameLst>
                                          <p:attrName>style.visibility</p:attrName>
                                        </p:attrNameLst>
                                      </p:cBhvr>
                                      <p:to>
                                        <p:strVal val="visible"/>
                                      </p:to>
                                    </p:set>
                                    <p:animEffect transition="in" filter="fade">
                                      <p:cBhvr>
                                        <p:cTn id="5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EC29ED-8D4B-4FF3-3D1A-3006F7A9B4CC}"/>
              </a:ext>
            </a:extLst>
          </p:cNvPr>
          <p:cNvSpPr>
            <a:spLocks noGrp="1"/>
          </p:cNvSpPr>
          <p:nvPr>
            <p:ph type="title"/>
          </p:nvPr>
        </p:nvSpPr>
        <p:spPr/>
        <p:txBody>
          <a:bodyPr/>
          <a:lstStyle/>
          <a:p>
            <a:r>
              <a:rPr lang="en-GB"/>
              <a:t>What students think analysis is</a:t>
            </a:r>
            <a:br>
              <a:rPr lang="en-GB"/>
            </a:br>
            <a:r>
              <a:rPr lang="en-GB" sz="2000"/>
              <a:t>Subjectively from my mentoring discussions</a:t>
            </a:r>
            <a:endParaRPr lang="en-GB" sz="5400"/>
          </a:p>
        </p:txBody>
      </p:sp>
      <p:sp>
        <p:nvSpPr>
          <p:cNvPr id="5" name="Text Placeholder 4">
            <a:extLst>
              <a:ext uri="{FF2B5EF4-FFF2-40B4-BE49-F238E27FC236}">
                <a16:creationId xmlns:a16="http://schemas.microsoft.com/office/drawing/2014/main" id="{623E3314-1568-2951-DA2B-8A88FA759E1D}"/>
              </a:ext>
            </a:extLst>
          </p:cNvPr>
          <p:cNvSpPr>
            <a:spLocks noGrp="1"/>
          </p:cNvSpPr>
          <p:nvPr>
            <p:ph type="body" idx="1"/>
          </p:nvPr>
        </p:nvSpPr>
        <p:spPr/>
        <p:txBody>
          <a:bodyPr/>
          <a:lstStyle/>
          <a:p>
            <a:r>
              <a:rPr lang="en-GB"/>
              <a:t>Traditional</a:t>
            </a:r>
          </a:p>
        </p:txBody>
      </p:sp>
      <p:sp>
        <p:nvSpPr>
          <p:cNvPr id="6" name="Content Placeholder 5">
            <a:extLst>
              <a:ext uri="{FF2B5EF4-FFF2-40B4-BE49-F238E27FC236}">
                <a16:creationId xmlns:a16="http://schemas.microsoft.com/office/drawing/2014/main" id="{0F017785-C459-1197-FC09-E10E34E45570}"/>
              </a:ext>
            </a:extLst>
          </p:cNvPr>
          <p:cNvSpPr>
            <a:spLocks noGrp="1"/>
          </p:cNvSpPr>
          <p:nvPr>
            <p:ph sz="half" idx="2"/>
          </p:nvPr>
        </p:nvSpPr>
        <p:spPr/>
        <p:txBody>
          <a:bodyPr>
            <a:normAutofit/>
          </a:bodyPr>
          <a:lstStyle/>
          <a:p>
            <a:r>
              <a:rPr lang="en-GB" sz="2000"/>
              <a:t>Assumption checks</a:t>
            </a:r>
          </a:p>
          <a:p>
            <a:r>
              <a:rPr lang="en-GB" sz="2000"/>
              <a:t>Analysis</a:t>
            </a:r>
          </a:p>
          <a:p>
            <a:r>
              <a:rPr lang="en-GB" sz="2000"/>
              <a:t>Visualisation</a:t>
            </a:r>
          </a:p>
          <a:p>
            <a:r>
              <a:rPr lang="en-GB" sz="2000"/>
              <a:t>Reporting?</a:t>
            </a:r>
          </a:p>
        </p:txBody>
      </p:sp>
      <p:sp>
        <p:nvSpPr>
          <p:cNvPr id="7" name="Text Placeholder 6">
            <a:extLst>
              <a:ext uri="{FF2B5EF4-FFF2-40B4-BE49-F238E27FC236}">
                <a16:creationId xmlns:a16="http://schemas.microsoft.com/office/drawing/2014/main" id="{9D9FB243-3A19-B697-C2DE-DEBB57393813}"/>
              </a:ext>
            </a:extLst>
          </p:cNvPr>
          <p:cNvSpPr>
            <a:spLocks noGrp="1"/>
          </p:cNvSpPr>
          <p:nvPr>
            <p:ph type="body" sz="quarter" idx="3"/>
          </p:nvPr>
        </p:nvSpPr>
        <p:spPr/>
        <p:txBody>
          <a:bodyPr/>
          <a:lstStyle/>
          <a:p>
            <a:r>
              <a:rPr lang="en-GB"/>
              <a:t>Current</a:t>
            </a:r>
          </a:p>
        </p:txBody>
      </p:sp>
      <p:sp>
        <p:nvSpPr>
          <p:cNvPr id="8" name="Content Placeholder 7">
            <a:extLst>
              <a:ext uri="{FF2B5EF4-FFF2-40B4-BE49-F238E27FC236}">
                <a16:creationId xmlns:a16="http://schemas.microsoft.com/office/drawing/2014/main" id="{CFA5C90A-613D-3C82-70AF-98D2A091767F}"/>
              </a:ext>
            </a:extLst>
          </p:cNvPr>
          <p:cNvSpPr>
            <a:spLocks noGrp="1"/>
          </p:cNvSpPr>
          <p:nvPr>
            <p:ph sz="quarter" idx="4"/>
          </p:nvPr>
        </p:nvSpPr>
        <p:spPr/>
        <p:txBody>
          <a:bodyPr>
            <a:normAutofit/>
          </a:bodyPr>
          <a:lstStyle/>
          <a:p>
            <a:r>
              <a:rPr lang="en-GB"/>
              <a:t>Importing data</a:t>
            </a:r>
          </a:p>
          <a:p>
            <a:r>
              <a:rPr lang="en-GB"/>
              <a:t>Power analysis</a:t>
            </a:r>
          </a:p>
          <a:p>
            <a:r>
              <a:rPr lang="en-GB"/>
              <a:t>Data Processing &amp; reshaping</a:t>
            </a:r>
          </a:p>
          <a:p>
            <a:r>
              <a:rPr lang="en-GB"/>
              <a:t>Assumption checks</a:t>
            </a:r>
          </a:p>
          <a:p>
            <a:r>
              <a:rPr lang="en-GB"/>
              <a:t>Visualisation &amp; </a:t>
            </a:r>
            <a:r>
              <a:rPr lang="en-GB" err="1"/>
              <a:t>Descriptives</a:t>
            </a:r>
            <a:endParaRPr lang="en-GB"/>
          </a:p>
          <a:p>
            <a:r>
              <a:rPr lang="en-GB"/>
              <a:t>Statistical Modelling</a:t>
            </a:r>
          </a:p>
          <a:p>
            <a:r>
              <a:rPr lang="en-GB"/>
              <a:t>Reporting</a:t>
            </a:r>
          </a:p>
        </p:txBody>
      </p:sp>
      <p:pic>
        <p:nvPicPr>
          <p:cNvPr id="9" name="Picture 8" descr="A picture containing text, sign, businesscard&#10;&#10;Description automatically generated">
            <a:extLst>
              <a:ext uri="{FF2B5EF4-FFF2-40B4-BE49-F238E27FC236}">
                <a16:creationId xmlns:a16="http://schemas.microsoft.com/office/drawing/2014/main" id="{B693048C-195D-30AA-764B-DEA088829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5045" y="668337"/>
            <a:ext cx="1497631" cy="1497631"/>
          </a:xfrm>
          <a:prstGeom prst="rect">
            <a:avLst/>
          </a:prstGeom>
        </p:spPr>
      </p:pic>
    </p:spTree>
    <p:extLst>
      <p:ext uri="{BB962C8B-B14F-4D97-AF65-F5344CB8AC3E}">
        <p14:creationId xmlns:p14="http://schemas.microsoft.com/office/powerpoint/2010/main" val="350706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EC29ED-8D4B-4FF3-3D1A-3006F7A9B4CC}"/>
              </a:ext>
            </a:extLst>
          </p:cNvPr>
          <p:cNvSpPr>
            <a:spLocks noGrp="1"/>
          </p:cNvSpPr>
          <p:nvPr>
            <p:ph type="title"/>
          </p:nvPr>
        </p:nvSpPr>
        <p:spPr/>
        <p:txBody>
          <a:bodyPr/>
          <a:lstStyle/>
          <a:p>
            <a:r>
              <a:rPr lang="en-GB"/>
              <a:t>Locus of imposter syndrome</a:t>
            </a:r>
          </a:p>
        </p:txBody>
      </p:sp>
      <p:sp>
        <p:nvSpPr>
          <p:cNvPr id="5" name="Text Placeholder 4">
            <a:extLst>
              <a:ext uri="{FF2B5EF4-FFF2-40B4-BE49-F238E27FC236}">
                <a16:creationId xmlns:a16="http://schemas.microsoft.com/office/drawing/2014/main" id="{623E3314-1568-2951-DA2B-8A88FA759E1D}"/>
              </a:ext>
            </a:extLst>
          </p:cNvPr>
          <p:cNvSpPr>
            <a:spLocks noGrp="1"/>
          </p:cNvSpPr>
          <p:nvPr>
            <p:ph type="body" idx="1"/>
          </p:nvPr>
        </p:nvSpPr>
        <p:spPr/>
        <p:txBody>
          <a:bodyPr/>
          <a:lstStyle/>
          <a:p>
            <a:r>
              <a:rPr lang="en-GB"/>
              <a:t>Traditional</a:t>
            </a:r>
          </a:p>
        </p:txBody>
      </p:sp>
      <p:sp>
        <p:nvSpPr>
          <p:cNvPr id="6" name="Content Placeholder 5">
            <a:extLst>
              <a:ext uri="{FF2B5EF4-FFF2-40B4-BE49-F238E27FC236}">
                <a16:creationId xmlns:a16="http://schemas.microsoft.com/office/drawing/2014/main" id="{0F017785-C459-1197-FC09-E10E34E45570}"/>
              </a:ext>
            </a:extLst>
          </p:cNvPr>
          <p:cNvSpPr>
            <a:spLocks noGrp="1"/>
          </p:cNvSpPr>
          <p:nvPr>
            <p:ph sz="half" idx="2"/>
          </p:nvPr>
        </p:nvSpPr>
        <p:spPr/>
        <p:txBody>
          <a:bodyPr>
            <a:normAutofit/>
          </a:bodyPr>
          <a:lstStyle/>
          <a:p>
            <a:pPr marL="0" indent="0">
              <a:buNone/>
            </a:pPr>
            <a:r>
              <a:rPr lang="en-GB" sz="6000" b="1" dirty="0">
                <a:solidFill>
                  <a:srgbClr val="C00000"/>
                </a:solidFill>
              </a:rPr>
              <a:t>Statistical analysis</a:t>
            </a:r>
          </a:p>
        </p:txBody>
      </p:sp>
      <p:sp>
        <p:nvSpPr>
          <p:cNvPr id="7" name="Text Placeholder 6">
            <a:extLst>
              <a:ext uri="{FF2B5EF4-FFF2-40B4-BE49-F238E27FC236}">
                <a16:creationId xmlns:a16="http://schemas.microsoft.com/office/drawing/2014/main" id="{9D9FB243-3A19-B697-C2DE-DEBB57393813}"/>
              </a:ext>
            </a:extLst>
          </p:cNvPr>
          <p:cNvSpPr>
            <a:spLocks noGrp="1"/>
          </p:cNvSpPr>
          <p:nvPr>
            <p:ph type="body" sz="quarter" idx="3"/>
          </p:nvPr>
        </p:nvSpPr>
        <p:spPr/>
        <p:txBody>
          <a:bodyPr/>
          <a:lstStyle/>
          <a:p>
            <a:r>
              <a:rPr lang="en-GB"/>
              <a:t>Current</a:t>
            </a:r>
          </a:p>
        </p:txBody>
      </p:sp>
      <p:sp>
        <p:nvSpPr>
          <p:cNvPr id="8" name="Content Placeholder 7">
            <a:extLst>
              <a:ext uri="{FF2B5EF4-FFF2-40B4-BE49-F238E27FC236}">
                <a16:creationId xmlns:a16="http://schemas.microsoft.com/office/drawing/2014/main" id="{CFA5C90A-613D-3C82-70AF-98D2A091767F}"/>
              </a:ext>
            </a:extLst>
          </p:cNvPr>
          <p:cNvSpPr>
            <a:spLocks noGrp="1"/>
          </p:cNvSpPr>
          <p:nvPr>
            <p:ph sz="quarter" idx="4"/>
          </p:nvPr>
        </p:nvSpPr>
        <p:spPr/>
        <p:txBody>
          <a:bodyPr>
            <a:normAutofit/>
          </a:bodyPr>
          <a:lstStyle/>
          <a:p>
            <a:pPr marL="0" indent="0">
              <a:buNone/>
            </a:pPr>
            <a:r>
              <a:rPr lang="en-GB" sz="5400" b="1" dirty="0">
                <a:solidFill>
                  <a:srgbClr val="C00000"/>
                </a:solidFill>
              </a:rPr>
              <a:t>Coding</a:t>
            </a:r>
          </a:p>
          <a:p>
            <a:pPr marL="0" indent="0">
              <a:buNone/>
            </a:pPr>
            <a:endParaRPr lang="en-GB" sz="1800" b="1" dirty="0"/>
          </a:p>
          <a:p>
            <a:pPr marL="0" indent="0">
              <a:buNone/>
            </a:pPr>
            <a:r>
              <a:rPr lang="en-GB" sz="2400" b="1" dirty="0"/>
              <a:t>(not statistical analysis)</a:t>
            </a:r>
          </a:p>
        </p:txBody>
      </p:sp>
      <p:pic>
        <p:nvPicPr>
          <p:cNvPr id="9" name="Picture 8" descr="A picture containing text, sign, businesscard&#10;&#10;Description automatically generated">
            <a:extLst>
              <a:ext uri="{FF2B5EF4-FFF2-40B4-BE49-F238E27FC236}">
                <a16:creationId xmlns:a16="http://schemas.microsoft.com/office/drawing/2014/main" id="{B693048C-195D-30AA-764B-DEA088829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5045" y="668337"/>
            <a:ext cx="1497631" cy="1497631"/>
          </a:xfrm>
          <a:prstGeom prst="rect">
            <a:avLst/>
          </a:prstGeom>
        </p:spPr>
      </p:pic>
    </p:spTree>
    <p:extLst>
      <p:ext uri="{BB962C8B-B14F-4D97-AF65-F5344CB8AC3E}">
        <p14:creationId xmlns:p14="http://schemas.microsoft.com/office/powerpoint/2010/main" val="213294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6E9F02-19BA-491F-92A7-9A51DC7CE56D}"/>
              </a:ext>
            </a:extLst>
          </p:cNvPr>
          <p:cNvSpPr>
            <a:spLocks noGrp="1"/>
          </p:cNvSpPr>
          <p:nvPr>
            <p:ph type="title"/>
          </p:nvPr>
        </p:nvSpPr>
        <p:spPr>
          <a:xfrm>
            <a:off x="831850" y="1709738"/>
            <a:ext cx="10515600" cy="1959013"/>
          </a:xfrm>
        </p:spPr>
        <p:txBody>
          <a:bodyPr/>
          <a:lstStyle/>
          <a:p>
            <a:r>
              <a:rPr lang="en-GB"/>
              <a:t>Pedagogical Approach</a:t>
            </a:r>
          </a:p>
        </p:txBody>
      </p:sp>
      <p:sp>
        <p:nvSpPr>
          <p:cNvPr id="5" name="Text Placeholder 4">
            <a:extLst>
              <a:ext uri="{FF2B5EF4-FFF2-40B4-BE49-F238E27FC236}">
                <a16:creationId xmlns:a16="http://schemas.microsoft.com/office/drawing/2014/main" id="{97B55D16-A5D8-4E68-BA76-506F16DFE5DA}"/>
              </a:ext>
            </a:extLst>
          </p:cNvPr>
          <p:cNvSpPr>
            <a:spLocks noGrp="1"/>
          </p:cNvSpPr>
          <p:nvPr>
            <p:ph type="body" idx="1"/>
          </p:nvPr>
        </p:nvSpPr>
        <p:spPr/>
        <p:txBody>
          <a:bodyPr vert="horz" lIns="91440" tIns="45720" rIns="91440" bIns="45720" rtlCol="0" anchor="t">
            <a:normAutofit fontScale="92500" lnSpcReduction="20000"/>
          </a:bodyPr>
          <a:lstStyle/>
          <a:p>
            <a:r>
              <a:rPr lang="en-GB" sz="3600">
                <a:solidFill>
                  <a:schemeClr val="tx1"/>
                </a:solidFill>
                <a:ea typeface="Calibri"/>
                <a:cs typeface="Calibri"/>
              </a:rPr>
              <a:t>Build skills gradually and emphasise practice</a:t>
            </a:r>
          </a:p>
          <a:p>
            <a:r>
              <a:rPr lang="en-GB" sz="3600">
                <a:solidFill>
                  <a:schemeClr val="tx1"/>
                </a:solidFill>
                <a:ea typeface="Calibri"/>
                <a:cs typeface="Calibri"/>
              </a:rPr>
              <a:t>Build a foundation (processing, visualisation) before analysis</a:t>
            </a:r>
          </a:p>
          <a:p>
            <a:r>
              <a:rPr lang="en-GB" sz="3600">
                <a:solidFill>
                  <a:schemeClr val="tx1"/>
                </a:solidFill>
                <a:ea typeface="Calibri"/>
                <a:cs typeface="Calibri"/>
              </a:rPr>
              <a:t>Slow it down: teach a few things well</a:t>
            </a:r>
          </a:p>
        </p:txBody>
      </p:sp>
      <p:grpSp>
        <p:nvGrpSpPr>
          <p:cNvPr id="6" name="Group 5">
            <a:extLst>
              <a:ext uri="{FF2B5EF4-FFF2-40B4-BE49-F238E27FC236}">
                <a16:creationId xmlns:a16="http://schemas.microsoft.com/office/drawing/2014/main" id="{EB51A5A2-D891-0A06-B4ED-8BBA3F048979}"/>
              </a:ext>
            </a:extLst>
          </p:cNvPr>
          <p:cNvGrpSpPr/>
          <p:nvPr/>
        </p:nvGrpSpPr>
        <p:grpSpPr>
          <a:xfrm>
            <a:off x="992462" y="951154"/>
            <a:ext cx="4477801" cy="1517168"/>
            <a:chOff x="2944008" y="203901"/>
            <a:chExt cx="5972177" cy="2066925"/>
          </a:xfrm>
        </p:grpSpPr>
        <p:pic>
          <p:nvPicPr>
            <p:cNvPr id="7" name="Picture 6">
              <a:extLst>
                <a:ext uri="{FF2B5EF4-FFF2-40B4-BE49-F238E27FC236}">
                  <a16:creationId xmlns:a16="http://schemas.microsoft.com/office/drawing/2014/main" id="{41B3F0D6-F419-0BB6-2A55-A055D2C440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446" y="232476"/>
              <a:ext cx="203835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0E32C7DC-103C-F752-71C3-4F4EE326E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835" y="203901"/>
              <a:ext cx="203835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DFE6916E-11CB-6173-3D3A-708F8BD5B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4008" y="232476"/>
              <a:ext cx="2038350" cy="20383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55085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75529016-9D91-4E6D-B3E7-304E4CDCE3E0}"/>
              </a:ext>
            </a:extLst>
          </p:cNvPr>
          <p:cNvGraphicFramePr>
            <a:graphicFrameLocks noGrp="1"/>
          </p:cNvGraphicFramePr>
          <p:nvPr>
            <p:extLst>
              <p:ext uri="{D42A27DB-BD31-4B8C-83A1-F6EECF244321}">
                <p14:modId xmlns:p14="http://schemas.microsoft.com/office/powerpoint/2010/main" val="867158265"/>
              </p:ext>
            </p:extLst>
          </p:nvPr>
        </p:nvGraphicFramePr>
        <p:xfrm>
          <a:off x="287898" y="1643379"/>
          <a:ext cx="11616203" cy="4374436"/>
        </p:xfrm>
        <a:graphic>
          <a:graphicData uri="http://schemas.openxmlformats.org/drawingml/2006/table">
            <a:tbl>
              <a:tblPr firstRow="1" bandRow="1">
                <a:tableStyleId>{2D5ABB26-0587-4C30-8999-92F81FD0307C}</a:tableStyleId>
              </a:tblPr>
              <a:tblGrid>
                <a:gridCol w="483746">
                  <a:extLst>
                    <a:ext uri="{9D8B030D-6E8A-4147-A177-3AD203B41FA5}">
                      <a16:colId xmlns:a16="http://schemas.microsoft.com/office/drawing/2014/main" val="2068229027"/>
                    </a:ext>
                  </a:extLst>
                </a:gridCol>
                <a:gridCol w="5049293">
                  <a:extLst>
                    <a:ext uri="{9D8B030D-6E8A-4147-A177-3AD203B41FA5}">
                      <a16:colId xmlns:a16="http://schemas.microsoft.com/office/drawing/2014/main" val="3065556428"/>
                    </a:ext>
                  </a:extLst>
                </a:gridCol>
                <a:gridCol w="1159726">
                  <a:extLst>
                    <a:ext uri="{9D8B030D-6E8A-4147-A177-3AD203B41FA5}">
                      <a16:colId xmlns:a16="http://schemas.microsoft.com/office/drawing/2014/main" val="3910393132"/>
                    </a:ext>
                  </a:extLst>
                </a:gridCol>
                <a:gridCol w="4923438">
                  <a:extLst>
                    <a:ext uri="{9D8B030D-6E8A-4147-A177-3AD203B41FA5}">
                      <a16:colId xmlns:a16="http://schemas.microsoft.com/office/drawing/2014/main" val="1163855439"/>
                    </a:ext>
                  </a:extLst>
                </a:gridCol>
              </a:tblGrid>
              <a:tr h="439906">
                <a:tc>
                  <a:txBody>
                    <a:bodyPr/>
                    <a:lstStyle/>
                    <a:p>
                      <a:pPr algn="ctr"/>
                      <a:r>
                        <a:rPr lang="en-GB" b="1" err="1"/>
                        <a:t>Yr</a:t>
                      </a:r>
                      <a:endParaRPr lang="en-GB"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a:t>Topics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a:t>Principle Teaching Methods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4435474"/>
                  </a:ext>
                </a:extLst>
              </a:tr>
              <a:tr h="759290">
                <a:tc>
                  <a:txBody>
                    <a:bodyPr/>
                    <a:lstStyle/>
                    <a:p>
                      <a:r>
                        <a:rPr lang="en-GB"/>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000"/>
                        <a:t>IDE, </a:t>
                      </a:r>
                      <a:r>
                        <a:rPr lang="en-GB" sz="2000" err="1"/>
                        <a:t>RMarkdown</a:t>
                      </a:r>
                      <a:r>
                        <a:rPr lang="en-GB" sz="2000"/>
                        <a:t>, Coding, data processing, visualisation, probability, </a:t>
                      </a:r>
                      <a:r>
                        <a:rPr lang="en-GB" sz="2000" err="1"/>
                        <a:t>descriptives</a:t>
                      </a:r>
                      <a:endParaRPr lang="en-GB"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000"/>
                        <a:t>~500-600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GB" sz="2000"/>
                        <a:t>Lectures in Qual &amp; Quant Methods</a:t>
                      </a:r>
                    </a:p>
                    <a:p>
                      <a:r>
                        <a:rPr lang="en-GB" sz="2000"/>
                        <a:t>Lectures in Qual and Quant Analysis (hand calculation)</a:t>
                      </a:r>
                    </a:p>
                    <a:p>
                      <a:r>
                        <a:rPr lang="en-GB" sz="2000"/>
                        <a:t>Practical skills course &amp; labs</a:t>
                      </a:r>
                    </a:p>
                    <a:p>
                      <a:r>
                        <a:rPr lang="en-GB" sz="2000"/>
                        <a:t>Assessment: Exams, Reports, Homework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0516957"/>
                  </a:ext>
                </a:extLst>
              </a:tr>
              <a:tr h="1084700">
                <a:tc>
                  <a:txBody>
                    <a:bodyPr/>
                    <a:lstStyle/>
                    <a:p>
                      <a:r>
                        <a:rPr lang="en-GB"/>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000"/>
                        <a:t>Recap L1 skills, simulate data, power, </a:t>
                      </a:r>
                      <a:r>
                        <a:rPr lang="en-GB" sz="2000" err="1"/>
                        <a:t>descriptives</a:t>
                      </a:r>
                      <a:r>
                        <a:rPr lang="en-GB" sz="2000"/>
                        <a:t>, </a:t>
                      </a:r>
                      <a:r>
                        <a:rPr lang="en-GB" sz="2000" err="1"/>
                        <a:t>inferentials</a:t>
                      </a:r>
                      <a:r>
                        <a:rPr lang="en-GB" sz="2000"/>
                        <a:t> (correlations, regressions, t-tests, ANOVA), the GLM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000"/>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GB"/>
                    </a:p>
                  </a:txBody>
                  <a:tcPr/>
                </a:tc>
                <a:extLst>
                  <a:ext uri="{0D108BD9-81ED-4DB2-BD59-A6C34878D82A}">
                    <a16:rowId xmlns:a16="http://schemas.microsoft.com/office/drawing/2014/main" val="3991958858"/>
                  </a:ext>
                </a:extLst>
              </a:tr>
              <a:tr h="1084700">
                <a:tc>
                  <a:txBody>
                    <a:bodyPr/>
                    <a:lstStyle/>
                    <a:p>
                      <a:endParaRPr lang="en-GB"/>
                    </a:p>
                    <a:p>
                      <a:r>
                        <a:rPr lang="en-GB"/>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2000"/>
                    </a:p>
                    <a:p>
                      <a:pPr algn="ctr"/>
                      <a:r>
                        <a:rPr lang="en-GB" sz="2000"/>
                        <a:t>Simulation based approach to mixed-effects models, psychometric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GB" sz="2000"/>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GB" sz="2000"/>
                        <a:t>Lecture-based course on Stats Modelling</a:t>
                      </a:r>
                    </a:p>
                    <a:p>
                      <a:r>
                        <a:rPr lang="en-GB" sz="2000"/>
                        <a:t>Small-scale Quant and Qual projects (Yr3)</a:t>
                      </a:r>
                    </a:p>
                    <a:p>
                      <a:r>
                        <a:rPr lang="en-GB" sz="2000"/>
                        <a:t>Options courses</a:t>
                      </a:r>
                    </a:p>
                    <a:p>
                      <a:r>
                        <a:rPr lang="en-GB" sz="2000"/>
                        <a:t>Dissertations (Yr4)</a:t>
                      </a:r>
                    </a:p>
                    <a:p>
                      <a:r>
                        <a:rPr lang="en-GB" sz="2000"/>
                        <a:t>Assessment: exams, project write-up, practical skills assessment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4750425"/>
                  </a:ext>
                </a:extLst>
              </a:tr>
              <a:tr h="976230">
                <a:tc>
                  <a:txBody>
                    <a:bodyPr/>
                    <a:lstStyle/>
                    <a:p>
                      <a:r>
                        <a:rPr lang="en-GB"/>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000"/>
                        <a:t>Advanced topics such as factor analysis, bootstrapping and permutation tests, qualitative methods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856483635"/>
                  </a:ext>
                </a:extLst>
              </a:tr>
            </a:tbl>
          </a:graphicData>
        </a:graphic>
      </p:graphicFrame>
      <p:sp>
        <p:nvSpPr>
          <p:cNvPr id="9" name="Title 3">
            <a:extLst>
              <a:ext uri="{FF2B5EF4-FFF2-40B4-BE49-F238E27FC236}">
                <a16:creationId xmlns:a16="http://schemas.microsoft.com/office/drawing/2014/main" id="{2A96346A-12A6-69A8-8C23-654E9C8A3AA0}"/>
              </a:ext>
            </a:extLst>
          </p:cNvPr>
          <p:cNvSpPr txBox="1">
            <a:spLocks/>
          </p:cNvSpPr>
          <p:nvPr/>
        </p:nvSpPr>
        <p:spPr>
          <a:xfrm>
            <a:off x="287898" y="546410"/>
            <a:ext cx="10515600" cy="109696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Coherent UG Curriculum</a:t>
            </a:r>
          </a:p>
        </p:txBody>
      </p:sp>
      <p:grpSp>
        <p:nvGrpSpPr>
          <p:cNvPr id="11" name="Group 10">
            <a:extLst>
              <a:ext uri="{FF2B5EF4-FFF2-40B4-BE49-F238E27FC236}">
                <a16:creationId xmlns:a16="http://schemas.microsoft.com/office/drawing/2014/main" id="{ABBD2841-68FB-DF36-0D0C-27E2B5672416}"/>
              </a:ext>
            </a:extLst>
          </p:cNvPr>
          <p:cNvGrpSpPr/>
          <p:nvPr/>
        </p:nvGrpSpPr>
        <p:grpSpPr>
          <a:xfrm>
            <a:off x="8115638" y="226550"/>
            <a:ext cx="3721962" cy="1212560"/>
            <a:chOff x="2944008" y="203901"/>
            <a:chExt cx="5972177" cy="2066925"/>
          </a:xfrm>
        </p:grpSpPr>
        <p:pic>
          <p:nvPicPr>
            <p:cNvPr id="12" name="Picture 6">
              <a:extLst>
                <a:ext uri="{FF2B5EF4-FFF2-40B4-BE49-F238E27FC236}">
                  <a16:creationId xmlns:a16="http://schemas.microsoft.com/office/drawing/2014/main" id="{6CFE05E0-9A8E-4ACA-3508-40513B35E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446" y="232476"/>
              <a:ext cx="203835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FA7C31F3-48D5-BF59-E4A0-38A7A5537D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835" y="203901"/>
              <a:ext cx="203835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80043177-9291-8F8A-7DBD-1C640754CF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4008" y="232476"/>
              <a:ext cx="2038350" cy="20383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8262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75529016-9D91-4E6D-B3E7-304E4CDCE3E0}"/>
              </a:ext>
            </a:extLst>
          </p:cNvPr>
          <p:cNvGraphicFramePr>
            <a:graphicFrameLocks noGrp="1"/>
          </p:cNvGraphicFramePr>
          <p:nvPr>
            <p:extLst>
              <p:ext uri="{D42A27DB-BD31-4B8C-83A1-F6EECF244321}">
                <p14:modId xmlns:p14="http://schemas.microsoft.com/office/powerpoint/2010/main" val="2452610560"/>
              </p:ext>
            </p:extLst>
          </p:nvPr>
        </p:nvGraphicFramePr>
        <p:xfrm>
          <a:off x="287898" y="1643378"/>
          <a:ext cx="11443185" cy="3951305"/>
        </p:xfrm>
        <a:graphic>
          <a:graphicData uri="http://schemas.openxmlformats.org/drawingml/2006/table">
            <a:tbl>
              <a:tblPr firstRow="1" bandRow="1">
                <a:tableStyleId>{2D5ABB26-0587-4C30-8999-92F81FD0307C}</a:tableStyleId>
              </a:tblPr>
              <a:tblGrid>
                <a:gridCol w="1273273">
                  <a:extLst>
                    <a:ext uri="{9D8B030D-6E8A-4147-A177-3AD203B41FA5}">
                      <a16:colId xmlns:a16="http://schemas.microsoft.com/office/drawing/2014/main" val="2068229027"/>
                    </a:ext>
                  </a:extLst>
                </a:gridCol>
                <a:gridCol w="4781882">
                  <a:extLst>
                    <a:ext uri="{9D8B030D-6E8A-4147-A177-3AD203B41FA5}">
                      <a16:colId xmlns:a16="http://schemas.microsoft.com/office/drawing/2014/main" val="3065556428"/>
                    </a:ext>
                  </a:extLst>
                </a:gridCol>
                <a:gridCol w="5388030">
                  <a:extLst>
                    <a:ext uri="{9D8B030D-6E8A-4147-A177-3AD203B41FA5}">
                      <a16:colId xmlns:a16="http://schemas.microsoft.com/office/drawing/2014/main" val="1163855439"/>
                    </a:ext>
                  </a:extLst>
                </a:gridCol>
              </a:tblGrid>
              <a:tr h="537932">
                <a:tc>
                  <a:txBody>
                    <a:bodyPr/>
                    <a:lstStyle/>
                    <a:p>
                      <a:pPr algn="ctr"/>
                      <a:r>
                        <a:rPr lang="en-GB" b="1"/>
                        <a:t>Semester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a:t>Topics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a:t>Principle Teaching Methods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4435474"/>
                  </a:ext>
                </a:extLst>
              </a:tr>
              <a:tr h="1229976">
                <a:tc>
                  <a:txBody>
                    <a:bodyPr/>
                    <a:lstStyle/>
                    <a:p>
                      <a:r>
                        <a:rPr lang="en-GB"/>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000"/>
                        <a:t>IDE, </a:t>
                      </a:r>
                      <a:r>
                        <a:rPr lang="en-GB" sz="2000" err="1"/>
                        <a:t>RMarkdown</a:t>
                      </a:r>
                      <a:r>
                        <a:rPr lang="en-GB" sz="2000"/>
                        <a:t>, Coding, data processing, visualisation, probability, </a:t>
                      </a:r>
                      <a:r>
                        <a:rPr lang="en-GB" sz="2000" err="1"/>
                        <a:t>descriptives</a:t>
                      </a:r>
                      <a:r>
                        <a:rPr lang="en-GB" sz="2000"/>
                        <a:t>, power, </a:t>
                      </a:r>
                      <a:r>
                        <a:rPr lang="en-GB" sz="2000" err="1"/>
                        <a:t>inferentials</a:t>
                      </a:r>
                      <a:r>
                        <a:rPr lang="en-GB" sz="2000"/>
                        <a:t> (correlation, 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GB" sz="2000"/>
                        <a:t>Lectures in Qual &amp; Quant Methods</a:t>
                      </a:r>
                    </a:p>
                    <a:p>
                      <a:r>
                        <a:rPr lang="en-GB" sz="2000"/>
                        <a:t>Lectures in Qual and Quant Analysis</a:t>
                      </a:r>
                    </a:p>
                    <a:p>
                      <a:r>
                        <a:rPr lang="en-GB" sz="2000"/>
                        <a:t>Practical skills course &amp; labs</a:t>
                      </a:r>
                    </a:p>
                    <a:p>
                      <a:r>
                        <a:rPr lang="en-GB" sz="2000"/>
                        <a:t>Small-scale Quant and Qual projects </a:t>
                      </a:r>
                    </a:p>
                    <a:p>
                      <a:r>
                        <a:rPr lang="en-GB" sz="2000"/>
                        <a:t>Assessment: Reports, Homework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0516957"/>
                  </a:ext>
                </a:extLst>
              </a:tr>
              <a:tr h="856989">
                <a:tc>
                  <a:txBody>
                    <a:bodyPr/>
                    <a:lstStyle/>
                    <a:p>
                      <a:r>
                        <a:rPr lang="en-GB"/>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000"/>
                        <a:t>Regressions, ANOVA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GB"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1958858"/>
                  </a:ext>
                </a:extLst>
              </a:tr>
              <a:tr h="1326408">
                <a:tc>
                  <a:txBody>
                    <a:bodyPr/>
                    <a:lstStyle/>
                    <a:p>
                      <a:endParaRPr lang="en-GB"/>
                    </a:p>
                    <a:p>
                      <a:r>
                        <a:rPr lang="en-GB"/>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2000"/>
                    </a:p>
                    <a:p>
                      <a:pPr algn="ctr"/>
                      <a:r>
                        <a:rPr lang="en-GB" sz="2000"/>
                        <a:t>Dissertation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a:t>~200 students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4750425"/>
                  </a:ext>
                </a:extLst>
              </a:tr>
            </a:tbl>
          </a:graphicData>
        </a:graphic>
      </p:graphicFrame>
      <p:sp>
        <p:nvSpPr>
          <p:cNvPr id="9" name="Title 3">
            <a:extLst>
              <a:ext uri="{FF2B5EF4-FFF2-40B4-BE49-F238E27FC236}">
                <a16:creationId xmlns:a16="http://schemas.microsoft.com/office/drawing/2014/main" id="{2A96346A-12A6-69A8-8C23-654E9C8A3AA0}"/>
              </a:ext>
            </a:extLst>
          </p:cNvPr>
          <p:cNvSpPr txBox="1">
            <a:spLocks/>
          </p:cNvSpPr>
          <p:nvPr/>
        </p:nvSpPr>
        <p:spPr>
          <a:xfrm>
            <a:off x="287898" y="546410"/>
            <a:ext cx="10515600" cy="109696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Coherent Conversion Curriculum</a:t>
            </a:r>
          </a:p>
        </p:txBody>
      </p:sp>
      <p:pic>
        <p:nvPicPr>
          <p:cNvPr id="1026" name="Picture 2">
            <a:extLst>
              <a:ext uri="{FF2B5EF4-FFF2-40B4-BE49-F238E27FC236}">
                <a16:creationId xmlns:a16="http://schemas.microsoft.com/office/drawing/2014/main" id="{B342D8B8-F9F2-4F76-B089-7E0AC6CC9E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3705" y="275789"/>
            <a:ext cx="1367590" cy="1367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88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9394-0CD2-40AB-AEE3-C4186DD5C7D5}"/>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Creating Community</a:t>
            </a:r>
          </a:p>
        </p:txBody>
      </p:sp>
      <p:sp>
        <p:nvSpPr>
          <p:cNvPr id="3" name="Text Placeholder 2">
            <a:extLst>
              <a:ext uri="{FF2B5EF4-FFF2-40B4-BE49-F238E27FC236}">
                <a16:creationId xmlns:a16="http://schemas.microsoft.com/office/drawing/2014/main" id="{7EAE6B15-3FA8-4BF5-802F-85CABD815835}"/>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kern="1200">
                <a:solidFill>
                  <a:schemeClr val="tx1"/>
                </a:solidFill>
                <a:latin typeface="+mn-lt"/>
                <a:ea typeface="+mn-ea"/>
                <a:cs typeface="+mn-cs"/>
              </a:rPr>
              <a:t>Dr James Bartlett</a:t>
            </a:r>
          </a:p>
          <a:p>
            <a:r>
              <a:rPr lang="en-US" kern="1200">
                <a:solidFill>
                  <a:schemeClr val="tx1"/>
                </a:solidFill>
                <a:latin typeface="+mn-lt"/>
                <a:ea typeface="+mn-ea"/>
                <a:cs typeface="+mn-cs"/>
              </a:rPr>
              <a:t>@JamesEBartlett</a:t>
            </a:r>
          </a:p>
        </p:txBody>
      </p:sp>
    </p:spTree>
    <p:extLst>
      <p:ext uri="{BB962C8B-B14F-4D97-AF65-F5344CB8AC3E}">
        <p14:creationId xmlns:p14="http://schemas.microsoft.com/office/powerpoint/2010/main" val="2420265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E763D-2FC7-3B12-657D-E7B3CB01098C}"/>
              </a:ext>
            </a:extLst>
          </p:cNvPr>
          <p:cNvSpPr>
            <a:spLocks noGrp="1"/>
          </p:cNvSpPr>
          <p:nvPr>
            <p:ph type="title"/>
          </p:nvPr>
        </p:nvSpPr>
        <p:spPr/>
        <p:txBody>
          <a:bodyPr/>
          <a:lstStyle/>
          <a:p>
            <a:r>
              <a:rPr lang="en-GB"/>
              <a:t>Levels of support</a:t>
            </a:r>
          </a:p>
        </p:txBody>
      </p:sp>
      <p:sp>
        <p:nvSpPr>
          <p:cNvPr id="3" name="Content Placeholder 2">
            <a:extLst>
              <a:ext uri="{FF2B5EF4-FFF2-40B4-BE49-F238E27FC236}">
                <a16:creationId xmlns:a16="http://schemas.microsoft.com/office/drawing/2014/main" id="{E24D374E-91BA-602A-ED51-83A03069A9E9}"/>
              </a:ext>
            </a:extLst>
          </p:cNvPr>
          <p:cNvSpPr>
            <a:spLocks noGrp="1"/>
          </p:cNvSpPr>
          <p:nvPr>
            <p:ph idx="1"/>
          </p:nvPr>
        </p:nvSpPr>
        <p:spPr/>
        <p:txBody>
          <a:bodyPr>
            <a:normAutofit/>
          </a:bodyPr>
          <a:lstStyle/>
          <a:p>
            <a:r>
              <a:rPr lang="en-GB"/>
              <a:t>Within courses </a:t>
            </a:r>
          </a:p>
          <a:p>
            <a:pPr lvl="1">
              <a:lnSpc>
                <a:spcPct val="150000"/>
              </a:lnSpc>
            </a:pPr>
            <a:r>
              <a:rPr lang="en-GB" sz="2800"/>
              <a:t>In-person labs (co-teaching, live coding) </a:t>
            </a:r>
          </a:p>
          <a:p>
            <a:pPr lvl="1">
              <a:lnSpc>
                <a:spcPct val="150000"/>
              </a:lnSpc>
            </a:pPr>
            <a:r>
              <a:rPr lang="en-GB" sz="2800"/>
              <a:t>Group assessment projects (e.g., preregistration)</a:t>
            </a:r>
          </a:p>
          <a:p>
            <a:pPr lvl="1">
              <a:lnSpc>
                <a:spcPct val="150000"/>
              </a:lnSpc>
            </a:pPr>
            <a:r>
              <a:rPr lang="en-GB" sz="2800"/>
              <a:t>Course specific Teams channels</a:t>
            </a:r>
          </a:p>
          <a:p>
            <a:pPr lvl="1">
              <a:lnSpc>
                <a:spcPct val="150000"/>
              </a:lnSpc>
            </a:pPr>
            <a:r>
              <a:rPr lang="en-GB" sz="2800"/>
              <a:t>Graduate teaching assistant support sessions</a:t>
            </a:r>
          </a:p>
          <a:p>
            <a:endParaRPr lang="en-GB"/>
          </a:p>
        </p:txBody>
      </p:sp>
      <p:pic>
        <p:nvPicPr>
          <p:cNvPr id="9" name="Picture 8" descr="Icon&#10;&#10;Description automatically generated">
            <a:extLst>
              <a:ext uri="{FF2B5EF4-FFF2-40B4-BE49-F238E27FC236}">
                <a16:creationId xmlns:a16="http://schemas.microsoft.com/office/drawing/2014/main" id="{BD5F1F0B-ECB6-FC55-3AE4-5ACBB79C9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232" y="650240"/>
            <a:ext cx="2237522" cy="2080895"/>
          </a:xfrm>
          <a:prstGeom prst="rect">
            <a:avLst/>
          </a:prstGeom>
        </p:spPr>
      </p:pic>
      <p:pic>
        <p:nvPicPr>
          <p:cNvPr id="5" name="Picture 4">
            <a:extLst>
              <a:ext uri="{FF2B5EF4-FFF2-40B4-BE49-F238E27FC236}">
                <a16:creationId xmlns:a16="http://schemas.microsoft.com/office/drawing/2014/main" id="{815C9169-AB6C-775D-7DB7-10787602FF1C}"/>
              </a:ext>
            </a:extLst>
          </p:cNvPr>
          <p:cNvPicPr>
            <a:picLocks noChangeAspect="1"/>
          </p:cNvPicPr>
          <p:nvPr/>
        </p:nvPicPr>
        <p:blipFill>
          <a:blip r:embed="rId4"/>
          <a:stretch>
            <a:fillRect/>
          </a:stretch>
        </p:blipFill>
        <p:spPr>
          <a:xfrm>
            <a:off x="8660112" y="3192156"/>
            <a:ext cx="2975762" cy="2984807"/>
          </a:xfrm>
          <a:prstGeom prst="rect">
            <a:avLst/>
          </a:prstGeom>
        </p:spPr>
      </p:pic>
    </p:spTree>
    <p:extLst>
      <p:ext uri="{BB962C8B-B14F-4D97-AF65-F5344CB8AC3E}">
        <p14:creationId xmlns:p14="http://schemas.microsoft.com/office/powerpoint/2010/main" val="373445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E763D-2FC7-3B12-657D-E7B3CB01098C}"/>
              </a:ext>
            </a:extLst>
          </p:cNvPr>
          <p:cNvSpPr>
            <a:spLocks noGrp="1"/>
          </p:cNvSpPr>
          <p:nvPr>
            <p:ph type="title"/>
          </p:nvPr>
        </p:nvSpPr>
        <p:spPr/>
        <p:txBody>
          <a:bodyPr/>
          <a:lstStyle/>
          <a:p>
            <a:r>
              <a:rPr lang="en-GB"/>
              <a:t>Levels of support</a:t>
            </a:r>
          </a:p>
        </p:txBody>
      </p:sp>
      <p:sp>
        <p:nvSpPr>
          <p:cNvPr id="3" name="Content Placeholder 2">
            <a:extLst>
              <a:ext uri="{FF2B5EF4-FFF2-40B4-BE49-F238E27FC236}">
                <a16:creationId xmlns:a16="http://schemas.microsoft.com/office/drawing/2014/main" id="{E24D374E-91BA-602A-ED51-83A03069A9E9}"/>
              </a:ext>
            </a:extLst>
          </p:cNvPr>
          <p:cNvSpPr>
            <a:spLocks noGrp="1"/>
          </p:cNvSpPr>
          <p:nvPr>
            <p:ph idx="1"/>
          </p:nvPr>
        </p:nvSpPr>
        <p:spPr/>
        <p:txBody>
          <a:bodyPr>
            <a:normAutofit/>
          </a:bodyPr>
          <a:lstStyle/>
          <a:p>
            <a:r>
              <a:rPr lang="en-GB"/>
              <a:t>Outside courses</a:t>
            </a:r>
          </a:p>
          <a:p>
            <a:pPr lvl="1">
              <a:lnSpc>
                <a:spcPct val="150000"/>
              </a:lnSpc>
            </a:pPr>
            <a:r>
              <a:rPr lang="en-GB" sz="2800"/>
              <a:t>Staff office hours</a:t>
            </a:r>
          </a:p>
          <a:p>
            <a:pPr lvl="1">
              <a:lnSpc>
                <a:spcPct val="150000"/>
              </a:lnSpc>
            </a:pPr>
            <a:r>
              <a:rPr lang="en-GB" sz="2800"/>
              <a:t>Data analysis help pages</a:t>
            </a:r>
          </a:p>
          <a:p>
            <a:pPr lvl="1"/>
            <a:endParaRPr lang="en-GB" sz="2800"/>
          </a:p>
        </p:txBody>
      </p:sp>
      <p:pic>
        <p:nvPicPr>
          <p:cNvPr id="5" name="Picture 4">
            <a:extLst>
              <a:ext uri="{FF2B5EF4-FFF2-40B4-BE49-F238E27FC236}">
                <a16:creationId xmlns:a16="http://schemas.microsoft.com/office/drawing/2014/main" id="{2DC9969E-235A-C185-47A7-C79C9FCF2C9C}"/>
              </a:ext>
            </a:extLst>
          </p:cNvPr>
          <p:cNvPicPr>
            <a:picLocks noChangeAspect="1"/>
          </p:cNvPicPr>
          <p:nvPr/>
        </p:nvPicPr>
        <p:blipFill rotWithShape="1">
          <a:blip r:embed="rId3"/>
          <a:srcRect t="2536" r="77574"/>
          <a:stretch/>
        </p:blipFill>
        <p:spPr>
          <a:xfrm>
            <a:off x="8887771" y="1825625"/>
            <a:ext cx="2928876" cy="2066151"/>
          </a:xfrm>
          <a:prstGeom prst="rect">
            <a:avLst/>
          </a:prstGeom>
        </p:spPr>
      </p:pic>
      <p:grpSp>
        <p:nvGrpSpPr>
          <p:cNvPr id="4" name="Group 3">
            <a:extLst>
              <a:ext uri="{FF2B5EF4-FFF2-40B4-BE49-F238E27FC236}">
                <a16:creationId xmlns:a16="http://schemas.microsoft.com/office/drawing/2014/main" id="{B25C8C17-B325-DA67-796C-B0FF30DF7DCF}"/>
              </a:ext>
            </a:extLst>
          </p:cNvPr>
          <p:cNvGrpSpPr/>
          <p:nvPr/>
        </p:nvGrpSpPr>
        <p:grpSpPr>
          <a:xfrm>
            <a:off x="3458420" y="4309793"/>
            <a:ext cx="8358227" cy="1449152"/>
            <a:chOff x="3458420" y="4727811"/>
            <a:chExt cx="8358227" cy="1449152"/>
          </a:xfrm>
        </p:grpSpPr>
        <p:pic>
          <p:nvPicPr>
            <p:cNvPr id="6" name="Picture 5">
              <a:extLst>
                <a:ext uri="{FF2B5EF4-FFF2-40B4-BE49-F238E27FC236}">
                  <a16:creationId xmlns:a16="http://schemas.microsoft.com/office/drawing/2014/main" id="{6A1A15F1-1E54-FABC-E776-D048E000EC7B}"/>
                </a:ext>
              </a:extLst>
            </p:cNvPr>
            <p:cNvPicPr>
              <a:picLocks noChangeAspect="1"/>
            </p:cNvPicPr>
            <p:nvPr/>
          </p:nvPicPr>
          <p:blipFill rotWithShape="1">
            <a:blip r:embed="rId3"/>
            <a:srcRect l="40396" t="2536" b="33797"/>
            <a:stretch/>
          </p:blipFill>
          <p:spPr>
            <a:xfrm>
              <a:off x="3458420" y="4727811"/>
              <a:ext cx="8358227" cy="1449152"/>
            </a:xfrm>
            <a:prstGeom prst="rect">
              <a:avLst/>
            </a:prstGeom>
          </p:spPr>
        </p:pic>
        <p:sp>
          <p:nvSpPr>
            <p:cNvPr id="7" name="Rectangle 6">
              <a:extLst>
                <a:ext uri="{FF2B5EF4-FFF2-40B4-BE49-F238E27FC236}">
                  <a16:creationId xmlns:a16="http://schemas.microsoft.com/office/drawing/2014/main" id="{364323DB-A6F8-63EF-C748-1D21BA63B102}"/>
                </a:ext>
              </a:extLst>
            </p:cNvPr>
            <p:cNvSpPr/>
            <p:nvPr/>
          </p:nvSpPr>
          <p:spPr>
            <a:xfrm>
              <a:off x="3594224" y="4799690"/>
              <a:ext cx="759115" cy="2096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92447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34B2-A153-0931-C836-52FD90431BFC}"/>
              </a:ext>
            </a:extLst>
          </p:cNvPr>
          <p:cNvSpPr>
            <a:spLocks noGrp="1"/>
          </p:cNvSpPr>
          <p:nvPr>
            <p:ph type="title"/>
          </p:nvPr>
        </p:nvSpPr>
        <p:spPr/>
        <p:txBody>
          <a:bodyPr/>
          <a:lstStyle/>
          <a:p>
            <a:r>
              <a:rPr lang="en-GB"/>
              <a:t>Levels of support</a:t>
            </a:r>
          </a:p>
        </p:txBody>
      </p:sp>
      <p:sp>
        <p:nvSpPr>
          <p:cNvPr id="3" name="Content Placeholder 2">
            <a:extLst>
              <a:ext uri="{FF2B5EF4-FFF2-40B4-BE49-F238E27FC236}">
                <a16:creationId xmlns:a16="http://schemas.microsoft.com/office/drawing/2014/main" id="{F6EB69D3-7E7E-1934-EDA7-42B663AB17A4}"/>
              </a:ext>
            </a:extLst>
          </p:cNvPr>
          <p:cNvSpPr>
            <a:spLocks noGrp="1"/>
          </p:cNvSpPr>
          <p:nvPr>
            <p:ph idx="1"/>
          </p:nvPr>
        </p:nvSpPr>
        <p:spPr/>
        <p:txBody>
          <a:bodyPr/>
          <a:lstStyle/>
          <a:p>
            <a:r>
              <a:rPr lang="en-GB" sz="3200"/>
              <a:t>Continuous professional development</a:t>
            </a:r>
          </a:p>
          <a:p>
            <a:pPr lvl="1"/>
            <a:r>
              <a:rPr lang="en-GB" sz="2800"/>
              <a:t>Methods and Metascience group </a:t>
            </a:r>
          </a:p>
          <a:p>
            <a:pPr lvl="2"/>
            <a:r>
              <a:rPr lang="en-GB" sz="2800"/>
              <a:t>Coding club</a:t>
            </a:r>
          </a:p>
          <a:p>
            <a:pPr lvl="2"/>
            <a:r>
              <a:rPr lang="en-GB" sz="2800"/>
              <a:t>Weekly seminars</a:t>
            </a:r>
          </a:p>
          <a:p>
            <a:pPr lvl="2"/>
            <a:r>
              <a:rPr lang="en-GB" sz="2800"/>
              <a:t>Analysis support pages</a:t>
            </a:r>
          </a:p>
          <a:p>
            <a:endParaRPr lang="en-GB"/>
          </a:p>
        </p:txBody>
      </p:sp>
      <p:pic>
        <p:nvPicPr>
          <p:cNvPr id="5" name="Picture 4">
            <a:extLst>
              <a:ext uri="{FF2B5EF4-FFF2-40B4-BE49-F238E27FC236}">
                <a16:creationId xmlns:a16="http://schemas.microsoft.com/office/drawing/2014/main" id="{FF0C111B-D43D-D02F-C2FA-AC2A58B4F035}"/>
              </a:ext>
            </a:extLst>
          </p:cNvPr>
          <p:cNvPicPr>
            <a:picLocks noChangeAspect="1"/>
          </p:cNvPicPr>
          <p:nvPr/>
        </p:nvPicPr>
        <p:blipFill>
          <a:blip r:embed="rId3"/>
          <a:stretch>
            <a:fillRect/>
          </a:stretch>
        </p:blipFill>
        <p:spPr>
          <a:xfrm>
            <a:off x="8429625" y="1027906"/>
            <a:ext cx="2924175" cy="3305175"/>
          </a:xfrm>
          <a:prstGeom prst="rect">
            <a:avLst/>
          </a:prstGeom>
        </p:spPr>
      </p:pic>
      <p:grpSp>
        <p:nvGrpSpPr>
          <p:cNvPr id="9" name="Group 8">
            <a:extLst>
              <a:ext uri="{FF2B5EF4-FFF2-40B4-BE49-F238E27FC236}">
                <a16:creationId xmlns:a16="http://schemas.microsoft.com/office/drawing/2014/main" id="{8B6FF2C5-355A-44D5-4686-64A57C91F268}"/>
              </a:ext>
            </a:extLst>
          </p:cNvPr>
          <p:cNvGrpSpPr/>
          <p:nvPr/>
        </p:nvGrpSpPr>
        <p:grpSpPr>
          <a:xfrm>
            <a:off x="1844085" y="4617720"/>
            <a:ext cx="9509715" cy="1875155"/>
            <a:chOff x="1844085" y="4617720"/>
            <a:chExt cx="9509715" cy="1875155"/>
          </a:xfrm>
        </p:grpSpPr>
        <p:pic>
          <p:nvPicPr>
            <p:cNvPr id="7" name="Picture 6">
              <a:extLst>
                <a:ext uri="{FF2B5EF4-FFF2-40B4-BE49-F238E27FC236}">
                  <a16:creationId xmlns:a16="http://schemas.microsoft.com/office/drawing/2014/main" id="{9A968CC2-567B-B07A-4CAF-48D32A7EA92A}"/>
                </a:ext>
              </a:extLst>
            </p:cNvPr>
            <p:cNvPicPr>
              <a:picLocks noChangeAspect="1"/>
            </p:cNvPicPr>
            <p:nvPr/>
          </p:nvPicPr>
          <p:blipFill>
            <a:blip r:embed="rId4"/>
            <a:stretch>
              <a:fillRect/>
            </a:stretch>
          </p:blipFill>
          <p:spPr>
            <a:xfrm>
              <a:off x="1844085" y="4617720"/>
              <a:ext cx="9509715" cy="1875155"/>
            </a:xfrm>
            <a:prstGeom prst="rect">
              <a:avLst/>
            </a:prstGeom>
          </p:spPr>
        </p:pic>
        <p:sp>
          <p:nvSpPr>
            <p:cNvPr id="8" name="Rectangle 7">
              <a:extLst>
                <a:ext uri="{FF2B5EF4-FFF2-40B4-BE49-F238E27FC236}">
                  <a16:creationId xmlns:a16="http://schemas.microsoft.com/office/drawing/2014/main" id="{7023F1D2-3ED6-9C91-71D3-6E449DB3AD84}"/>
                </a:ext>
              </a:extLst>
            </p:cNvPr>
            <p:cNvSpPr/>
            <p:nvPr/>
          </p:nvSpPr>
          <p:spPr>
            <a:xfrm>
              <a:off x="2068830" y="4743450"/>
              <a:ext cx="720090" cy="2057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28353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C06E-70FA-4A53-A316-077926A07635}"/>
              </a:ext>
            </a:extLst>
          </p:cNvPr>
          <p:cNvSpPr>
            <a:spLocks noGrp="1"/>
          </p:cNvSpPr>
          <p:nvPr>
            <p:ph type="title"/>
          </p:nvPr>
        </p:nvSpPr>
        <p:spPr/>
        <p:txBody>
          <a:bodyPr/>
          <a:lstStyle/>
          <a:p>
            <a:r>
              <a:rPr lang="en-GB"/>
              <a:t>Welcome!</a:t>
            </a:r>
          </a:p>
        </p:txBody>
      </p:sp>
      <p:sp>
        <p:nvSpPr>
          <p:cNvPr id="3" name="Content Placeholder 2">
            <a:extLst>
              <a:ext uri="{FF2B5EF4-FFF2-40B4-BE49-F238E27FC236}">
                <a16:creationId xmlns:a16="http://schemas.microsoft.com/office/drawing/2014/main" id="{30C73E84-5BCB-41CE-A8C4-F7A383BBD81B}"/>
              </a:ext>
            </a:extLst>
          </p:cNvPr>
          <p:cNvSpPr>
            <a:spLocks noGrp="1"/>
          </p:cNvSpPr>
          <p:nvPr>
            <p:ph idx="1"/>
          </p:nvPr>
        </p:nvSpPr>
        <p:spPr>
          <a:xfrm>
            <a:off x="835150" y="1675239"/>
            <a:ext cx="10515600" cy="4351338"/>
          </a:xfrm>
        </p:spPr>
        <p:txBody>
          <a:bodyPr vert="horz" lIns="91440" tIns="45720" rIns="91440" bIns="45720" rtlCol="0" anchor="t">
            <a:normAutofit/>
          </a:bodyPr>
          <a:lstStyle/>
          <a:p>
            <a:endParaRPr lang="en-GB" dirty="0"/>
          </a:p>
          <a:p>
            <a:r>
              <a:rPr lang="en-GB" dirty="0"/>
              <a:t>The Good Stuff/Why we do this</a:t>
            </a:r>
          </a:p>
          <a:p>
            <a:r>
              <a:rPr lang="en-GB" dirty="0"/>
              <a:t>Reproducible Data Skills</a:t>
            </a:r>
          </a:p>
          <a:p>
            <a:r>
              <a:rPr lang="en-GB" dirty="0">
                <a:solidFill>
                  <a:srgbClr val="000000"/>
                </a:solidFill>
                <a:ea typeface="Calibri" panose="020F0502020204030204"/>
                <a:cs typeface="Calibri" panose="020F0502020204030204"/>
              </a:rPr>
              <a:t>Pedagogical Approach &amp; Curriculum</a:t>
            </a:r>
          </a:p>
          <a:p>
            <a:r>
              <a:rPr lang="en-GB" dirty="0"/>
              <a:t>Creating Community </a:t>
            </a:r>
            <a:endParaRPr lang="en-GB" dirty="0">
              <a:solidFill>
                <a:srgbClr val="000000"/>
              </a:solidFill>
              <a:ea typeface="Calibri" panose="020F0502020204030204"/>
              <a:cs typeface="Calibri" panose="020F0502020204030204"/>
            </a:endParaRPr>
          </a:p>
          <a:p>
            <a:r>
              <a:rPr lang="en-GB" dirty="0"/>
              <a:t>Conclusions &amp; Questions</a:t>
            </a:r>
          </a:p>
        </p:txBody>
      </p:sp>
      <p:pic>
        <p:nvPicPr>
          <p:cNvPr id="6" name="Picture 5" descr="A picture containing text, sign, businesscard&#10;&#10;Description automatically generated">
            <a:extLst>
              <a:ext uri="{FF2B5EF4-FFF2-40B4-BE49-F238E27FC236}">
                <a16:creationId xmlns:a16="http://schemas.microsoft.com/office/drawing/2014/main" id="{ADDA2220-94D7-4738-8718-97B4A2BAB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830" y="3250208"/>
            <a:ext cx="2859748" cy="2859748"/>
          </a:xfrm>
          <a:prstGeom prst="rect">
            <a:avLst/>
          </a:prstGeom>
        </p:spPr>
      </p:pic>
      <p:sp>
        <p:nvSpPr>
          <p:cNvPr id="5" name="Text Placeholder 2">
            <a:extLst>
              <a:ext uri="{FF2B5EF4-FFF2-40B4-BE49-F238E27FC236}">
                <a16:creationId xmlns:a16="http://schemas.microsoft.com/office/drawing/2014/main" id="{2CE34F41-1D8F-B21F-D27E-02206B359477}"/>
              </a:ext>
            </a:extLst>
          </p:cNvPr>
          <p:cNvSpPr txBox="1">
            <a:spLocks/>
          </p:cNvSpPr>
          <p:nvPr/>
        </p:nvSpPr>
        <p:spPr>
          <a:xfrm>
            <a:off x="841250" y="4983276"/>
            <a:ext cx="9674351" cy="1126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Dr Helena Paterson</a:t>
            </a:r>
          </a:p>
          <a:p>
            <a:pPr marL="0" indent="0">
              <a:buNone/>
            </a:pPr>
            <a:r>
              <a:rPr lang="en-US" dirty="0"/>
              <a:t>@PatersonHelena</a:t>
            </a:r>
          </a:p>
        </p:txBody>
      </p:sp>
      <p:pic>
        <p:nvPicPr>
          <p:cNvPr id="7" name="Picture 6" descr="A picture containing text&#10;&#10;Description automatically generated">
            <a:extLst>
              <a:ext uri="{FF2B5EF4-FFF2-40B4-BE49-F238E27FC236}">
                <a16:creationId xmlns:a16="http://schemas.microsoft.com/office/drawing/2014/main" id="{8B6BDA93-7D06-7373-BC58-B290757F3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9558" y="748044"/>
            <a:ext cx="3400927" cy="2366044"/>
          </a:xfrm>
          <a:prstGeom prst="rect">
            <a:avLst/>
          </a:prstGeom>
        </p:spPr>
      </p:pic>
    </p:spTree>
    <p:extLst>
      <p:ext uri="{BB962C8B-B14F-4D97-AF65-F5344CB8AC3E}">
        <p14:creationId xmlns:p14="http://schemas.microsoft.com/office/powerpoint/2010/main" val="393543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EDAB-DE3A-696F-F7FB-23EAED441BFD}"/>
              </a:ext>
            </a:extLst>
          </p:cNvPr>
          <p:cNvSpPr>
            <a:spLocks noGrp="1"/>
          </p:cNvSpPr>
          <p:nvPr>
            <p:ph type="title"/>
          </p:nvPr>
        </p:nvSpPr>
        <p:spPr/>
        <p:txBody>
          <a:bodyPr/>
          <a:lstStyle/>
          <a:p>
            <a:r>
              <a:rPr lang="en-GB"/>
              <a:t>New starter experiences</a:t>
            </a:r>
          </a:p>
        </p:txBody>
      </p:sp>
      <p:sp>
        <p:nvSpPr>
          <p:cNvPr id="3" name="Content Placeholder 2">
            <a:extLst>
              <a:ext uri="{FF2B5EF4-FFF2-40B4-BE49-F238E27FC236}">
                <a16:creationId xmlns:a16="http://schemas.microsoft.com/office/drawing/2014/main" id="{64A22EBF-25C7-82D9-D6E9-D89D23065C42}"/>
              </a:ext>
            </a:extLst>
          </p:cNvPr>
          <p:cNvSpPr>
            <a:spLocks noGrp="1"/>
          </p:cNvSpPr>
          <p:nvPr>
            <p:ph idx="1"/>
          </p:nvPr>
        </p:nvSpPr>
        <p:spPr/>
        <p:txBody>
          <a:bodyPr/>
          <a:lstStyle/>
          <a:p>
            <a:pPr>
              <a:spcAft>
                <a:spcPts val="1200"/>
              </a:spcAft>
            </a:pPr>
            <a:r>
              <a:rPr lang="en-GB"/>
              <a:t>Important to attract relevant expertise: “Competency in use of, and teaching of, R”</a:t>
            </a:r>
          </a:p>
          <a:p>
            <a:pPr>
              <a:spcAft>
                <a:spcPts val="1200"/>
              </a:spcAft>
            </a:pPr>
            <a:r>
              <a:rPr lang="en-GB"/>
              <a:t>Focus on data skills / reproducibility (not just R) key: Students have a more rounded workflow when it comes to dissertations</a:t>
            </a:r>
          </a:p>
          <a:p>
            <a:pPr>
              <a:spcAft>
                <a:spcPts val="1200"/>
              </a:spcAft>
            </a:pPr>
            <a:r>
              <a:rPr lang="en-GB"/>
              <a:t>Familiarise yourself with the new materials: What should we expect students to know at their learning stage?</a:t>
            </a:r>
          </a:p>
          <a:p>
            <a:pPr>
              <a:spcAft>
                <a:spcPts val="1200"/>
              </a:spcAft>
            </a:pPr>
            <a:r>
              <a:rPr lang="en-GB"/>
              <a:t>Adapting open educational materials makes it easier to collaborate and advance the content  </a:t>
            </a:r>
          </a:p>
        </p:txBody>
      </p:sp>
    </p:spTree>
    <p:extLst>
      <p:ext uri="{BB962C8B-B14F-4D97-AF65-F5344CB8AC3E}">
        <p14:creationId xmlns:p14="http://schemas.microsoft.com/office/powerpoint/2010/main" val="272759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4773A-0F05-7AD7-6F3F-141E93387D70}"/>
              </a:ext>
            </a:extLst>
          </p:cNvPr>
          <p:cNvSpPr>
            <a:spLocks noGrp="1"/>
          </p:cNvSpPr>
          <p:nvPr>
            <p:ph type="title"/>
          </p:nvPr>
        </p:nvSpPr>
        <p:spPr/>
        <p:txBody>
          <a:bodyPr/>
          <a:lstStyle/>
          <a:p>
            <a:r>
              <a:rPr lang="en-GB"/>
              <a:t>New starter challenges</a:t>
            </a:r>
          </a:p>
        </p:txBody>
      </p:sp>
      <p:sp>
        <p:nvSpPr>
          <p:cNvPr id="3" name="Content Placeholder 2">
            <a:extLst>
              <a:ext uri="{FF2B5EF4-FFF2-40B4-BE49-F238E27FC236}">
                <a16:creationId xmlns:a16="http://schemas.microsoft.com/office/drawing/2014/main" id="{91E4BC76-80B2-FBF5-E1C0-2B9F97CBCCF5}"/>
              </a:ext>
            </a:extLst>
          </p:cNvPr>
          <p:cNvSpPr>
            <a:spLocks noGrp="1"/>
          </p:cNvSpPr>
          <p:nvPr>
            <p:ph idx="1"/>
          </p:nvPr>
        </p:nvSpPr>
        <p:spPr/>
        <p:txBody>
          <a:bodyPr>
            <a:normAutofit lnSpcReduction="10000"/>
          </a:bodyPr>
          <a:lstStyle/>
          <a:p>
            <a:pPr>
              <a:spcAft>
                <a:spcPts val="1200"/>
              </a:spcAft>
            </a:pPr>
            <a:r>
              <a:rPr lang="en-GB"/>
              <a:t>Unlike point-and-click software, there is not a single way of performing a task: Base R or </a:t>
            </a:r>
            <a:r>
              <a:rPr lang="en-GB" err="1"/>
              <a:t>Tidyverse</a:t>
            </a:r>
            <a:r>
              <a:rPr lang="en-GB"/>
              <a:t>? </a:t>
            </a:r>
          </a:p>
          <a:p>
            <a:pPr>
              <a:spcAft>
                <a:spcPts val="1200"/>
              </a:spcAft>
            </a:pPr>
            <a:endParaRPr lang="en-GB"/>
          </a:p>
          <a:p>
            <a:pPr>
              <a:spcAft>
                <a:spcPts val="1200"/>
              </a:spcAft>
            </a:pPr>
            <a:r>
              <a:rPr lang="en-GB"/>
              <a:t>Staff imposter syndrome: Worry about teaching the “right way” –anxious about using methods different to what the students know</a:t>
            </a:r>
          </a:p>
          <a:p>
            <a:pPr>
              <a:spcAft>
                <a:spcPts val="1200"/>
              </a:spcAft>
            </a:pPr>
            <a:endParaRPr lang="en-GB"/>
          </a:p>
          <a:p>
            <a:pPr>
              <a:spcAft>
                <a:spcPts val="1200"/>
              </a:spcAft>
            </a:pPr>
            <a:r>
              <a:rPr lang="en-GB"/>
              <a:t>….But, the students are confident in their abilities and embrace flexibility</a:t>
            </a:r>
          </a:p>
          <a:p>
            <a:endParaRPr lang="en-GB"/>
          </a:p>
          <a:p>
            <a:endParaRPr lang="en-GB"/>
          </a:p>
          <a:p>
            <a:endParaRPr lang="en-GB"/>
          </a:p>
        </p:txBody>
      </p:sp>
    </p:spTree>
    <p:extLst>
      <p:ext uri="{BB962C8B-B14F-4D97-AF65-F5344CB8AC3E}">
        <p14:creationId xmlns:p14="http://schemas.microsoft.com/office/powerpoint/2010/main" val="181800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80E7-E0A4-4DFB-A72F-B0B99F9B1538}"/>
              </a:ext>
            </a:extLst>
          </p:cNvPr>
          <p:cNvSpPr>
            <a:spLocks noGrp="1"/>
          </p:cNvSpPr>
          <p:nvPr>
            <p:ph type="title"/>
          </p:nvPr>
        </p:nvSpPr>
        <p:spPr>
          <a:xfrm>
            <a:off x="838200" y="365125"/>
            <a:ext cx="10515600" cy="1325563"/>
          </a:xfrm>
        </p:spPr>
        <p:txBody>
          <a:bodyPr>
            <a:normAutofit/>
          </a:bodyPr>
          <a:lstStyle/>
          <a:p>
            <a:r>
              <a:rPr lang="en-GB" sz="5400"/>
              <a:t>Take home messages</a:t>
            </a:r>
          </a:p>
        </p:txBody>
      </p:sp>
      <p:sp>
        <p:nvSpPr>
          <p:cNvPr id="3" name="Content Placeholder 2">
            <a:extLst>
              <a:ext uri="{FF2B5EF4-FFF2-40B4-BE49-F238E27FC236}">
                <a16:creationId xmlns:a16="http://schemas.microsoft.com/office/drawing/2014/main" id="{3C91732D-F1DE-4461-98EA-A5AB69675FA7}"/>
              </a:ext>
            </a:extLst>
          </p:cNvPr>
          <p:cNvSpPr>
            <a:spLocks noGrp="1"/>
          </p:cNvSpPr>
          <p:nvPr>
            <p:ph idx="1"/>
          </p:nvPr>
        </p:nvSpPr>
        <p:spPr>
          <a:xfrm>
            <a:off x="838200" y="1690688"/>
            <a:ext cx="10515600" cy="4251960"/>
          </a:xfrm>
        </p:spPr>
        <p:txBody>
          <a:bodyPr>
            <a:normAutofit/>
          </a:bodyPr>
          <a:lstStyle/>
          <a:p>
            <a:r>
              <a:rPr lang="en-GB" dirty="0"/>
              <a:t>Teaching in this way has given us lots of opportunities</a:t>
            </a:r>
          </a:p>
          <a:p>
            <a:endParaRPr lang="en-GB" dirty="0"/>
          </a:p>
          <a:p>
            <a:r>
              <a:rPr lang="en-GB" dirty="0"/>
              <a:t>Different levels of support help both staff and students</a:t>
            </a:r>
          </a:p>
          <a:p>
            <a:endParaRPr lang="en-GB" dirty="0"/>
          </a:p>
          <a:p>
            <a:r>
              <a:rPr lang="en-GB" dirty="0"/>
              <a:t>Embracing open educational materials allows us to move beyond silos towards an integrative approach</a:t>
            </a:r>
          </a:p>
        </p:txBody>
      </p:sp>
      <p:pic>
        <p:nvPicPr>
          <p:cNvPr id="4" name="Picture 3">
            <a:extLst>
              <a:ext uri="{FF2B5EF4-FFF2-40B4-BE49-F238E27FC236}">
                <a16:creationId xmlns:a16="http://schemas.microsoft.com/office/drawing/2014/main" id="{EA6A1BEE-A2EA-167E-1DE9-82B50664157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421295" y="4599374"/>
            <a:ext cx="9349409" cy="2258626"/>
          </a:xfrm>
          <a:prstGeom prst="rect">
            <a:avLst/>
          </a:prstGeom>
        </p:spPr>
      </p:pic>
    </p:spTree>
    <p:extLst>
      <p:ext uri="{BB962C8B-B14F-4D97-AF65-F5344CB8AC3E}">
        <p14:creationId xmlns:p14="http://schemas.microsoft.com/office/powerpoint/2010/main" val="233804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80E7-E0A4-4DFB-A72F-B0B99F9B1538}"/>
              </a:ext>
            </a:extLst>
          </p:cNvPr>
          <p:cNvSpPr>
            <a:spLocks noGrp="1"/>
          </p:cNvSpPr>
          <p:nvPr>
            <p:ph type="title"/>
          </p:nvPr>
        </p:nvSpPr>
        <p:spPr/>
        <p:txBody>
          <a:bodyPr/>
          <a:lstStyle/>
          <a:p>
            <a:r>
              <a:rPr lang="en-GB" dirty="0"/>
              <a:t>The #psyTeachR Community</a:t>
            </a:r>
          </a:p>
        </p:txBody>
      </p:sp>
      <p:sp>
        <p:nvSpPr>
          <p:cNvPr id="4" name="Content Placeholder 3">
            <a:extLst>
              <a:ext uri="{FF2B5EF4-FFF2-40B4-BE49-F238E27FC236}">
                <a16:creationId xmlns:a16="http://schemas.microsoft.com/office/drawing/2014/main" id="{EC7CD748-6D3D-4412-B0BC-343FA9E73958}"/>
              </a:ext>
            </a:extLst>
          </p:cNvPr>
          <p:cNvSpPr>
            <a:spLocks noGrp="1"/>
          </p:cNvSpPr>
          <p:nvPr>
            <p:ph idx="1"/>
          </p:nvPr>
        </p:nvSpPr>
        <p:spPr>
          <a:xfrm>
            <a:off x="838200" y="1825624"/>
            <a:ext cx="6506029" cy="3270483"/>
          </a:xfrm>
        </p:spPr>
        <p:txBody>
          <a:bodyPr>
            <a:normAutofit/>
          </a:bodyPr>
          <a:lstStyle/>
          <a:p>
            <a:pPr marL="0" indent="0">
              <a:buNone/>
            </a:pPr>
            <a:r>
              <a:rPr lang="en-GB" dirty="0">
                <a:cs typeface="Arial" panose="020B0604020202020204" pitchFamily="34" charset="0"/>
              </a:rPr>
              <a:t>These changes have truly been a team effort between staff and students</a:t>
            </a:r>
          </a:p>
          <a:p>
            <a:pPr marL="0" indent="0">
              <a:buNone/>
            </a:pPr>
            <a:endParaRPr lang="en-GB" dirty="0"/>
          </a:p>
          <a:p>
            <a:pPr marL="0" indent="0">
              <a:buNone/>
            </a:pPr>
            <a:r>
              <a:rPr lang="en-GB" dirty="0"/>
              <a:t>Special mention to:</a:t>
            </a:r>
          </a:p>
          <a:p>
            <a:pPr marL="0" indent="0">
              <a:buNone/>
            </a:pPr>
            <a:r>
              <a:rPr lang="en-GB" dirty="0"/>
              <a:t>Dale Barr, Lisa </a:t>
            </a:r>
            <a:r>
              <a:rPr lang="en-GB" dirty="0" err="1"/>
              <a:t>DeBruine</a:t>
            </a:r>
            <a:r>
              <a:rPr lang="en-GB" dirty="0"/>
              <a:t>, Phil McAleer, Heather Cleland Woods, Emily Nordmann, Carolina Kuepper-Tetzel, &amp; Niamh Stack</a:t>
            </a:r>
          </a:p>
        </p:txBody>
      </p:sp>
      <p:pic>
        <p:nvPicPr>
          <p:cNvPr id="9" name="Picture 8" descr="A picture containing shape&#10;&#10;Description automatically generated">
            <a:extLst>
              <a:ext uri="{FF2B5EF4-FFF2-40B4-BE49-F238E27FC236}">
                <a16:creationId xmlns:a16="http://schemas.microsoft.com/office/drawing/2014/main" id="{74658D30-0A55-4C64-9764-268E25C23EC4}"/>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8845" b="54798"/>
          <a:stretch/>
        </p:blipFill>
        <p:spPr>
          <a:xfrm>
            <a:off x="1741080" y="5231043"/>
            <a:ext cx="7305921" cy="1083176"/>
          </a:xfrm>
          <a:prstGeom prst="rect">
            <a:avLst/>
          </a:prstGeom>
        </p:spPr>
      </p:pic>
      <p:sp>
        <p:nvSpPr>
          <p:cNvPr id="11" name="TextBox 10">
            <a:extLst>
              <a:ext uri="{FF2B5EF4-FFF2-40B4-BE49-F238E27FC236}">
                <a16:creationId xmlns:a16="http://schemas.microsoft.com/office/drawing/2014/main" id="{02CB04EF-19F0-49F5-9F08-E510FA7FCD84}"/>
              </a:ext>
            </a:extLst>
          </p:cNvPr>
          <p:cNvSpPr txBox="1"/>
          <p:nvPr/>
        </p:nvSpPr>
        <p:spPr>
          <a:xfrm>
            <a:off x="7881698" y="3424345"/>
            <a:ext cx="3701142" cy="156966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prstClr val="black"/>
                </a:solidFill>
                <a:effectLst/>
                <a:uLnTx/>
                <a:uFillTx/>
                <a:latin typeface="Calibri" panose="020F0502020204030204"/>
                <a:ea typeface="+mn-ea"/>
                <a:cs typeface="+mn-cs"/>
              </a:rPr>
              <a:t>@PatersonHelena</a:t>
            </a:r>
          </a:p>
          <a:p>
            <a:pPr lvl="0" algn="ctr">
              <a:defRPr/>
            </a:pPr>
            <a:r>
              <a:rPr lang="en-GB" sz="3200">
                <a:solidFill>
                  <a:prstClr val="black"/>
                </a:solidFill>
              </a:rPr>
              <a:t>@JamesEBartlett @UofGPsychNeuro</a:t>
            </a:r>
            <a:endParaRPr kumimoji="0" lang="en-GB"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0089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0B69CE-B555-4E76-B6DE-16BC3F716A74}"/>
              </a:ext>
            </a:extLst>
          </p:cNvPr>
          <p:cNvPicPr>
            <a:picLocks noChangeAspect="1"/>
          </p:cNvPicPr>
          <p:nvPr/>
        </p:nvPicPr>
        <p:blipFill>
          <a:blip r:embed="rId2"/>
          <a:stretch>
            <a:fillRect/>
          </a:stretch>
        </p:blipFill>
        <p:spPr>
          <a:xfrm>
            <a:off x="537029" y="328750"/>
            <a:ext cx="7658100" cy="5029200"/>
          </a:xfrm>
          <a:prstGeom prst="rect">
            <a:avLst/>
          </a:prstGeom>
        </p:spPr>
      </p:pic>
      <p:pic>
        <p:nvPicPr>
          <p:cNvPr id="6" name="Picture 5">
            <a:extLst>
              <a:ext uri="{FF2B5EF4-FFF2-40B4-BE49-F238E27FC236}">
                <a16:creationId xmlns:a16="http://schemas.microsoft.com/office/drawing/2014/main" id="{3845C68D-8965-4A48-8A07-42F803E42174}"/>
              </a:ext>
            </a:extLst>
          </p:cNvPr>
          <p:cNvPicPr>
            <a:picLocks noChangeAspect="1"/>
          </p:cNvPicPr>
          <p:nvPr/>
        </p:nvPicPr>
        <p:blipFill>
          <a:blip r:embed="rId3"/>
          <a:stretch>
            <a:fillRect/>
          </a:stretch>
        </p:blipFill>
        <p:spPr>
          <a:xfrm>
            <a:off x="542284" y="5357950"/>
            <a:ext cx="7334250" cy="1476375"/>
          </a:xfrm>
          <a:prstGeom prst="rect">
            <a:avLst/>
          </a:prstGeom>
        </p:spPr>
      </p:pic>
      <p:sp>
        <p:nvSpPr>
          <p:cNvPr id="7" name="TextBox 6">
            <a:extLst>
              <a:ext uri="{FF2B5EF4-FFF2-40B4-BE49-F238E27FC236}">
                <a16:creationId xmlns:a16="http://schemas.microsoft.com/office/drawing/2014/main" id="{9352A4E2-C534-4704-BB1E-269B1D4D67B3}"/>
              </a:ext>
            </a:extLst>
          </p:cNvPr>
          <p:cNvSpPr txBox="1"/>
          <p:nvPr/>
        </p:nvSpPr>
        <p:spPr>
          <a:xfrm>
            <a:off x="8113487" y="6344584"/>
            <a:ext cx="4078513" cy="369332"/>
          </a:xfrm>
          <a:prstGeom prst="rect">
            <a:avLst/>
          </a:prstGeom>
          <a:noFill/>
        </p:spPr>
        <p:txBody>
          <a:bodyPr wrap="square">
            <a:spAutoFit/>
          </a:bodyPr>
          <a:lstStyle/>
          <a:p>
            <a:r>
              <a:rPr lang="en-GB">
                <a:hlinkClick r:id="rId4"/>
              </a:rPr>
              <a:t>https://psyteachr.github.io/ug2-practical</a:t>
            </a:r>
            <a:endParaRPr lang="en-GB"/>
          </a:p>
        </p:txBody>
      </p:sp>
      <p:sp>
        <p:nvSpPr>
          <p:cNvPr id="9" name="TextBox 8">
            <a:extLst>
              <a:ext uri="{FF2B5EF4-FFF2-40B4-BE49-F238E27FC236}">
                <a16:creationId xmlns:a16="http://schemas.microsoft.com/office/drawing/2014/main" id="{12B685DE-6AAF-4804-ADF5-707E114B5701}"/>
              </a:ext>
            </a:extLst>
          </p:cNvPr>
          <p:cNvSpPr txBox="1"/>
          <p:nvPr/>
        </p:nvSpPr>
        <p:spPr>
          <a:xfrm>
            <a:off x="8195129" y="1943379"/>
            <a:ext cx="3634639" cy="4401205"/>
          </a:xfrm>
          <a:prstGeom prst="rect">
            <a:avLst/>
          </a:prstGeom>
          <a:noFill/>
        </p:spPr>
        <p:txBody>
          <a:bodyPr wrap="square" rtlCol="0">
            <a:spAutoFit/>
          </a:bodyPr>
          <a:lstStyle/>
          <a:p>
            <a:pPr marL="342900" indent="-342900">
              <a:buFont typeface="Arial" panose="020B0604020202020204" pitchFamily="34" charset="0"/>
              <a:buChar char="•"/>
            </a:pPr>
            <a:r>
              <a:rPr lang="en-GB" sz="2000" b="1"/>
              <a:t>use a novice friendly syntax</a:t>
            </a:r>
          </a:p>
          <a:p>
            <a:pPr marL="342900" indent="-342900">
              <a:buFont typeface="Arial" panose="020B0604020202020204" pitchFamily="34" charset="0"/>
              <a:buChar char="•"/>
            </a:pPr>
            <a:r>
              <a:rPr lang="en-GB" sz="2000" b="1"/>
              <a:t>real data wherever possible</a:t>
            </a:r>
          </a:p>
          <a:p>
            <a:pPr marL="342900" indent="-342900">
              <a:buFont typeface="Arial" panose="020B0604020202020204" pitchFamily="34" charset="0"/>
              <a:buChar char="•"/>
            </a:pPr>
            <a:r>
              <a:rPr lang="en-GB" sz="2000" b="1" err="1"/>
              <a:t>PreClass</a:t>
            </a:r>
            <a:r>
              <a:rPr lang="en-GB" sz="2000" b="1"/>
              <a:t>, </a:t>
            </a:r>
            <a:r>
              <a:rPr lang="en-GB" sz="2000" b="1" err="1"/>
              <a:t>InClass</a:t>
            </a:r>
            <a:r>
              <a:rPr lang="en-GB" sz="2000" b="1"/>
              <a:t>, Assignment</a:t>
            </a:r>
          </a:p>
          <a:p>
            <a:pPr marL="342900" indent="-342900">
              <a:buFont typeface="Arial" panose="020B0604020202020204" pitchFamily="34" charset="0"/>
              <a:buChar char="•"/>
            </a:pPr>
            <a:r>
              <a:rPr lang="en-GB" sz="2000" b="1"/>
              <a:t>Increase complexity and reduce hints as chapters progress</a:t>
            </a:r>
          </a:p>
          <a:p>
            <a:pPr marL="342900" indent="-342900">
              <a:buFont typeface="Arial" panose="020B0604020202020204" pitchFamily="34" charset="0"/>
              <a:buChar char="•"/>
            </a:pPr>
            <a:r>
              <a:rPr lang="en-GB" sz="2000" b="1"/>
              <a:t>Integrate theory, research methods, terminology as well as data skills</a:t>
            </a:r>
          </a:p>
          <a:p>
            <a:pPr marL="342900" indent="-342900">
              <a:buFont typeface="Arial" panose="020B0604020202020204" pitchFamily="34" charset="0"/>
              <a:buChar char="•"/>
            </a:pPr>
            <a:r>
              <a:rPr lang="en-GB" sz="2000" b="1"/>
              <a:t>Allow for formative self-assessment with solutions at the end of each chapter to allow people to check themselves and to move on</a:t>
            </a:r>
          </a:p>
        </p:txBody>
      </p:sp>
      <p:pic>
        <p:nvPicPr>
          <p:cNvPr id="8" name="Picture 7" descr="A picture containing text, sign, businesscard&#10;&#10;Description automatically generated">
            <a:extLst>
              <a:ext uri="{FF2B5EF4-FFF2-40B4-BE49-F238E27FC236}">
                <a16:creationId xmlns:a16="http://schemas.microsoft.com/office/drawing/2014/main" id="{06ABFA09-8990-9D82-05D8-9247F43B7E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5045" y="319424"/>
            <a:ext cx="1497631" cy="1497631"/>
          </a:xfrm>
          <a:prstGeom prst="rect">
            <a:avLst/>
          </a:prstGeom>
        </p:spPr>
      </p:pic>
    </p:spTree>
    <p:extLst>
      <p:ext uri="{BB962C8B-B14F-4D97-AF65-F5344CB8AC3E}">
        <p14:creationId xmlns:p14="http://schemas.microsoft.com/office/powerpoint/2010/main" val="5775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7BE51-2C12-7477-6FB6-0F0D435B5140}"/>
              </a:ext>
            </a:extLst>
          </p:cNvPr>
          <p:cNvSpPr>
            <a:spLocks noGrp="1"/>
          </p:cNvSpPr>
          <p:nvPr>
            <p:ph type="title"/>
          </p:nvPr>
        </p:nvSpPr>
        <p:spPr/>
        <p:txBody>
          <a:bodyPr/>
          <a:lstStyle/>
          <a:p>
            <a:r>
              <a:rPr lang="en-GB"/>
              <a:t>Three Student Projects</a:t>
            </a:r>
          </a:p>
        </p:txBody>
      </p:sp>
      <p:graphicFrame>
        <p:nvGraphicFramePr>
          <p:cNvPr id="4" name="Table 4">
            <a:extLst>
              <a:ext uri="{FF2B5EF4-FFF2-40B4-BE49-F238E27FC236}">
                <a16:creationId xmlns:a16="http://schemas.microsoft.com/office/drawing/2014/main" id="{3FBBDB08-EA40-3B40-0B3B-90FAFCDFA386}"/>
              </a:ext>
            </a:extLst>
          </p:cNvPr>
          <p:cNvGraphicFramePr>
            <a:graphicFrameLocks noGrp="1"/>
          </p:cNvGraphicFramePr>
          <p:nvPr>
            <p:ph idx="1"/>
            <p:extLst>
              <p:ext uri="{D42A27DB-BD31-4B8C-83A1-F6EECF244321}">
                <p14:modId xmlns:p14="http://schemas.microsoft.com/office/powerpoint/2010/main" val="2736609612"/>
              </p:ext>
            </p:extLst>
          </p:nvPr>
        </p:nvGraphicFramePr>
        <p:xfrm>
          <a:off x="838200" y="1584990"/>
          <a:ext cx="10515600" cy="39370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784433699"/>
                    </a:ext>
                  </a:extLst>
                </a:gridCol>
                <a:gridCol w="3505200">
                  <a:extLst>
                    <a:ext uri="{9D8B030D-6E8A-4147-A177-3AD203B41FA5}">
                      <a16:colId xmlns:a16="http://schemas.microsoft.com/office/drawing/2014/main" val="1616523399"/>
                    </a:ext>
                  </a:extLst>
                </a:gridCol>
                <a:gridCol w="3505200">
                  <a:extLst>
                    <a:ext uri="{9D8B030D-6E8A-4147-A177-3AD203B41FA5}">
                      <a16:colId xmlns:a16="http://schemas.microsoft.com/office/drawing/2014/main" val="3875100927"/>
                    </a:ext>
                  </a:extLst>
                </a:gridCol>
              </a:tblGrid>
              <a:tr h="370840">
                <a:tc>
                  <a:txBody>
                    <a:bodyPr/>
                    <a:lstStyle/>
                    <a:p>
                      <a:r>
                        <a:rPr lang="en-GB"/>
                        <a:t>Project</a:t>
                      </a:r>
                    </a:p>
                  </a:txBody>
                  <a:tcPr/>
                </a:tc>
                <a:tc>
                  <a:txBody>
                    <a:bodyPr/>
                    <a:lstStyle/>
                    <a:p>
                      <a:r>
                        <a:rPr lang="en-GB"/>
                        <a:t>Visualisation</a:t>
                      </a:r>
                    </a:p>
                  </a:txBody>
                  <a:tcPr/>
                </a:tc>
                <a:tc>
                  <a:txBody>
                    <a:bodyPr/>
                    <a:lstStyle/>
                    <a:p>
                      <a:r>
                        <a:rPr lang="en-GB"/>
                        <a:t>Analysis</a:t>
                      </a:r>
                    </a:p>
                  </a:txBody>
                  <a:tcPr/>
                </a:tc>
                <a:extLst>
                  <a:ext uri="{0D108BD9-81ED-4DB2-BD59-A6C34878D82A}">
                    <a16:rowId xmlns:a16="http://schemas.microsoft.com/office/drawing/2014/main" val="74034277"/>
                  </a:ext>
                </a:extLst>
              </a:tr>
              <a:tr h="370840">
                <a:tc>
                  <a:txBody>
                    <a:bodyPr/>
                    <a:lstStyle/>
                    <a:p>
                      <a:r>
                        <a:rPr lang="en-GB" sz="1800" b="1" kern="1200">
                          <a:solidFill>
                            <a:schemeClr val="dk1"/>
                          </a:solidFill>
                          <a:effectLst/>
                          <a:latin typeface="+mn-lt"/>
                          <a:ea typeface="+mn-ea"/>
                          <a:cs typeface="+mn-cs"/>
                        </a:rPr>
                        <a:t>Perceived Expressiveness of a Speaker’s Voice in relation to Gender, Speech Content, and Stimuli Length</a:t>
                      </a:r>
                      <a:r>
                        <a:rPr lang="en-GB" sz="1800" kern="1200">
                          <a:solidFill>
                            <a:schemeClr val="dk1"/>
                          </a:solidFill>
                          <a:effectLst/>
                          <a:latin typeface="+mn-lt"/>
                          <a:ea typeface="+mn-ea"/>
                          <a:cs typeface="+mn-cs"/>
                        </a:rPr>
                        <a:t> </a:t>
                      </a:r>
                    </a:p>
                  </a:txBody>
                  <a:tcPr/>
                </a:tc>
                <a:tc>
                  <a:txBody>
                    <a:bodyPr/>
                    <a:lstStyle/>
                    <a:p>
                      <a:endParaRPr lang="en-GB"/>
                    </a:p>
                  </a:txBody>
                  <a:tcPr/>
                </a:tc>
                <a:tc>
                  <a:txBody>
                    <a:bodyPr/>
                    <a:lstStyle/>
                    <a:p>
                      <a:r>
                        <a:rPr lang="en-GB" sz="1800" kern="1200">
                          <a:solidFill>
                            <a:schemeClr val="dk1"/>
                          </a:solidFill>
                          <a:effectLst/>
                          <a:latin typeface="+mn-lt"/>
                          <a:ea typeface="+mn-ea"/>
                          <a:cs typeface="+mn-cs"/>
                        </a:rPr>
                        <a:t>Maximal linear mixed-effects model (random slopes for participant and stimuli)</a:t>
                      </a:r>
                      <a:endParaRPr lang="en-GB"/>
                    </a:p>
                  </a:txBody>
                  <a:tcPr/>
                </a:tc>
                <a:extLst>
                  <a:ext uri="{0D108BD9-81ED-4DB2-BD59-A6C34878D82A}">
                    <a16:rowId xmlns:a16="http://schemas.microsoft.com/office/drawing/2014/main" val="4004739121"/>
                  </a:ext>
                </a:extLst>
              </a:tr>
              <a:tr h="370840">
                <a:tc>
                  <a:txBody>
                    <a:bodyPr/>
                    <a:lstStyle/>
                    <a:p>
                      <a:r>
                        <a:rPr lang="en-GB" sz="1800" b="1" kern="1200">
                          <a:solidFill>
                            <a:schemeClr val="dk1"/>
                          </a:solidFill>
                          <a:effectLst/>
                          <a:latin typeface="+mn-lt"/>
                          <a:ea typeface="+mn-ea"/>
                          <a:cs typeface="+mn-cs"/>
                        </a:rPr>
                        <a:t>Fun and games with person perception: children's preference for gendered TV shows and characters</a:t>
                      </a:r>
                      <a:endParaRPr lang="en-GB"/>
                    </a:p>
                  </a:txBody>
                  <a:tcPr/>
                </a:tc>
                <a:tc>
                  <a:txBody>
                    <a:bodyPr/>
                    <a:lstStyle/>
                    <a:p>
                      <a:endParaRPr lang="en-GB"/>
                    </a:p>
                  </a:txBody>
                  <a:tcPr/>
                </a:tc>
                <a:tc>
                  <a:txBody>
                    <a:bodyPr/>
                    <a:lstStyle/>
                    <a:p>
                      <a:r>
                        <a:rPr lang="en-GB"/>
                        <a:t>Descriptive (word clouds)</a:t>
                      </a:r>
                    </a:p>
                    <a:p>
                      <a:r>
                        <a:rPr lang="en-GB"/>
                        <a:t>Regression</a:t>
                      </a:r>
                    </a:p>
                    <a:p>
                      <a:r>
                        <a:rPr lang="en-GB"/>
                        <a:t>Logistic Regression</a:t>
                      </a:r>
                    </a:p>
                  </a:txBody>
                  <a:tcPr/>
                </a:tc>
                <a:extLst>
                  <a:ext uri="{0D108BD9-81ED-4DB2-BD59-A6C34878D82A}">
                    <a16:rowId xmlns:a16="http://schemas.microsoft.com/office/drawing/2014/main" val="1962595204"/>
                  </a:ext>
                </a:extLst>
              </a:tr>
              <a:tr h="370840">
                <a:tc>
                  <a:txBody>
                    <a:bodyPr/>
                    <a:lstStyle/>
                    <a:p>
                      <a:r>
                        <a:rPr lang="en-GB" sz="1800" b="1" kern="1200">
                          <a:solidFill>
                            <a:schemeClr val="dk1"/>
                          </a:solidFill>
                          <a:effectLst/>
                          <a:latin typeface="+mn-lt"/>
                          <a:ea typeface="+mn-ea"/>
                          <a:cs typeface="+mn-cs"/>
                        </a:rPr>
                        <a:t>Contemporary Children’s TV Programmes Portray Traditional Gender Stereotypes</a:t>
                      </a:r>
                      <a:r>
                        <a:rPr lang="en-GB" sz="1800" kern="1200">
                          <a:solidFill>
                            <a:schemeClr val="dk1"/>
                          </a:solidFill>
                          <a:effectLst/>
                          <a:latin typeface="+mn-lt"/>
                          <a:ea typeface="+mn-ea"/>
                          <a:cs typeface="+mn-cs"/>
                        </a:rPr>
                        <a:t> </a:t>
                      </a:r>
                    </a:p>
                    <a:p>
                      <a:r>
                        <a:rPr lang="en-GB" sz="1800" kern="1200">
                          <a:solidFill>
                            <a:schemeClr val="dk1"/>
                          </a:solidFill>
                          <a:effectLst/>
                          <a:latin typeface="+mn-lt"/>
                          <a:ea typeface="+mn-ea"/>
                          <a:cs typeface="+mn-cs"/>
                        </a:rPr>
                        <a:t> </a:t>
                      </a:r>
                    </a:p>
                  </a:txBody>
                  <a:tcPr/>
                </a:tc>
                <a:tc>
                  <a:txBody>
                    <a:bodyPr/>
                    <a:lstStyle/>
                    <a:p>
                      <a:endParaRPr lang="en-GB"/>
                    </a:p>
                  </a:txBody>
                  <a:tcPr/>
                </a:tc>
                <a:tc>
                  <a:txBody>
                    <a:bodyPr/>
                    <a:lstStyle/>
                    <a:p>
                      <a:r>
                        <a:rPr lang="en-GB"/>
                        <a:t>ICC (inter class correlations)</a:t>
                      </a:r>
                    </a:p>
                    <a:p>
                      <a:r>
                        <a:rPr lang="en-GB"/>
                        <a:t>Regression</a:t>
                      </a:r>
                    </a:p>
                  </a:txBody>
                  <a:tcPr/>
                </a:tc>
                <a:extLst>
                  <a:ext uri="{0D108BD9-81ED-4DB2-BD59-A6C34878D82A}">
                    <a16:rowId xmlns:a16="http://schemas.microsoft.com/office/drawing/2014/main" val="3227504542"/>
                  </a:ext>
                </a:extLst>
              </a:tr>
            </a:tbl>
          </a:graphicData>
        </a:graphic>
      </p:graphicFrame>
      <p:pic>
        <p:nvPicPr>
          <p:cNvPr id="5" name="Picture 4">
            <a:extLst>
              <a:ext uri="{FF2B5EF4-FFF2-40B4-BE49-F238E27FC236}">
                <a16:creationId xmlns:a16="http://schemas.microsoft.com/office/drawing/2014/main" id="{34C5872B-DAF0-2917-C215-FFCB216C68C7}"/>
              </a:ext>
            </a:extLst>
          </p:cNvPr>
          <p:cNvPicPr>
            <a:picLocks noChangeAspect="1"/>
          </p:cNvPicPr>
          <p:nvPr/>
        </p:nvPicPr>
        <p:blipFill>
          <a:blip r:embed="rId3"/>
          <a:stretch>
            <a:fillRect/>
          </a:stretch>
        </p:blipFill>
        <p:spPr>
          <a:xfrm flipH="1">
            <a:off x="4329931" y="3292758"/>
            <a:ext cx="1430187" cy="829053"/>
          </a:xfrm>
          <a:prstGeom prst="rect">
            <a:avLst/>
          </a:prstGeom>
        </p:spPr>
      </p:pic>
      <p:pic>
        <p:nvPicPr>
          <p:cNvPr id="6" name="Image2">
            <a:extLst>
              <a:ext uri="{FF2B5EF4-FFF2-40B4-BE49-F238E27FC236}">
                <a16:creationId xmlns:a16="http://schemas.microsoft.com/office/drawing/2014/main" id="{4804EAE2-3D40-B673-07BB-3142A29D21D0}"/>
              </a:ext>
            </a:extLst>
          </p:cNvPr>
          <p:cNvPicPr>
            <a:picLocks noChangeAspect="1"/>
          </p:cNvPicPr>
          <p:nvPr/>
        </p:nvPicPr>
        <p:blipFill>
          <a:blip r:embed="rId4"/>
          <a:stretch>
            <a:fillRect/>
          </a:stretch>
        </p:blipFill>
        <p:spPr bwMode="auto">
          <a:xfrm flipH="1">
            <a:off x="5882667" y="3292758"/>
            <a:ext cx="1612003" cy="952159"/>
          </a:xfrm>
          <a:prstGeom prst="rect">
            <a:avLst/>
          </a:prstGeom>
        </p:spPr>
      </p:pic>
      <p:pic>
        <p:nvPicPr>
          <p:cNvPr id="7" name="Picture 6">
            <a:extLst>
              <a:ext uri="{FF2B5EF4-FFF2-40B4-BE49-F238E27FC236}">
                <a16:creationId xmlns:a16="http://schemas.microsoft.com/office/drawing/2014/main" id="{BA3AB4FB-5F24-74A8-C27E-B4462DC8A1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9931" y="1988084"/>
            <a:ext cx="1776236" cy="1095888"/>
          </a:xfrm>
          <a:prstGeom prst="rect">
            <a:avLst/>
          </a:prstGeom>
        </p:spPr>
      </p:pic>
      <p:pic>
        <p:nvPicPr>
          <p:cNvPr id="8" name="Picture 7">
            <a:extLst>
              <a:ext uri="{FF2B5EF4-FFF2-40B4-BE49-F238E27FC236}">
                <a16:creationId xmlns:a16="http://schemas.microsoft.com/office/drawing/2014/main" id="{E0A7CFEF-0A9C-8179-79A8-3FB40E0E6564}"/>
              </a:ext>
            </a:extLst>
          </p:cNvPr>
          <p:cNvPicPr>
            <a:picLocks noChangeAspect="1"/>
          </p:cNvPicPr>
          <p:nvPr/>
        </p:nvPicPr>
        <p:blipFill>
          <a:blip r:embed="rId6"/>
          <a:stretch>
            <a:fillRect/>
          </a:stretch>
        </p:blipFill>
        <p:spPr>
          <a:xfrm>
            <a:off x="6228716" y="2019773"/>
            <a:ext cx="1542927" cy="952159"/>
          </a:xfrm>
          <a:prstGeom prst="rect">
            <a:avLst/>
          </a:prstGeom>
        </p:spPr>
      </p:pic>
      <p:pic>
        <p:nvPicPr>
          <p:cNvPr id="10" name="Picture 9" descr="Scatter chart&#10;&#10;Description automatically generated with medium confidence">
            <a:extLst>
              <a:ext uri="{FF2B5EF4-FFF2-40B4-BE49-F238E27FC236}">
                <a16:creationId xmlns:a16="http://schemas.microsoft.com/office/drawing/2014/main" id="{3B068E35-995A-1A89-18AA-94FC9C6FC6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78708" y="4379854"/>
            <a:ext cx="3434583" cy="1045740"/>
          </a:xfrm>
          <a:prstGeom prst="rect">
            <a:avLst/>
          </a:prstGeom>
        </p:spPr>
      </p:pic>
      <p:sp>
        <p:nvSpPr>
          <p:cNvPr id="9" name="TextBox 8">
            <a:extLst>
              <a:ext uri="{FF2B5EF4-FFF2-40B4-BE49-F238E27FC236}">
                <a16:creationId xmlns:a16="http://schemas.microsoft.com/office/drawing/2014/main" id="{58279539-0A04-6163-365D-9A671C86D150}"/>
              </a:ext>
            </a:extLst>
          </p:cNvPr>
          <p:cNvSpPr txBox="1"/>
          <p:nvPr/>
        </p:nvSpPr>
        <p:spPr>
          <a:xfrm>
            <a:off x="838201" y="5560531"/>
            <a:ext cx="10515600" cy="1077218"/>
          </a:xfrm>
          <a:prstGeom prst="rect">
            <a:avLst/>
          </a:prstGeom>
          <a:noFill/>
        </p:spPr>
        <p:txBody>
          <a:bodyPr wrap="square" rtlCol="0">
            <a:spAutoFit/>
          </a:bodyPr>
          <a:lstStyle/>
          <a:p>
            <a:r>
              <a:rPr lang="en-GB" sz="3200">
                <a:solidFill>
                  <a:srgbClr val="2C3E50"/>
                </a:solidFill>
                <a:latin typeface="Lato"/>
              </a:rPr>
              <a:t>Confidence</a:t>
            </a:r>
            <a:r>
              <a:rPr lang="en-GB" sz="3200" b="0" i="0">
                <a:solidFill>
                  <a:srgbClr val="2C3E50"/>
                </a:solidFill>
                <a:effectLst/>
                <a:latin typeface="Lato"/>
              </a:rPr>
              <a:t> and skills to take on unfamiliar data, make and execute an analysis plan, communicate the results</a:t>
            </a:r>
            <a:endParaRPr lang="en-GB" sz="3200"/>
          </a:p>
        </p:txBody>
      </p:sp>
    </p:spTree>
    <p:extLst>
      <p:ext uri="{BB962C8B-B14F-4D97-AF65-F5344CB8AC3E}">
        <p14:creationId xmlns:p14="http://schemas.microsoft.com/office/powerpoint/2010/main" val="4223967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12BE-85EE-A173-FEE0-CC0BB78C14B4}"/>
              </a:ext>
            </a:extLst>
          </p:cNvPr>
          <p:cNvSpPr>
            <a:spLocks noGrp="1"/>
          </p:cNvSpPr>
          <p:nvPr>
            <p:ph type="title"/>
          </p:nvPr>
        </p:nvSpPr>
        <p:spPr/>
        <p:txBody>
          <a:bodyPr/>
          <a:lstStyle/>
          <a:p>
            <a:r>
              <a:rPr lang="en-GB"/>
              <a:t>Gifts to the community</a:t>
            </a:r>
          </a:p>
        </p:txBody>
      </p:sp>
      <p:pic>
        <p:nvPicPr>
          <p:cNvPr id="4" name="Picture 3">
            <a:extLst>
              <a:ext uri="{FF2B5EF4-FFF2-40B4-BE49-F238E27FC236}">
                <a16:creationId xmlns:a16="http://schemas.microsoft.com/office/drawing/2014/main" id="{239DDC40-B03E-27B1-40CB-1A884CFDBD4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69771" y="1813624"/>
            <a:ext cx="10684029" cy="2581043"/>
          </a:xfrm>
          <a:prstGeom prst="rect">
            <a:avLst/>
          </a:prstGeom>
        </p:spPr>
      </p:pic>
      <p:sp>
        <p:nvSpPr>
          <p:cNvPr id="5" name="TextBox 4">
            <a:extLst>
              <a:ext uri="{FF2B5EF4-FFF2-40B4-BE49-F238E27FC236}">
                <a16:creationId xmlns:a16="http://schemas.microsoft.com/office/drawing/2014/main" id="{06765A1C-7C40-4EF5-9157-2A15C12221E7}"/>
              </a:ext>
            </a:extLst>
          </p:cNvPr>
          <p:cNvSpPr txBox="1"/>
          <p:nvPr/>
        </p:nvSpPr>
        <p:spPr>
          <a:xfrm>
            <a:off x="838200" y="4718353"/>
            <a:ext cx="11130409" cy="1569660"/>
          </a:xfrm>
          <a:prstGeom prst="rect">
            <a:avLst/>
          </a:prstGeom>
          <a:noFill/>
        </p:spPr>
        <p:txBody>
          <a:bodyPr wrap="square" rtlCol="0">
            <a:spAutoFit/>
          </a:bodyPr>
          <a:lstStyle/>
          <a:p>
            <a:r>
              <a:rPr lang="en-GB" sz="3200" b="0" i="0">
                <a:solidFill>
                  <a:srgbClr val="2C3E50"/>
                </a:solidFill>
                <a:effectLst/>
                <a:latin typeface="Lato"/>
              </a:rPr>
              <a:t>Any comprehensive curriculum, review is difficult, but open educational resources can ease the transition.</a:t>
            </a:r>
          </a:p>
          <a:p>
            <a:r>
              <a:rPr lang="en-GB" sz="3200">
                <a:hlinkClick r:id="rId4"/>
              </a:rPr>
              <a:t>https://psyteachr.github.io/</a:t>
            </a:r>
            <a:endParaRPr lang="en-GB" sz="3200"/>
          </a:p>
        </p:txBody>
      </p:sp>
    </p:spTree>
    <p:extLst>
      <p:ext uri="{BB962C8B-B14F-4D97-AF65-F5344CB8AC3E}">
        <p14:creationId xmlns:p14="http://schemas.microsoft.com/office/powerpoint/2010/main" val="300281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6E9F02-19BA-491F-92A7-9A51DC7CE56D}"/>
              </a:ext>
            </a:extLst>
          </p:cNvPr>
          <p:cNvSpPr>
            <a:spLocks noGrp="1"/>
          </p:cNvSpPr>
          <p:nvPr>
            <p:ph type="title"/>
          </p:nvPr>
        </p:nvSpPr>
        <p:spPr>
          <a:xfrm>
            <a:off x="831850" y="-1490665"/>
            <a:ext cx="10515600" cy="2852737"/>
          </a:xfrm>
        </p:spPr>
        <p:txBody>
          <a:bodyPr/>
          <a:lstStyle/>
          <a:p>
            <a:r>
              <a:rPr lang="en-GB"/>
              <a:t>Reproducible Data Skills</a:t>
            </a:r>
          </a:p>
        </p:txBody>
      </p:sp>
      <p:sp>
        <p:nvSpPr>
          <p:cNvPr id="5" name="Text Placeholder 4">
            <a:extLst>
              <a:ext uri="{FF2B5EF4-FFF2-40B4-BE49-F238E27FC236}">
                <a16:creationId xmlns:a16="http://schemas.microsoft.com/office/drawing/2014/main" id="{97B55D16-A5D8-4E68-BA76-506F16DFE5DA}"/>
              </a:ext>
            </a:extLst>
          </p:cNvPr>
          <p:cNvSpPr>
            <a:spLocks noGrp="1"/>
          </p:cNvSpPr>
          <p:nvPr>
            <p:ph type="body" idx="1"/>
          </p:nvPr>
        </p:nvSpPr>
        <p:spPr>
          <a:xfrm>
            <a:off x="831850" y="1389060"/>
            <a:ext cx="10515600" cy="1500187"/>
          </a:xfrm>
        </p:spPr>
        <p:txBody>
          <a:bodyPr vert="horz" lIns="91440" tIns="45720" rIns="91440" bIns="45720" rtlCol="0" anchor="t">
            <a:normAutofit/>
          </a:bodyPr>
          <a:lstStyle/>
          <a:p>
            <a:r>
              <a:rPr lang="en-GB" sz="3200">
                <a:solidFill>
                  <a:schemeClr val="tx1"/>
                </a:solidFill>
                <a:ea typeface="Calibri"/>
                <a:cs typeface="Calibri"/>
              </a:rPr>
              <a:t>We teach more than statistics</a:t>
            </a:r>
          </a:p>
        </p:txBody>
      </p:sp>
      <p:grpSp>
        <p:nvGrpSpPr>
          <p:cNvPr id="6" name="Group 5">
            <a:extLst>
              <a:ext uri="{FF2B5EF4-FFF2-40B4-BE49-F238E27FC236}">
                <a16:creationId xmlns:a16="http://schemas.microsoft.com/office/drawing/2014/main" id="{B2D63AC1-F3E7-B570-4C97-BE61B589EBC5}"/>
              </a:ext>
            </a:extLst>
          </p:cNvPr>
          <p:cNvGrpSpPr/>
          <p:nvPr/>
        </p:nvGrpSpPr>
        <p:grpSpPr>
          <a:xfrm>
            <a:off x="1032998" y="2240490"/>
            <a:ext cx="10029825" cy="3797300"/>
            <a:chOff x="1352552" y="1422400"/>
            <a:chExt cx="10029825" cy="3797300"/>
          </a:xfrm>
        </p:grpSpPr>
        <p:pic>
          <p:nvPicPr>
            <p:cNvPr id="7" name="Picture 8">
              <a:extLst>
                <a:ext uri="{FF2B5EF4-FFF2-40B4-BE49-F238E27FC236}">
                  <a16:creationId xmlns:a16="http://schemas.microsoft.com/office/drawing/2014/main" id="{750074EE-1540-2159-17D1-1C3803C12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0475" y="3152775"/>
              <a:ext cx="203835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17200C14-C4E8-F16D-9BD0-56583CE1B0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3181350"/>
              <a:ext cx="203835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psyTeachR: Reproducible Research">
              <a:extLst>
                <a:ext uri="{FF2B5EF4-FFF2-40B4-BE49-F238E27FC236}">
                  <a16:creationId xmlns:a16="http://schemas.microsoft.com/office/drawing/2014/main" id="{4A49DBF1-CECE-F898-BD24-F9E3B3150F2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52552" y="1422400"/>
              <a:ext cx="1002982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4B4C45DF-9765-D6E3-A92A-925F42C6FF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1737" y="3181350"/>
              <a:ext cx="2038350" cy="20383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415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A552453-CFC1-4C48-B152-E677E0084141}"/>
              </a:ext>
            </a:extLst>
          </p:cNvPr>
          <p:cNvSpPr txBox="1"/>
          <p:nvPr/>
        </p:nvSpPr>
        <p:spPr>
          <a:xfrm>
            <a:off x="2806557" y="561697"/>
            <a:ext cx="6578885" cy="461665"/>
          </a:xfrm>
          <a:prstGeom prst="rect">
            <a:avLst/>
          </a:prstGeom>
          <a:noFill/>
        </p:spPr>
        <p:txBody>
          <a:bodyPr wrap="square">
            <a:spAutoFit/>
          </a:bodyPr>
          <a:lstStyle/>
          <a:p>
            <a:r>
              <a:rPr lang="pt-BR" sz="2400" b="0" i="0">
                <a:effectLst/>
                <a:latin typeface="Source Sans Pro" panose="020B0503030403020204" pitchFamily="34" charset="0"/>
              </a:rPr>
              <a:t>Grolemund &amp; Wickham (2017), </a:t>
            </a:r>
            <a:r>
              <a:rPr lang="pt-BR" sz="2400" b="0" i="1">
                <a:effectLst/>
                <a:latin typeface="Source Sans Pro" panose="020B0503030403020204" pitchFamily="34" charset="0"/>
              </a:rPr>
              <a:t>R for Data Science</a:t>
            </a:r>
            <a:endParaRPr lang="en-GB" sz="2400"/>
          </a:p>
        </p:txBody>
      </p:sp>
      <p:grpSp>
        <p:nvGrpSpPr>
          <p:cNvPr id="11" name="Group 10">
            <a:extLst>
              <a:ext uri="{FF2B5EF4-FFF2-40B4-BE49-F238E27FC236}">
                <a16:creationId xmlns:a16="http://schemas.microsoft.com/office/drawing/2014/main" id="{F81224A2-2214-4CEB-9199-70DE8AB41910}"/>
              </a:ext>
            </a:extLst>
          </p:cNvPr>
          <p:cNvGrpSpPr/>
          <p:nvPr/>
        </p:nvGrpSpPr>
        <p:grpSpPr>
          <a:xfrm>
            <a:off x="7074568" y="5218797"/>
            <a:ext cx="4095082" cy="1019175"/>
            <a:chOff x="7131718" y="457200"/>
            <a:chExt cx="4095082" cy="1019175"/>
          </a:xfrm>
        </p:grpSpPr>
        <p:sp>
          <p:nvSpPr>
            <p:cNvPr id="4" name="Arrow: Right 3">
              <a:extLst>
                <a:ext uri="{FF2B5EF4-FFF2-40B4-BE49-F238E27FC236}">
                  <a16:creationId xmlns:a16="http://schemas.microsoft.com/office/drawing/2014/main" id="{C48E8EC5-1B8D-4FF4-8A44-527B6047DB36}"/>
                </a:ext>
              </a:extLst>
            </p:cNvPr>
            <p:cNvSpPr/>
            <p:nvPr/>
          </p:nvSpPr>
          <p:spPr>
            <a:xfrm>
              <a:off x="7131718" y="457200"/>
              <a:ext cx="4095082" cy="101917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7E6CC4D1-FA9A-4316-B35D-189821A2DB39}"/>
                </a:ext>
              </a:extLst>
            </p:cNvPr>
            <p:cNvSpPr/>
            <p:nvPr/>
          </p:nvSpPr>
          <p:spPr>
            <a:xfrm>
              <a:off x="9888537" y="710859"/>
              <a:ext cx="142875" cy="507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046A0F9-3E73-47D0-BADD-7F0BA9D628BD}"/>
                </a:ext>
              </a:extLst>
            </p:cNvPr>
            <p:cNvSpPr/>
            <p:nvPr/>
          </p:nvSpPr>
          <p:spPr>
            <a:xfrm>
              <a:off x="9888537" y="726281"/>
              <a:ext cx="701675" cy="483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4F168300-61C7-4AD0-A1DC-1CBDC8EC6B66}"/>
                </a:ext>
              </a:extLst>
            </p:cNvPr>
            <p:cNvSpPr txBox="1"/>
            <p:nvPr/>
          </p:nvSpPr>
          <p:spPr>
            <a:xfrm>
              <a:off x="8096720" y="803483"/>
              <a:ext cx="2376548" cy="369332"/>
            </a:xfrm>
            <a:prstGeom prst="rect">
              <a:avLst/>
            </a:prstGeom>
            <a:noFill/>
          </p:spPr>
          <p:txBody>
            <a:bodyPr wrap="none" rtlCol="0">
              <a:spAutoFit/>
            </a:bodyPr>
            <a:lstStyle/>
            <a:p>
              <a:r>
                <a:rPr lang="en-GB" b="1">
                  <a:latin typeface="Arial Black" panose="020B0A04020102020204" pitchFamily="34" charset="0"/>
                </a:rPr>
                <a:t>Traditional Focus</a:t>
              </a:r>
            </a:p>
          </p:txBody>
        </p:sp>
      </p:grpSp>
      <p:sp>
        <p:nvSpPr>
          <p:cNvPr id="12" name="Arrow: Right 11">
            <a:extLst>
              <a:ext uri="{FF2B5EF4-FFF2-40B4-BE49-F238E27FC236}">
                <a16:creationId xmlns:a16="http://schemas.microsoft.com/office/drawing/2014/main" id="{2A1F0729-B365-5ACA-89D6-69BC93D48162}"/>
              </a:ext>
            </a:extLst>
          </p:cNvPr>
          <p:cNvSpPr/>
          <p:nvPr/>
        </p:nvSpPr>
        <p:spPr>
          <a:xfrm flipH="1">
            <a:off x="1167062" y="5226819"/>
            <a:ext cx="4712116" cy="101917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2153D136-BCF9-AE3E-9D65-576D002067C2}"/>
              </a:ext>
            </a:extLst>
          </p:cNvPr>
          <p:cNvSpPr/>
          <p:nvPr/>
        </p:nvSpPr>
        <p:spPr>
          <a:xfrm>
            <a:off x="4208624" y="5495900"/>
            <a:ext cx="701675" cy="483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72A70C42-68A4-3939-7978-549EECB2D6DD}"/>
              </a:ext>
            </a:extLst>
          </p:cNvPr>
          <p:cNvSpPr txBox="1"/>
          <p:nvPr/>
        </p:nvSpPr>
        <p:spPr>
          <a:xfrm>
            <a:off x="2416807" y="5573102"/>
            <a:ext cx="3030188" cy="369332"/>
          </a:xfrm>
          <a:prstGeom prst="rect">
            <a:avLst/>
          </a:prstGeom>
          <a:noFill/>
        </p:spPr>
        <p:txBody>
          <a:bodyPr wrap="none" rtlCol="0">
            <a:spAutoFit/>
          </a:bodyPr>
          <a:lstStyle/>
          <a:p>
            <a:r>
              <a:rPr lang="en-GB" b="1">
                <a:latin typeface="Arial Black" panose="020B0A04020102020204" pitchFamily="34" charset="0"/>
              </a:rPr>
              <a:t>Little Formal Teaching</a:t>
            </a:r>
          </a:p>
        </p:txBody>
      </p:sp>
      <p:pic>
        <p:nvPicPr>
          <p:cNvPr id="15" name="Picture 2">
            <a:extLst>
              <a:ext uri="{FF2B5EF4-FFF2-40B4-BE49-F238E27FC236}">
                <a16:creationId xmlns:a16="http://schemas.microsoft.com/office/drawing/2014/main" id="{958EC8A3-9E41-4EA1-6C0B-CF357808D62E}"/>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7570"/>
          <a:stretch/>
        </p:blipFill>
        <p:spPr bwMode="auto">
          <a:xfrm>
            <a:off x="2444473" y="2154048"/>
            <a:ext cx="7506569" cy="254990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291F9B7-F47E-B4D1-D575-21C0ED531D55}"/>
              </a:ext>
            </a:extLst>
          </p:cNvPr>
          <p:cNvSpPr/>
          <p:nvPr/>
        </p:nvSpPr>
        <p:spPr>
          <a:xfrm>
            <a:off x="6328321" y="1023362"/>
            <a:ext cx="5342021" cy="5377438"/>
          </a:xfrm>
          <a:prstGeom prst="rect">
            <a:avLst/>
          </a:prstGeom>
          <a:noFill/>
          <a:ln w="130175"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Tree>
    <p:extLst>
      <p:ext uri="{BB962C8B-B14F-4D97-AF65-F5344CB8AC3E}">
        <p14:creationId xmlns:p14="http://schemas.microsoft.com/office/powerpoint/2010/main" val="294800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A552453-CFC1-4C48-B152-E677E0084141}"/>
              </a:ext>
            </a:extLst>
          </p:cNvPr>
          <p:cNvSpPr txBox="1"/>
          <p:nvPr/>
        </p:nvSpPr>
        <p:spPr>
          <a:xfrm>
            <a:off x="2806557" y="561697"/>
            <a:ext cx="6578885" cy="461665"/>
          </a:xfrm>
          <a:prstGeom prst="rect">
            <a:avLst/>
          </a:prstGeom>
          <a:noFill/>
        </p:spPr>
        <p:txBody>
          <a:bodyPr wrap="square">
            <a:spAutoFit/>
          </a:bodyPr>
          <a:lstStyle/>
          <a:p>
            <a:r>
              <a:rPr lang="pt-BR" sz="2400" b="0" i="0">
                <a:effectLst/>
                <a:latin typeface="Source Sans Pro" panose="020B0503030403020204" pitchFamily="34" charset="0"/>
              </a:rPr>
              <a:t>Grolemund &amp; Wickham (2017), </a:t>
            </a:r>
            <a:r>
              <a:rPr lang="pt-BR" sz="2400" b="0" i="1">
                <a:effectLst/>
                <a:latin typeface="Source Sans Pro" panose="020B0503030403020204" pitchFamily="34" charset="0"/>
              </a:rPr>
              <a:t>R for Data Science</a:t>
            </a:r>
            <a:endParaRPr lang="en-GB" sz="2400"/>
          </a:p>
        </p:txBody>
      </p:sp>
      <p:grpSp>
        <p:nvGrpSpPr>
          <p:cNvPr id="11" name="Group 10">
            <a:extLst>
              <a:ext uri="{FF2B5EF4-FFF2-40B4-BE49-F238E27FC236}">
                <a16:creationId xmlns:a16="http://schemas.microsoft.com/office/drawing/2014/main" id="{F81224A2-2214-4CEB-9199-70DE8AB41910}"/>
              </a:ext>
            </a:extLst>
          </p:cNvPr>
          <p:cNvGrpSpPr/>
          <p:nvPr/>
        </p:nvGrpSpPr>
        <p:grpSpPr>
          <a:xfrm>
            <a:off x="890337" y="5257373"/>
            <a:ext cx="10339471" cy="1019175"/>
            <a:chOff x="7131718" y="457200"/>
            <a:chExt cx="4095082" cy="1019175"/>
          </a:xfrm>
        </p:grpSpPr>
        <p:sp>
          <p:nvSpPr>
            <p:cNvPr id="4" name="Arrow: Right 3">
              <a:extLst>
                <a:ext uri="{FF2B5EF4-FFF2-40B4-BE49-F238E27FC236}">
                  <a16:creationId xmlns:a16="http://schemas.microsoft.com/office/drawing/2014/main" id="{C48E8EC5-1B8D-4FF4-8A44-527B6047DB36}"/>
                </a:ext>
              </a:extLst>
            </p:cNvPr>
            <p:cNvSpPr/>
            <p:nvPr/>
          </p:nvSpPr>
          <p:spPr>
            <a:xfrm>
              <a:off x="7131718" y="457200"/>
              <a:ext cx="4095082" cy="101917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7E6CC4D1-FA9A-4316-B35D-189821A2DB39}"/>
                </a:ext>
              </a:extLst>
            </p:cNvPr>
            <p:cNvSpPr/>
            <p:nvPr/>
          </p:nvSpPr>
          <p:spPr>
            <a:xfrm>
              <a:off x="9888537" y="710859"/>
              <a:ext cx="142875" cy="507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046A0F9-3E73-47D0-BADD-7F0BA9D628BD}"/>
                </a:ext>
              </a:extLst>
            </p:cNvPr>
            <p:cNvSpPr/>
            <p:nvPr/>
          </p:nvSpPr>
          <p:spPr>
            <a:xfrm>
              <a:off x="9888537" y="726281"/>
              <a:ext cx="701675" cy="483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4F168300-61C7-4AD0-A1DC-1CBDC8EC6B66}"/>
                </a:ext>
              </a:extLst>
            </p:cNvPr>
            <p:cNvSpPr txBox="1"/>
            <p:nvPr/>
          </p:nvSpPr>
          <p:spPr>
            <a:xfrm>
              <a:off x="8716202" y="803483"/>
              <a:ext cx="946723" cy="369332"/>
            </a:xfrm>
            <a:prstGeom prst="rect">
              <a:avLst/>
            </a:prstGeom>
            <a:noFill/>
          </p:spPr>
          <p:txBody>
            <a:bodyPr wrap="none" rtlCol="0">
              <a:spAutoFit/>
            </a:bodyPr>
            <a:lstStyle/>
            <a:p>
              <a:r>
                <a:rPr lang="en-GB" b="1" err="1">
                  <a:latin typeface="Arial Black" panose="020B0A04020102020204" pitchFamily="34" charset="0"/>
                </a:rPr>
                <a:t>psyTeachR</a:t>
              </a:r>
              <a:r>
                <a:rPr lang="en-GB" b="1">
                  <a:latin typeface="Arial Black" panose="020B0A04020102020204" pitchFamily="34" charset="0"/>
                </a:rPr>
                <a:t> Focus</a:t>
              </a:r>
            </a:p>
          </p:txBody>
        </p:sp>
      </p:grpSp>
      <p:pic>
        <p:nvPicPr>
          <p:cNvPr id="1026" name="Picture 2">
            <a:extLst>
              <a:ext uri="{FF2B5EF4-FFF2-40B4-BE49-F238E27FC236}">
                <a16:creationId xmlns:a16="http://schemas.microsoft.com/office/drawing/2014/main" id="{62FD319E-E100-E6B0-7F56-4CB4A0C2A554}"/>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7570"/>
          <a:stretch/>
        </p:blipFill>
        <p:spPr bwMode="auto">
          <a:xfrm>
            <a:off x="2444473" y="2154048"/>
            <a:ext cx="7506569" cy="254990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291F9B7-F47E-B4D1-D575-21C0ED531D55}"/>
              </a:ext>
            </a:extLst>
          </p:cNvPr>
          <p:cNvSpPr/>
          <p:nvPr/>
        </p:nvSpPr>
        <p:spPr>
          <a:xfrm>
            <a:off x="661738" y="1023362"/>
            <a:ext cx="11309682" cy="5377438"/>
          </a:xfrm>
          <a:prstGeom prst="rect">
            <a:avLst/>
          </a:prstGeom>
          <a:noFill/>
          <a:ln w="130175"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Tree>
    <p:extLst>
      <p:ext uri="{BB962C8B-B14F-4D97-AF65-F5344CB8AC3E}">
        <p14:creationId xmlns:p14="http://schemas.microsoft.com/office/powerpoint/2010/main" val="418789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9A5E29F-6476-C51D-50C9-BBFBB25D442D}"/>
              </a:ext>
            </a:extLst>
          </p:cNvPr>
          <p:cNvSpPr txBox="1"/>
          <p:nvPr/>
        </p:nvSpPr>
        <p:spPr>
          <a:xfrm>
            <a:off x="874292" y="1859340"/>
            <a:ext cx="11130409" cy="1569660"/>
          </a:xfrm>
          <a:prstGeom prst="rect">
            <a:avLst/>
          </a:prstGeom>
          <a:noFill/>
        </p:spPr>
        <p:txBody>
          <a:bodyPr wrap="square" rtlCol="0">
            <a:spAutoFit/>
          </a:bodyPr>
          <a:lstStyle/>
          <a:p>
            <a:r>
              <a:rPr lang="en-GB" sz="3200" b="0" i="0">
                <a:solidFill>
                  <a:srgbClr val="2C3E50"/>
                </a:solidFill>
                <a:effectLst/>
                <a:latin typeface="Lato"/>
              </a:rPr>
              <a:t>Our method is to teach computational thinking skills: </a:t>
            </a:r>
            <a:endParaRPr lang="en-GB" sz="3200">
              <a:solidFill>
                <a:srgbClr val="2C3E50"/>
              </a:solidFill>
              <a:latin typeface="Lato"/>
            </a:endParaRPr>
          </a:p>
          <a:p>
            <a:r>
              <a:rPr lang="en-GB" sz="3200" b="0" i="0">
                <a:solidFill>
                  <a:srgbClr val="2C3E50"/>
                </a:solidFill>
                <a:effectLst/>
                <a:latin typeface="Lato"/>
              </a:rPr>
              <a:t>breaking problems into small parts</a:t>
            </a:r>
          </a:p>
          <a:p>
            <a:r>
              <a:rPr lang="en-GB" sz="3200">
                <a:hlinkClick r:id="rId2"/>
              </a:rPr>
              <a:t>https://psyteachr.github.io/</a:t>
            </a:r>
            <a:endParaRPr lang="en-GB" sz="3200"/>
          </a:p>
        </p:txBody>
      </p:sp>
    </p:spTree>
    <p:extLst>
      <p:ext uri="{BB962C8B-B14F-4D97-AF65-F5344CB8AC3E}">
        <p14:creationId xmlns:p14="http://schemas.microsoft.com/office/powerpoint/2010/main" val="45327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EC29ED-8D4B-4FF3-3D1A-3006F7A9B4CC}"/>
              </a:ext>
            </a:extLst>
          </p:cNvPr>
          <p:cNvSpPr>
            <a:spLocks noGrp="1"/>
          </p:cNvSpPr>
          <p:nvPr>
            <p:ph type="title"/>
          </p:nvPr>
        </p:nvSpPr>
        <p:spPr/>
        <p:txBody>
          <a:bodyPr/>
          <a:lstStyle/>
          <a:p>
            <a:r>
              <a:rPr lang="en-GB"/>
              <a:t>Analysis pipeline</a:t>
            </a:r>
            <a:br>
              <a:rPr lang="en-GB"/>
            </a:br>
            <a:r>
              <a:rPr lang="en-GB" sz="2400"/>
              <a:t>Requires computational skills</a:t>
            </a:r>
            <a:endParaRPr lang="en-GB"/>
          </a:p>
        </p:txBody>
      </p:sp>
      <p:sp>
        <p:nvSpPr>
          <p:cNvPr id="5" name="Text Placeholder 4">
            <a:extLst>
              <a:ext uri="{FF2B5EF4-FFF2-40B4-BE49-F238E27FC236}">
                <a16:creationId xmlns:a16="http://schemas.microsoft.com/office/drawing/2014/main" id="{623E3314-1568-2951-DA2B-8A88FA759E1D}"/>
              </a:ext>
            </a:extLst>
          </p:cNvPr>
          <p:cNvSpPr>
            <a:spLocks noGrp="1"/>
          </p:cNvSpPr>
          <p:nvPr>
            <p:ph type="body" idx="1"/>
          </p:nvPr>
        </p:nvSpPr>
        <p:spPr>
          <a:xfrm>
            <a:off x="839788" y="1392416"/>
            <a:ext cx="5157787" cy="823912"/>
          </a:xfrm>
        </p:spPr>
        <p:txBody>
          <a:bodyPr>
            <a:normAutofit/>
          </a:bodyPr>
          <a:lstStyle/>
          <a:p>
            <a:r>
              <a:rPr lang="en-GB" sz="3200"/>
              <a:t>Traditional</a:t>
            </a:r>
          </a:p>
        </p:txBody>
      </p:sp>
      <p:sp>
        <p:nvSpPr>
          <p:cNvPr id="6" name="Content Placeholder 5">
            <a:extLst>
              <a:ext uri="{FF2B5EF4-FFF2-40B4-BE49-F238E27FC236}">
                <a16:creationId xmlns:a16="http://schemas.microsoft.com/office/drawing/2014/main" id="{0F017785-C459-1197-FC09-E10E34E45570}"/>
              </a:ext>
            </a:extLst>
          </p:cNvPr>
          <p:cNvSpPr>
            <a:spLocks noGrp="1"/>
          </p:cNvSpPr>
          <p:nvPr>
            <p:ph sz="half" idx="2"/>
          </p:nvPr>
        </p:nvSpPr>
        <p:spPr>
          <a:xfrm>
            <a:off x="839788" y="2252424"/>
            <a:ext cx="5157787" cy="4286161"/>
          </a:xfrm>
        </p:spPr>
        <p:txBody>
          <a:bodyPr>
            <a:normAutofit fontScale="92500" lnSpcReduction="20000"/>
          </a:bodyPr>
          <a:lstStyle/>
          <a:p>
            <a:r>
              <a:rPr lang="en-GB"/>
              <a:t>Import data</a:t>
            </a:r>
          </a:p>
          <a:p>
            <a:r>
              <a:rPr lang="en-GB"/>
              <a:t>Data Processing &amp; Reshaping</a:t>
            </a:r>
          </a:p>
          <a:p>
            <a:pPr lvl="1"/>
            <a:r>
              <a:rPr lang="en-GB"/>
              <a:t>Excel, SPSS</a:t>
            </a:r>
          </a:p>
          <a:p>
            <a:r>
              <a:rPr lang="en-GB"/>
              <a:t>Assumption checks</a:t>
            </a:r>
          </a:p>
          <a:p>
            <a:pPr lvl="1"/>
            <a:r>
              <a:rPr lang="en-GB"/>
              <a:t>Excel, SPSS</a:t>
            </a:r>
          </a:p>
          <a:p>
            <a:r>
              <a:rPr lang="en-GB"/>
              <a:t>Visualisation &amp; Descriptive</a:t>
            </a:r>
          </a:p>
          <a:p>
            <a:pPr lvl="1"/>
            <a:r>
              <a:rPr lang="en-GB"/>
              <a:t>Excel, SPSS</a:t>
            </a:r>
          </a:p>
          <a:p>
            <a:r>
              <a:rPr lang="en-GB"/>
              <a:t>Statistical analysis</a:t>
            </a:r>
          </a:p>
          <a:p>
            <a:pPr lvl="1"/>
            <a:r>
              <a:rPr lang="en-GB"/>
              <a:t>SPSS</a:t>
            </a:r>
          </a:p>
          <a:p>
            <a:r>
              <a:rPr lang="en-GB"/>
              <a:t>Reporting</a:t>
            </a:r>
          </a:p>
          <a:p>
            <a:pPr lvl="1"/>
            <a:r>
              <a:rPr lang="en-GB"/>
              <a:t>Word processor</a:t>
            </a:r>
          </a:p>
        </p:txBody>
      </p:sp>
      <p:sp>
        <p:nvSpPr>
          <p:cNvPr id="7" name="Text Placeholder 6">
            <a:extLst>
              <a:ext uri="{FF2B5EF4-FFF2-40B4-BE49-F238E27FC236}">
                <a16:creationId xmlns:a16="http://schemas.microsoft.com/office/drawing/2014/main" id="{9D9FB243-3A19-B697-C2DE-DEBB57393813}"/>
              </a:ext>
            </a:extLst>
          </p:cNvPr>
          <p:cNvSpPr>
            <a:spLocks noGrp="1"/>
          </p:cNvSpPr>
          <p:nvPr>
            <p:ph type="body" sz="quarter" idx="3"/>
          </p:nvPr>
        </p:nvSpPr>
        <p:spPr>
          <a:xfrm>
            <a:off x="6172200" y="1392416"/>
            <a:ext cx="5183188" cy="823912"/>
          </a:xfrm>
        </p:spPr>
        <p:txBody>
          <a:bodyPr>
            <a:normAutofit/>
          </a:bodyPr>
          <a:lstStyle/>
          <a:p>
            <a:r>
              <a:rPr lang="en-GB" sz="3200"/>
              <a:t>Current</a:t>
            </a:r>
          </a:p>
        </p:txBody>
      </p:sp>
      <p:sp>
        <p:nvSpPr>
          <p:cNvPr id="8" name="Content Placeholder 7">
            <a:extLst>
              <a:ext uri="{FF2B5EF4-FFF2-40B4-BE49-F238E27FC236}">
                <a16:creationId xmlns:a16="http://schemas.microsoft.com/office/drawing/2014/main" id="{CFA5C90A-613D-3C82-70AF-98D2A091767F}"/>
              </a:ext>
            </a:extLst>
          </p:cNvPr>
          <p:cNvSpPr>
            <a:spLocks noGrp="1"/>
          </p:cNvSpPr>
          <p:nvPr>
            <p:ph sz="quarter" idx="4"/>
          </p:nvPr>
        </p:nvSpPr>
        <p:spPr>
          <a:xfrm>
            <a:off x="6172200" y="2216328"/>
            <a:ext cx="5183188" cy="4589373"/>
          </a:xfrm>
        </p:spPr>
        <p:txBody>
          <a:bodyPr>
            <a:normAutofit fontScale="92500" lnSpcReduction="20000"/>
          </a:bodyPr>
          <a:lstStyle/>
          <a:p>
            <a:r>
              <a:rPr lang="en-GB"/>
              <a:t>Import Data/Simulate data</a:t>
            </a:r>
          </a:p>
          <a:p>
            <a:pPr lvl="1"/>
            <a:r>
              <a:rPr lang="en-GB"/>
              <a:t>R: </a:t>
            </a:r>
            <a:r>
              <a:rPr lang="en-GB" err="1"/>
              <a:t>tidyverse</a:t>
            </a:r>
            <a:endParaRPr lang="en-GB"/>
          </a:p>
          <a:p>
            <a:r>
              <a:rPr lang="en-GB"/>
              <a:t>Data Processing &amp; Reshaping</a:t>
            </a:r>
          </a:p>
          <a:p>
            <a:pPr lvl="1"/>
            <a:r>
              <a:rPr lang="en-GB"/>
              <a:t>R: </a:t>
            </a:r>
            <a:r>
              <a:rPr lang="en-GB" err="1"/>
              <a:t>tidyverse</a:t>
            </a:r>
            <a:endParaRPr lang="en-GB"/>
          </a:p>
          <a:p>
            <a:r>
              <a:rPr lang="en-GB"/>
              <a:t>Assumption checks</a:t>
            </a:r>
          </a:p>
          <a:p>
            <a:pPr lvl="1"/>
            <a:r>
              <a:rPr lang="en-GB"/>
              <a:t>R: Various packages &amp; </a:t>
            </a:r>
            <a:r>
              <a:rPr lang="en-GB" err="1"/>
              <a:t>BaseR</a:t>
            </a:r>
            <a:endParaRPr lang="en-GB"/>
          </a:p>
          <a:p>
            <a:r>
              <a:rPr lang="en-GB"/>
              <a:t>Visualisation &amp; </a:t>
            </a:r>
            <a:r>
              <a:rPr lang="en-GB" err="1"/>
              <a:t>Descriptives</a:t>
            </a:r>
            <a:endParaRPr lang="en-GB"/>
          </a:p>
          <a:p>
            <a:pPr lvl="1"/>
            <a:r>
              <a:rPr lang="en-GB"/>
              <a:t>R: </a:t>
            </a:r>
            <a:r>
              <a:rPr lang="en-GB" err="1"/>
              <a:t>tidyverse</a:t>
            </a:r>
            <a:r>
              <a:rPr lang="en-GB"/>
              <a:t> &amp; others</a:t>
            </a:r>
          </a:p>
          <a:p>
            <a:r>
              <a:rPr lang="en-GB"/>
              <a:t>Statistical Modelling</a:t>
            </a:r>
          </a:p>
          <a:p>
            <a:pPr lvl="1"/>
            <a:r>
              <a:rPr lang="en-GB"/>
              <a:t>R: various packages</a:t>
            </a:r>
          </a:p>
          <a:p>
            <a:r>
              <a:rPr lang="en-GB"/>
              <a:t>Reporting</a:t>
            </a:r>
          </a:p>
          <a:p>
            <a:pPr lvl="1"/>
            <a:r>
              <a:rPr lang="en-GB"/>
              <a:t>Inline coding and Word processor</a:t>
            </a:r>
          </a:p>
          <a:p>
            <a:pPr marL="0" indent="0">
              <a:buNone/>
            </a:pPr>
            <a:endParaRPr lang="en-GB"/>
          </a:p>
        </p:txBody>
      </p:sp>
      <p:pic>
        <p:nvPicPr>
          <p:cNvPr id="9" name="Picture 8" descr="A picture containing text, sign, businesscard&#10;&#10;Description automatically generated">
            <a:extLst>
              <a:ext uri="{FF2B5EF4-FFF2-40B4-BE49-F238E27FC236}">
                <a16:creationId xmlns:a16="http://schemas.microsoft.com/office/drawing/2014/main" id="{D568A131-601E-5654-E014-FAB66C50E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5045" y="668337"/>
            <a:ext cx="1497631" cy="1497631"/>
          </a:xfrm>
          <a:prstGeom prst="rect">
            <a:avLst/>
          </a:prstGeom>
        </p:spPr>
      </p:pic>
    </p:spTree>
    <p:extLst>
      <p:ext uri="{BB962C8B-B14F-4D97-AF65-F5344CB8AC3E}">
        <p14:creationId xmlns:p14="http://schemas.microsoft.com/office/powerpoint/2010/main" val="3327879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500"/>
                                        <p:tgtEl>
                                          <p:spTgt spid="6">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500"/>
                                        <p:tgtEl>
                                          <p:spTgt spid="6">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Effect transition="in" filter="fade">
                                      <p:cBhvr>
                                        <p:cTn id="33" dur="500"/>
                                        <p:tgtEl>
                                          <p:spTgt spid="6">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6" end="6"/>
                                            </p:txEl>
                                          </p:spTgt>
                                        </p:tgtEl>
                                        <p:attrNameLst>
                                          <p:attrName>style.visibility</p:attrName>
                                        </p:attrNameLst>
                                      </p:cBhvr>
                                      <p:to>
                                        <p:strVal val="visible"/>
                                      </p:to>
                                    </p:set>
                                    <p:animEffect transition="in" filter="fade">
                                      <p:cBhvr>
                                        <p:cTn id="36" dur="500"/>
                                        <p:tgtEl>
                                          <p:spTgt spid="6">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Effect transition="in" filter="fade">
                                      <p:cBhvr>
                                        <p:cTn id="41" dur="500"/>
                                        <p:tgtEl>
                                          <p:spTgt spid="6">
                                            <p:txEl>
                                              <p:pRg st="7" end="7"/>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
                                            <p:txEl>
                                              <p:pRg st="8" end="8"/>
                                            </p:txEl>
                                          </p:spTgt>
                                        </p:tgtEl>
                                        <p:attrNameLst>
                                          <p:attrName>style.visibility</p:attrName>
                                        </p:attrNameLst>
                                      </p:cBhvr>
                                      <p:to>
                                        <p:strVal val="visible"/>
                                      </p:to>
                                    </p:set>
                                    <p:animEffect transition="in" filter="fade">
                                      <p:cBhvr>
                                        <p:cTn id="44" dur="500"/>
                                        <p:tgtEl>
                                          <p:spTgt spid="6">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animEffect transition="in" filter="fade">
                                      <p:cBhvr>
                                        <p:cTn id="49" dur="500"/>
                                        <p:tgtEl>
                                          <p:spTgt spid="6">
                                            <p:txEl>
                                              <p:pRg st="9" end="9"/>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animEffect transition="in" filter="fade">
                                      <p:cBhvr>
                                        <p:cTn id="52" dur="500"/>
                                        <p:tgtEl>
                                          <p:spTgt spid="6">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xEl>
                                              <p:pRg st="0" end="0"/>
                                            </p:txEl>
                                          </p:spTgt>
                                        </p:tgtEl>
                                        <p:attrNameLst>
                                          <p:attrName>style.visibility</p:attrName>
                                        </p:attrNameLst>
                                      </p:cBhvr>
                                      <p:to>
                                        <p:strVal val="visible"/>
                                      </p:to>
                                    </p:set>
                                    <p:animEffect transition="in" filter="fade">
                                      <p:cBhvr>
                                        <p:cTn id="57" dur="500"/>
                                        <p:tgtEl>
                                          <p:spTgt spid="7">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0" end="0"/>
                                            </p:txEl>
                                          </p:spTgt>
                                        </p:tgtEl>
                                        <p:attrNameLst>
                                          <p:attrName>style.visibility</p:attrName>
                                        </p:attrNameLst>
                                      </p:cBhvr>
                                      <p:to>
                                        <p:strVal val="visible"/>
                                      </p:to>
                                    </p:set>
                                    <p:animEffect transition="in" filter="fade">
                                      <p:cBhvr>
                                        <p:cTn id="62" dur="500"/>
                                        <p:tgtEl>
                                          <p:spTgt spid="8">
                                            <p:txEl>
                                              <p:pRg st="0" end="0"/>
                                            </p:txEl>
                                          </p:spTgt>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8">
                                            <p:txEl>
                                              <p:pRg st="1" end="1"/>
                                            </p:txEl>
                                          </p:spTgt>
                                        </p:tgtEl>
                                        <p:attrNameLst>
                                          <p:attrName>style.visibility</p:attrName>
                                        </p:attrNameLst>
                                      </p:cBhvr>
                                      <p:to>
                                        <p:strVal val="visible"/>
                                      </p:to>
                                    </p:set>
                                    <p:animEffect transition="in" filter="fade">
                                      <p:cBhvr>
                                        <p:cTn id="66" dur="500"/>
                                        <p:tgtEl>
                                          <p:spTgt spid="8">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8">
                                            <p:txEl>
                                              <p:pRg st="2" end="2"/>
                                            </p:txEl>
                                          </p:spTgt>
                                        </p:tgtEl>
                                        <p:attrNameLst>
                                          <p:attrName>style.visibility</p:attrName>
                                        </p:attrNameLst>
                                      </p:cBhvr>
                                      <p:to>
                                        <p:strVal val="visible"/>
                                      </p:to>
                                    </p:set>
                                    <p:animEffect transition="in" filter="fade">
                                      <p:cBhvr>
                                        <p:cTn id="71" dur="500"/>
                                        <p:tgtEl>
                                          <p:spTgt spid="8">
                                            <p:txEl>
                                              <p:pRg st="2" end="2"/>
                                            </p:txEl>
                                          </p:spTgt>
                                        </p:tgtEl>
                                      </p:cBhvr>
                                    </p:animEffec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8">
                                            <p:txEl>
                                              <p:pRg st="3" end="3"/>
                                            </p:txEl>
                                          </p:spTgt>
                                        </p:tgtEl>
                                        <p:attrNameLst>
                                          <p:attrName>style.visibility</p:attrName>
                                        </p:attrNameLst>
                                      </p:cBhvr>
                                      <p:to>
                                        <p:strVal val="visible"/>
                                      </p:to>
                                    </p:set>
                                    <p:animEffect transition="in" filter="fade">
                                      <p:cBhvr>
                                        <p:cTn id="75" dur="500"/>
                                        <p:tgtEl>
                                          <p:spTgt spid="8">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8">
                                            <p:txEl>
                                              <p:pRg st="4" end="4"/>
                                            </p:txEl>
                                          </p:spTgt>
                                        </p:tgtEl>
                                        <p:attrNameLst>
                                          <p:attrName>style.visibility</p:attrName>
                                        </p:attrNameLst>
                                      </p:cBhvr>
                                      <p:to>
                                        <p:strVal val="visible"/>
                                      </p:to>
                                    </p:set>
                                    <p:animEffect transition="in" filter="fade">
                                      <p:cBhvr>
                                        <p:cTn id="80" dur="500"/>
                                        <p:tgtEl>
                                          <p:spTgt spid="8">
                                            <p:txEl>
                                              <p:pRg st="4" end="4"/>
                                            </p:txEl>
                                          </p:spTgt>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8">
                                            <p:txEl>
                                              <p:pRg st="5" end="5"/>
                                            </p:txEl>
                                          </p:spTgt>
                                        </p:tgtEl>
                                        <p:attrNameLst>
                                          <p:attrName>style.visibility</p:attrName>
                                        </p:attrNameLst>
                                      </p:cBhvr>
                                      <p:to>
                                        <p:strVal val="visible"/>
                                      </p:to>
                                    </p:set>
                                    <p:animEffect transition="in" filter="fade">
                                      <p:cBhvr>
                                        <p:cTn id="84" dur="500"/>
                                        <p:tgtEl>
                                          <p:spTgt spid="8">
                                            <p:txEl>
                                              <p:pRg st="5" end="5"/>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8">
                                            <p:txEl>
                                              <p:pRg st="6" end="6"/>
                                            </p:txEl>
                                          </p:spTgt>
                                        </p:tgtEl>
                                        <p:attrNameLst>
                                          <p:attrName>style.visibility</p:attrName>
                                        </p:attrNameLst>
                                      </p:cBhvr>
                                      <p:to>
                                        <p:strVal val="visible"/>
                                      </p:to>
                                    </p:set>
                                    <p:animEffect transition="in" filter="fade">
                                      <p:cBhvr>
                                        <p:cTn id="89" dur="500"/>
                                        <p:tgtEl>
                                          <p:spTgt spid="8">
                                            <p:txEl>
                                              <p:pRg st="6" end="6"/>
                                            </p:txEl>
                                          </p:spTgt>
                                        </p:tgtEl>
                                      </p:cBhvr>
                                    </p:animEffect>
                                  </p:childTnLst>
                                </p:cTn>
                              </p:par>
                            </p:childTnLst>
                          </p:cTn>
                        </p:par>
                        <p:par>
                          <p:cTn id="90" fill="hold">
                            <p:stCondLst>
                              <p:cond delay="500"/>
                            </p:stCondLst>
                            <p:childTnLst>
                              <p:par>
                                <p:cTn id="91" presetID="10" presetClass="entr" presetSubtype="0" fill="hold" grpId="0" nodeType="afterEffect">
                                  <p:stCondLst>
                                    <p:cond delay="0"/>
                                  </p:stCondLst>
                                  <p:childTnLst>
                                    <p:set>
                                      <p:cBhvr>
                                        <p:cTn id="92" dur="1" fill="hold">
                                          <p:stCondLst>
                                            <p:cond delay="0"/>
                                          </p:stCondLst>
                                        </p:cTn>
                                        <p:tgtEl>
                                          <p:spTgt spid="8">
                                            <p:txEl>
                                              <p:pRg st="7" end="7"/>
                                            </p:txEl>
                                          </p:spTgt>
                                        </p:tgtEl>
                                        <p:attrNameLst>
                                          <p:attrName>style.visibility</p:attrName>
                                        </p:attrNameLst>
                                      </p:cBhvr>
                                      <p:to>
                                        <p:strVal val="visible"/>
                                      </p:to>
                                    </p:set>
                                    <p:animEffect transition="in" filter="fade">
                                      <p:cBhvr>
                                        <p:cTn id="93" dur="500"/>
                                        <p:tgtEl>
                                          <p:spTgt spid="8">
                                            <p:txEl>
                                              <p:pRg st="7" end="7"/>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8">
                                            <p:txEl>
                                              <p:pRg st="8" end="8"/>
                                            </p:txEl>
                                          </p:spTgt>
                                        </p:tgtEl>
                                        <p:attrNameLst>
                                          <p:attrName>style.visibility</p:attrName>
                                        </p:attrNameLst>
                                      </p:cBhvr>
                                      <p:to>
                                        <p:strVal val="visible"/>
                                      </p:to>
                                    </p:set>
                                    <p:animEffect transition="in" filter="fade">
                                      <p:cBhvr>
                                        <p:cTn id="98" dur="500"/>
                                        <p:tgtEl>
                                          <p:spTgt spid="8">
                                            <p:txEl>
                                              <p:pRg st="8" end="8"/>
                                            </p:txEl>
                                          </p:spTgt>
                                        </p:tgtEl>
                                      </p:cBhvr>
                                    </p:animEffect>
                                  </p:childTnLst>
                                </p:cTn>
                              </p:par>
                            </p:childTnLst>
                          </p:cTn>
                        </p:par>
                        <p:par>
                          <p:cTn id="99" fill="hold">
                            <p:stCondLst>
                              <p:cond delay="500"/>
                            </p:stCondLst>
                            <p:childTnLst>
                              <p:par>
                                <p:cTn id="100" presetID="10" presetClass="entr" presetSubtype="0" fill="hold" grpId="0" nodeType="afterEffect">
                                  <p:stCondLst>
                                    <p:cond delay="0"/>
                                  </p:stCondLst>
                                  <p:childTnLst>
                                    <p:set>
                                      <p:cBhvr>
                                        <p:cTn id="101" dur="1" fill="hold">
                                          <p:stCondLst>
                                            <p:cond delay="0"/>
                                          </p:stCondLst>
                                        </p:cTn>
                                        <p:tgtEl>
                                          <p:spTgt spid="8">
                                            <p:txEl>
                                              <p:pRg st="9" end="9"/>
                                            </p:txEl>
                                          </p:spTgt>
                                        </p:tgtEl>
                                        <p:attrNameLst>
                                          <p:attrName>style.visibility</p:attrName>
                                        </p:attrNameLst>
                                      </p:cBhvr>
                                      <p:to>
                                        <p:strVal val="visible"/>
                                      </p:to>
                                    </p:set>
                                    <p:animEffect transition="in" filter="fade">
                                      <p:cBhvr>
                                        <p:cTn id="102" dur="500"/>
                                        <p:tgtEl>
                                          <p:spTgt spid="8">
                                            <p:txEl>
                                              <p:pRg st="9" end="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8">
                                            <p:txEl>
                                              <p:pRg st="10" end="10"/>
                                            </p:txEl>
                                          </p:spTgt>
                                        </p:tgtEl>
                                        <p:attrNameLst>
                                          <p:attrName>style.visibility</p:attrName>
                                        </p:attrNameLst>
                                      </p:cBhvr>
                                      <p:to>
                                        <p:strVal val="visible"/>
                                      </p:to>
                                    </p:set>
                                    <p:animEffect transition="in" filter="fade">
                                      <p:cBhvr>
                                        <p:cTn id="107" dur="500"/>
                                        <p:tgtEl>
                                          <p:spTgt spid="8">
                                            <p:txEl>
                                              <p:pRg st="10" end="10"/>
                                            </p:txEl>
                                          </p:spTgt>
                                        </p:tgtEl>
                                      </p:cBhvr>
                                    </p:animEffect>
                                  </p:childTnLst>
                                </p:cTn>
                              </p:par>
                            </p:childTnLst>
                          </p:cTn>
                        </p:par>
                        <p:par>
                          <p:cTn id="108" fill="hold">
                            <p:stCondLst>
                              <p:cond delay="500"/>
                            </p:stCondLst>
                            <p:childTnLst>
                              <p:par>
                                <p:cTn id="109" presetID="10" presetClass="entr" presetSubtype="0" fill="hold" grpId="0" nodeType="afterEffect">
                                  <p:stCondLst>
                                    <p:cond delay="0"/>
                                  </p:stCondLst>
                                  <p:childTnLst>
                                    <p:set>
                                      <p:cBhvr>
                                        <p:cTn id="110" dur="1" fill="hold">
                                          <p:stCondLst>
                                            <p:cond delay="0"/>
                                          </p:stCondLst>
                                        </p:cTn>
                                        <p:tgtEl>
                                          <p:spTgt spid="8">
                                            <p:txEl>
                                              <p:pRg st="11" end="11"/>
                                            </p:txEl>
                                          </p:spTgt>
                                        </p:tgtEl>
                                        <p:attrNameLst>
                                          <p:attrName>style.visibility</p:attrName>
                                        </p:attrNameLst>
                                      </p:cBhvr>
                                      <p:to>
                                        <p:strVal val="visible"/>
                                      </p:to>
                                    </p:set>
                                    <p:animEffect transition="in" filter="fade">
                                      <p:cBhvr>
                                        <p:cTn id="111"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p:bldP spid="7" grpId="0" build="p"/>
      <p:bldP spid="8"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1246</Words>
  <Application>Microsoft Office PowerPoint</Application>
  <PresentationFormat>Widescreen</PresentationFormat>
  <Paragraphs>230</Paragraphs>
  <Slides>24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Black</vt:lpstr>
      <vt:lpstr>Calibri</vt:lpstr>
      <vt:lpstr>Calibri Light</vt:lpstr>
      <vt:lpstr>Lato</vt:lpstr>
      <vt:lpstr>Source Sans Pro</vt:lpstr>
      <vt:lpstr>UniversLTPro-65Bold</vt:lpstr>
      <vt:lpstr>Office Theme</vt:lpstr>
      <vt:lpstr>#psyTeachR: Teaching Robust and Reproducible Research Methods</vt:lpstr>
      <vt:lpstr>Welcome!</vt:lpstr>
      <vt:lpstr>Three Student Projects</vt:lpstr>
      <vt:lpstr>Gifts to the community</vt:lpstr>
      <vt:lpstr>Reproducible Data Skills</vt:lpstr>
      <vt:lpstr>PowerPoint Presentation</vt:lpstr>
      <vt:lpstr>PowerPoint Presentation</vt:lpstr>
      <vt:lpstr>PowerPoint Presentation</vt:lpstr>
      <vt:lpstr>Analysis pipeline Requires computational skills</vt:lpstr>
      <vt:lpstr>Formal Teaching for analysis</vt:lpstr>
      <vt:lpstr>What students think analysis is Subjectively from my mentoring discussions</vt:lpstr>
      <vt:lpstr>Locus of imposter syndrome</vt:lpstr>
      <vt:lpstr>Pedagogical Approach</vt:lpstr>
      <vt:lpstr>PowerPoint Presentation</vt:lpstr>
      <vt:lpstr>PowerPoint Presentation</vt:lpstr>
      <vt:lpstr>Creating Community</vt:lpstr>
      <vt:lpstr>Levels of support</vt:lpstr>
      <vt:lpstr>Levels of support</vt:lpstr>
      <vt:lpstr>Levels of support</vt:lpstr>
      <vt:lpstr>New starter experiences</vt:lpstr>
      <vt:lpstr>New starter challenges</vt:lpstr>
      <vt:lpstr>Take home messages</vt:lpstr>
      <vt:lpstr>The #psyTeachR Community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curriculum centered on reproducible research</dc:title>
  <dc:creator>Phil McAleer</dc:creator>
  <cp:lastModifiedBy>Helena Paterson</cp:lastModifiedBy>
  <cp:revision>1</cp:revision>
  <dcterms:created xsi:type="dcterms:W3CDTF">2021-04-01T12:29:42Z</dcterms:created>
  <dcterms:modified xsi:type="dcterms:W3CDTF">2022-06-23T16:09:18Z</dcterms:modified>
</cp:coreProperties>
</file>