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05D7-1940-4B95-8FB8-8AC7E417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B632-230B-4B3C-95DA-A5117C0F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EFA-D145-4762-B8D5-49042F8F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FE20-FE3F-4182-8528-89FCF0D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C61C-EC53-44B7-91C3-F192FA9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1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9F9-079E-4FE3-AA07-86AB00F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8DC3-BEC6-4075-90F8-51F12543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BAFD-EE2F-4007-BE39-161874A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A8F2-9C76-4E48-BD06-07760B4F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4E56-854D-4F2D-89C9-28CAB7C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0818D-E408-471E-8522-2182583B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6EBAF-12BF-4C5F-8AD7-DBDCA3E5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670F-8EC0-49BC-A08D-765223FD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A108-985D-43B2-9D95-CDBD703C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E6CA-01D4-4DB0-AFA1-2B84C2C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4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36A-39B4-4D88-B4A7-16441C21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D9BA-4B7C-4235-BE26-74C4B06D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FAA1-CCD8-4D26-838E-E05985B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E253-30CB-412E-A799-6F82C8F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A7BA-085E-40F1-934D-3080394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9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936-9E44-4926-A37F-982C55D6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255A-E8B6-4A75-AB70-333688E1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2C53-E44D-4DD1-8C30-09E6C1DB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FEEB-061C-48C7-AE1E-8EEB29CB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7EB9-5120-4C5E-8C30-05321387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13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3F1E-7E84-45B2-8ECA-CF8C440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61C6-30EC-4E11-9A0A-16D4AB8E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1924-F866-4F2A-91C5-E4F93B527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470F-E81D-46F2-99B7-B879C118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6C6D-206C-4F1E-9624-6F287C7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3E9C-61AB-4242-A0D1-5382F03A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89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66B2-7D70-44DB-A8C5-2513EE9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E41-4153-4F7E-8CB7-6FA112B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1BCEA-C049-41E6-A757-59E83327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4415B-CE9B-4444-B6B4-31F0B13C9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F9FC-DF0C-40B3-985B-FA79A09B5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69EB2-5CCE-482E-8DC2-8646CDD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FBFCD-45FE-4EE9-8C84-F1BEF699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D4FE-327E-4EF9-AAB0-C7421C2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6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6848-57A3-4EAB-A2D9-992861A9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3D4FD-79EA-4A45-A36B-F013EB7C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57B5-E39F-45FC-A5DB-4B261405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1353C-2608-4D27-8523-A298B8F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8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8C988-4EEA-43A1-A418-7840834B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EE51-FAF9-4B34-A841-E061B401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4180-2DD4-411C-94C1-06EA8FE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0575-C74A-4B75-8B4E-ADA8D5D1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E878-D313-4C0E-910B-FA1ED3F2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55B-CA34-478A-8E8D-05E60F04F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BBB7-758C-41F8-9D91-FF36F020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4233-EE61-4672-BB51-104E703B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69B9E-1D49-4175-8958-0BA6B221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1159-6B99-48AF-ADCD-6E2E87AE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0F10-E9D9-40D8-A9B5-87D9D38B7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5E6C-E806-4650-BD9A-18C4FCBDB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C1B7-7691-4D8D-85AC-33C4CCF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9597-AD12-45B8-81E0-F339AE42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B8FC0-1F00-48FA-A984-A04668BF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7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94E2-AC32-42E1-A67B-CCF6A142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FCC-F783-4A5A-B36E-4091DA8E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841-8463-48DF-8888-E15008B8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E238-F16B-4E90-BEB0-35EB9CF0A5A3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69AA-A9D7-4F3D-91A6-B5009287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BA22-CA3D-4B5C-9D01-0D4D321D5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45613-3BD9-461A-958C-BDD6C0DAAB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72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esentationg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75">
            <a:extLst>
              <a:ext uri="{FF2B5EF4-FFF2-40B4-BE49-F238E27FC236}">
                <a16:creationId xmlns:a16="http://schemas.microsoft.com/office/drawing/2014/main" id="{5EB792EE-D28B-4D89-8FBF-6104F3D16C61}"/>
              </a:ext>
            </a:extLst>
          </p:cNvPr>
          <p:cNvSpPr>
            <a:spLocks/>
          </p:cNvSpPr>
          <p:nvPr/>
        </p:nvSpPr>
        <p:spPr bwMode="auto">
          <a:xfrm>
            <a:off x="2251442" y="2316904"/>
            <a:ext cx="1149350" cy="338138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41B0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3" name="Freeform 74">
            <a:extLst>
              <a:ext uri="{FF2B5EF4-FFF2-40B4-BE49-F238E27FC236}">
                <a16:creationId xmlns:a16="http://schemas.microsoft.com/office/drawing/2014/main" id="{8CFFE0C4-B07E-49CD-BD72-4AFE8BF463C3}"/>
              </a:ext>
            </a:extLst>
          </p:cNvPr>
          <p:cNvSpPr>
            <a:spLocks/>
          </p:cNvSpPr>
          <p:nvPr/>
        </p:nvSpPr>
        <p:spPr bwMode="auto">
          <a:xfrm>
            <a:off x="2251442" y="1212004"/>
            <a:ext cx="1149350" cy="33813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F9AB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6" name="Freeform 89">
            <a:extLst>
              <a:ext uri="{FF2B5EF4-FFF2-40B4-BE49-F238E27FC236}">
                <a16:creationId xmlns:a16="http://schemas.microsoft.com/office/drawing/2014/main" id="{B6069F34-A8A9-45D4-818C-268C2D16F97D}"/>
              </a:ext>
            </a:extLst>
          </p:cNvPr>
          <p:cNvSpPr>
            <a:spLocks/>
          </p:cNvSpPr>
          <p:nvPr/>
        </p:nvSpPr>
        <p:spPr bwMode="auto">
          <a:xfrm>
            <a:off x="2491549" y="2756641"/>
            <a:ext cx="688060" cy="4101359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D2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78">
            <a:extLst>
              <a:ext uri="{FF2B5EF4-FFF2-40B4-BE49-F238E27FC236}">
                <a16:creationId xmlns:a16="http://schemas.microsoft.com/office/drawing/2014/main" id="{21ADB256-EA20-42F6-8CCE-63B1A7D1E17B}"/>
              </a:ext>
            </a:extLst>
          </p:cNvPr>
          <p:cNvSpPr>
            <a:spLocks/>
          </p:cNvSpPr>
          <p:nvPr/>
        </p:nvSpPr>
        <p:spPr bwMode="auto">
          <a:xfrm>
            <a:off x="2251442" y="107104"/>
            <a:ext cx="1149350" cy="336550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6EB8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89">
            <a:extLst>
              <a:ext uri="{FF2B5EF4-FFF2-40B4-BE49-F238E27FC236}">
                <a16:creationId xmlns:a16="http://schemas.microsoft.com/office/drawing/2014/main" id="{B2586C1A-E0F3-40B4-BA91-BA33DC945FE8}"/>
              </a:ext>
            </a:extLst>
          </p:cNvPr>
          <p:cNvSpPr>
            <a:spLocks/>
          </p:cNvSpPr>
          <p:nvPr/>
        </p:nvSpPr>
        <p:spPr bwMode="auto">
          <a:xfrm>
            <a:off x="2461777" y="-85773"/>
            <a:ext cx="721922" cy="3369412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90">
            <a:extLst>
              <a:ext uri="{FF2B5EF4-FFF2-40B4-BE49-F238E27FC236}">
                <a16:creationId xmlns:a16="http://schemas.microsoft.com/office/drawing/2014/main" id="{B2534D09-E062-46E1-ADCD-8FDB1AF300CE}"/>
              </a:ext>
            </a:extLst>
          </p:cNvPr>
          <p:cNvSpPr>
            <a:spLocks/>
          </p:cNvSpPr>
          <p:nvPr/>
        </p:nvSpPr>
        <p:spPr bwMode="auto">
          <a:xfrm>
            <a:off x="2480042" y="5530004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91">
            <a:extLst>
              <a:ext uri="{FF2B5EF4-FFF2-40B4-BE49-F238E27FC236}">
                <a16:creationId xmlns:a16="http://schemas.microsoft.com/office/drawing/2014/main" id="{024A099F-E938-44D7-B08D-49FE79D91635}"/>
              </a:ext>
            </a:extLst>
          </p:cNvPr>
          <p:cNvSpPr>
            <a:spLocks/>
          </p:cNvSpPr>
          <p:nvPr/>
        </p:nvSpPr>
        <p:spPr bwMode="auto">
          <a:xfrm>
            <a:off x="2480042" y="442510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Freeform 93">
            <a:extLst>
              <a:ext uri="{FF2B5EF4-FFF2-40B4-BE49-F238E27FC236}">
                <a16:creationId xmlns:a16="http://schemas.microsoft.com/office/drawing/2014/main" id="{3BB3ADC2-0A09-4AAB-BAE3-B50B9C350EFB}"/>
              </a:ext>
            </a:extLst>
          </p:cNvPr>
          <p:cNvSpPr>
            <a:spLocks/>
          </p:cNvSpPr>
          <p:nvPr/>
        </p:nvSpPr>
        <p:spPr bwMode="auto">
          <a:xfrm>
            <a:off x="2480042" y="2213717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2 h 1111"/>
              <a:gd name="T4" fmla="*/ 0 w 874"/>
              <a:gd name="T5" fmla="*/ 0 h 1111"/>
              <a:gd name="T6" fmla="*/ 874 w 874"/>
              <a:gd name="T7" fmla="*/ 261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2"/>
                </a:lnTo>
                <a:lnTo>
                  <a:pt x="0" y="0"/>
                </a:lnTo>
                <a:lnTo>
                  <a:pt x="874" y="261"/>
                </a:lnTo>
                <a:lnTo>
                  <a:pt x="874" y="111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Freeform 94">
            <a:extLst>
              <a:ext uri="{FF2B5EF4-FFF2-40B4-BE49-F238E27FC236}">
                <a16:creationId xmlns:a16="http://schemas.microsoft.com/office/drawing/2014/main" id="{EED08AE4-836D-4FB1-9956-6AC2F70535F8}"/>
              </a:ext>
            </a:extLst>
          </p:cNvPr>
          <p:cNvSpPr>
            <a:spLocks/>
          </p:cNvSpPr>
          <p:nvPr/>
        </p:nvSpPr>
        <p:spPr bwMode="auto">
          <a:xfrm>
            <a:off x="2480042" y="1108817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Freeform 95">
            <a:extLst>
              <a:ext uri="{FF2B5EF4-FFF2-40B4-BE49-F238E27FC236}">
                <a16:creationId xmlns:a16="http://schemas.microsoft.com/office/drawing/2014/main" id="{71CE7B89-CA35-4F8B-886B-00C93A0BE591}"/>
              </a:ext>
            </a:extLst>
          </p:cNvPr>
          <p:cNvSpPr>
            <a:spLocks/>
          </p:cNvSpPr>
          <p:nvPr/>
        </p:nvSpPr>
        <p:spPr bwMode="auto">
          <a:xfrm>
            <a:off x="2480042" y="385234"/>
            <a:ext cx="346075" cy="546100"/>
          </a:xfrm>
          <a:custGeom>
            <a:avLst/>
            <a:gdLst>
              <a:gd name="T0" fmla="*/ 874 w 874"/>
              <a:gd name="T1" fmla="*/ 1377 h 1377"/>
              <a:gd name="T2" fmla="*/ 0 w 874"/>
              <a:gd name="T3" fmla="*/ 1118 h 1377"/>
              <a:gd name="T4" fmla="*/ 0 w 874"/>
              <a:gd name="T5" fmla="*/ 260 h 1377"/>
              <a:gd name="T6" fmla="*/ 874 w 874"/>
              <a:gd name="T7" fmla="*/ 0 h 1377"/>
              <a:gd name="T8" fmla="*/ 874 w 874"/>
              <a:gd name="T9" fmla="*/ 1377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377">
                <a:moveTo>
                  <a:pt x="874" y="1377"/>
                </a:moveTo>
                <a:lnTo>
                  <a:pt x="0" y="1118"/>
                </a:lnTo>
                <a:lnTo>
                  <a:pt x="0" y="260"/>
                </a:lnTo>
                <a:lnTo>
                  <a:pt x="874" y="0"/>
                </a:lnTo>
                <a:lnTo>
                  <a:pt x="874" y="13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Freeform 88">
            <a:extLst>
              <a:ext uri="{FF2B5EF4-FFF2-40B4-BE49-F238E27FC236}">
                <a16:creationId xmlns:a16="http://schemas.microsoft.com/office/drawing/2014/main" id="{E8FA9F41-31CD-43CC-BB27-8EBC28705F61}"/>
              </a:ext>
            </a:extLst>
          </p:cNvPr>
          <p:cNvSpPr>
            <a:spLocks/>
          </p:cNvSpPr>
          <p:nvPr/>
        </p:nvSpPr>
        <p:spPr bwMode="auto">
          <a:xfrm>
            <a:off x="2251442" y="207117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BEEC05D4-7718-4F05-AAB6-6FDAF3F9F93C}"/>
              </a:ext>
            </a:extLst>
          </p:cNvPr>
          <p:cNvSpPr>
            <a:spLocks/>
          </p:cNvSpPr>
          <p:nvPr/>
        </p:nvSpPr>
        <p:spPr bwMode="auto">
          <a:xfrm>
            <a:off x="2251442" y="273792"/>
            <a:ext cx="1149350" cy="938213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4AB6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CCD8A1F5-E0B8-477B-BEAC-1A660475E5DA}"/>
              </a:ext>
            </a:extLst>
          </p:cNvPr>
          <p:cNvSpPr>
            <a:spLocks/>
          </p:cNvSpPr>
          <p:nvPr/>
        </p:nvSpPr>
        <p:spPr bwMode="auto">
          <a:xfrm>
            <a:off x="2238498" y="261212"/>
            <a:ext cx="574675" cy="938213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8CE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1436BC-BA80-47F0-9847-84CF6438EFC0}"/>
              </a:ext>
            </a:extLst>
          </p:cNvPr>
          <p:cNvSpPr txBox="1"/>
          <p:nvPr/>
        </p:nvSpPr>
        <p:spPr>
          <a:xfrm>
            <a:off x="2125602" y="449218"/>
            <a:ext cx="818163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12th March </a:t>
            </a:r>
          </a:p>
        </p:txBody>
      </p:sp>
      <p:sp>
        <p:nvSpPr>
          <p:cNvPr id="158" name="Freeform 87">
            <a:extLst>
              <a:ext uri="{FF2B5EF4-FFF2-40B4-BE49-F238E27FC236}">
                <a16:creationId xmlns:a16="http://schemas.microsoft.com/office/drawing/2014/main" id="{A28870EC-EE72-43EB-A488-C3F326FEB790}"/>
              </a:ext>
            </a:extLst>
          </p:cNvPr>
          <p:cNvSpPr>
            <a:spLocks/>
          </p:cNvSpPr>
          <p:nvPr/>
        </p:nvSpPr>
        <p:spPr bwMode="auto">
          <a:xfrm>
            <a:off x="3172192" y="207117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34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Freeform 79">
            <a:extLst>
              <a:ext uri="{FF2B5EF4-FFF2-40B4-BE49-F238E27FC236}">
                <a16:creationId xmlns:a16="http://schemas.microsoft.com/office/drawing/2014/main" id="{DDE5C6B3-F7C8-42DB-8036-E2D258826B6B}"/>
              </a:ext>
            </a:extLst>
          </p:cNvPr>
          <p:cNvSpPr>
            <a:spLocks/>
          </p:cNvSpPr>
          <p:nvPr/>
        </p:nvSpPr>
        <p:spPr bwMode="auto">
          <a:xfrm>
            <a:off x="3172192" y="13136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7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7"/>
                </a:lnTo>
                <a:lnTo>
                  <a:pt x="0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Freeform 80">
            <a:extLst>
              <a:ext uri="{FF2B5EF4-FFF2-40B4-BE49-F238E27FC236}">
                <a16:creationId xmlns:a16="http://schemas.microsoft.com/office/drawing/2014/main" id="{A41F7E8E-3DAC-4244-8749-AEFC7201D258}"/>
              </a:ext>
            </a:extLst>
          </p:cNvPr>
          <p:cNvSpPr>
            <a:spLocks/>
          </p:cNvSpPr>
          <p:nvPr/>
        </p:nvSpPr>
        <p:spPr bwMode="auto">
          <a:xfrm>
            <a:off x="2251442" y="13136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7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7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8E6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Freeform 100">
            <a:extLst>
              <a:ext uri="{FF2B5EF4-FFF2-40B4-BE49-F238E27FC236}">
                <a16:creationId xmlns:a16="http://schemas.microsoft.com/office/drawing/2014/main" id="{3F7B2341-D831-46F9-BDAC-105B57727159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1149350" cy="938213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E6A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Freeform 101">
            <a:extLst>
              <a:ext uri="{FF2B5EF4-FFF2-40B4-BE49-F238E27FC236}">
                <a16:creationId xmlns:a16="http://schemas.microsoft.com/office/drawing/2014/main" id="{0B84E2BE-BCD6-494E-97E3-AFBDB2C0842F}"/>
              </a:ext>
            </a:extLst>
          </p:cNvPr>
          <p:cNvSpPr>
            <a:spLocks/>
          </p:cNvSpPr>
          <p:nvPr/>
        </p:nvSpPr>
        <p:spPr bwMode="auto">
          <a:xfrm>
            <a:off x="2251442" y="1378692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FF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032BE-6F6A-447D-A833-09DCB0EE7FBF}"/>
              </a:ext>
            </a:extLst>
          </p:cNvPr>
          <p:cNvSpPr txBox="1"/>
          <p:nvPr/>
        </p:nvSpPr>
        <p:spPr>
          <a:xfrm>
            <a:off x="2051395" y="1519637"/>
            <a:ext cx="892370" cy="646331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800" dirty="0"/>
              <a:t>29th March </a:t>
            </a:r>
          </a:p>
        </p:txBody>
      </p:sp>
      <p:sp>
        <p:nvSpPr>
          <p:cNvPr id="164" name="Freeform 81">
            <a:extLst>
              <a:ext uri="{FF2B5EF4-FFF2-40B4-BE49-F238E27FC236}">
                <a16:creationId xmlns:a16="http://schemas.microsoft.com/office/drawing/2014/main" id="{E9DC33EE-1E87-4DFA-8A73-1D9A8742FB44}"/>
              </a:ext>
            </a:extLst>
          </p:cNvPr>
          <p:cNvSpPr>
            <a:spLocks/>
          </p:cNvSpPr>
          <p:nvPr/>
        </p:nvSpPr>
        <p:spPr bwMode="auto">
          <a:xfrm>
            <a:off x="3172192" y="2418504"/>
            <a:ext cx="228600" cy="133350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5" name="Freeform 82">
            <a:extLst>
              <a:ext uri="{FF2B5EF4-FFF2-40B4-BE49-F238E27FC236}">
                <a16:creationId xmlns:a16="http://schemas.microsoft.com/office/drawing/2014/main" id="{3D933CE0-9552-48CC-9C4B-CCFBFBD3A095}"/>
              </a:ext>
            </a:extLst>
          </p:cNvPr>
          <p:cNvSpPr>
            <a:spLocks/>
          </p:cNvSpPr>
          <p:nvPr/>
        </p:nvSpPr>
        <p:spPr bwMode="auto">
          <a:xfrm>
            <a:off x="2251442" y="2418504"/>
            <a:ext cx="228600" cy="133350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9E32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6" name="Freeform 104">
            <a:extLst>
              <a:ext uri="{FF2B5EF4-FFF2-40B4-BE49-F238E27FC236}">
                <a16:creationId xmlns:a16="http://schemas.microsoft.com/office/drawing/2014/main" id="{10E5941A-F46E-4ECD-B1AD-552F4824AFC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1149350" cy="939800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FE000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7" name="Freeform 105">
            <a:extLst>
              <a:ext uri="{FF2B5EF4-FFF2-40B4-BE49-F238E27FC236}">
                <a16:creationId xmlns:a16="http://schemas.microsoft.com/office/drawing/2014/main" id="{0A4CA61A-4BBE-45B9-8C25-879D864337B2}"/>
              </a:ext>
            </a:extLst>
          </p:cNvPr>
          <p:cNvSpPr>
            <a:spLocks/>
          </p:cNvSpPr>
          <p:nvPr/>
        </p:nvSpPr>
        <p:spPr bwMode="auto">
          <a:xfrm>
            <a:off x="2251442" y="2483592"/>
            <a:ext cx="574675" cy="939800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FF5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CABF384-20B0-417E-9671-E4DDC25890DC}"/>
              </a:ext>
            </a:extLst>
          </p:cNvPr>
          <p:cNvSpPr txBox="1"/>
          <p:nvPr/>
        </p:nvSpPr>
        <p:spPr>
          <a:xfrm>
            <a:off x="2172775" y="2661912"/>
            <a:ext cx="726482" cy="584775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30th April </a:t>
            </a:r>
          </a:p>
        </p:txBody>
      </p:sp>
      <p:sp>
        <p:nvSpPr>
          <p:cNvPr id="169" name="Freeform 83">
            <a:extLst>
              <a:ext uri="{FF2B5EF4-FFF2-40B4-BE49-F238E27FC236}">
                <a16:creationId xmlns:a16="http://schemas.microsoft.com/office/drawing/2014/main" id="{C324C465-3AD1-44F0-80E1-8B5FB54BA54A}"/>
              </a:ext>
            </a:extLst>
          </p:cNvPr>
          <p:cNvSpPr>
            <a:spLocks/>
          </p:cNvSpPr>
          <p:nvPr/>
        </p:nvSpPr>
        <p:spPr bwMode="auto">
          <a:xfrm>
            <a:off x="3172192" y="35234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0" name="Freeform 84">
            <a:extLst>
              <a:ext uri="{FF2B5EF4-FFF2-40B4-BE49-F238E27FC236}">
                <a16:creationId xmlns:a16="http://schemas.microsoft.com/office/drawing/2014/main" id="{FE1BAED2-A315-40E1-AA9F-D523C7B49F66}"/>
              </a:ext>
            </a:extLst>
          </p:cNvPr>
          <p:cNvSpPr>
            <a:spLocks/>
          </p:cNvSpPr>
          <p:nvPr/>
        </p:nvSpPr>
        <p:spPr bwMode="auto">
          <a:xfrm>
            <a:off x="2251442" y="35234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03F3D9C4-7BC4-42CF-A0A7-2D9D6F61EC8C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6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BB6884C2-C2DC-4419-AE53-50F413F7BF54}"/>
              </a:ext>
            </a:extLst>
          </p:cNvPr>
          <p:cNvSpPr>
            <a:spLocks/>
          </p:cNvSpPr>
          <p:nvPr/>
        </p:nvSpPr>
        <p:spPr bwMode="auto">
          <a:xfrm>
            <a:off x="2251442" y="35900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007A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8E8A9A3-C3E2-4C7E-89CF-6605EDD04370}"/>
              </a:ext>
            </a:extLst>
          </p:cNvPr>
          <p:cNvSpPr txBox="1"/>
          <p:nvPr/>
        </p:nvSpPr>
        <p:spPr>
          <a:xfrm>
            <a:off x="2238498" y="3765143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14th April </a:t>
            </a:r>
          </a:p>
        </p:txBody>
      </p:sp>
      <p:sp>
        <p:nvSpPr>
          <p:cNvPr id="174" name="Freeform 85">
            <a:extLst>
              <a:ext uri="{FF2B5EF4-FFF2-40B4-BE49-F238E27FC236}">
                <a16:creationId xmlns:a16="http://schemas.microsoft.com/office/drawing/2014/main" id="{4FEF0E6D-41DB-4B1B-948F-BE94EED5A29A}"/>
              </a:ext>
            </a:extLst>
          </p:cNvPr>
          <p:cNvSpPr>
            <a:spLocks/>
          </p:cNvSpPr>
          <p:nvPr/>
        </p:nvSpPr>
        <p:spPr bwMode="auto">
          <a:xfrm>
            <a:off x="3172192" y="4628304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8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8"/>
                </a:lnTo>
                <a:lnTo>
                  <a:pt x="0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EB401B7F-85F9-4636-8148-A9F36662CB84}"/>
              </a:ext>
            </a:extLst>
          </p:cNvPr>
          <p:cNvSpPr>
            <a:spLocks/>
          </p:cNvSpPr>
          <p:nvPr/>
        </p:nvSpPr>
        <p:spPr bwMode="auto">
          <a:xfrm>
            <a:off x="2251442" y="4628304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8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8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3A00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Freeform 112">
            <a:extLst>
              <a:ext uri="{FF2B5EF4-FFF2-40B4-BE49-F238E27FC236}">
                <a16:creationId xmlns:a16="http://schemas.microsoft.com/office/drawing/2014/main" id="{72A73C52-125D-424F-897E-4D98B5924EF2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0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5C0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7" name="Freeform 113">
            <a:extLst>
              <a:ext uri="{FF2B5EF4-FFF2-40B4-BE49-F238E27FC236}">
                <a16:creationId xmlns:a16="http://schemas.microsoft.com/office/drawing/2014/main" id="{A1DCDAF6-9703-4F25-8426-F390C0BDCBB9}"/>
              </a:ext>
            </a:extLst>
          </p:cNvPr>
          <p:cNvSpPr>
            <a:spLocks/>
          </p:cNvSpPr>
          <p:nvPr/>
        </p:nvSpPr>
        <p:spPr bwMode="auto">
          <a:xfrm>
            <a:off x="2251442" y="4694979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0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4"/>
                </a:lnTo>
                <a:close/>
              </a:path>
            </a:pathLst>
          </a:custGeom>
          <a:solidFill>
            <a:srgbClr val="7B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3D8709-8248-4497-A423-5EE84F6B6EE6}"/>
              </a:ext>
            </a:extLst>
          </p:cNvPr>
          <p:cNvSpPr txBox="1"/>
          <p:nvPr/>
        </p:nvSpPr>
        <p:spPr>
          <a:xfrm>
            <a:off x="2238498" y="4868374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27th May </a:t>
            </a:r>
          </a:p>
        </p:txBody>
      </p:sp>
      <p:sp>
        <p:nvSpPr>
          <p:cNvPr id="179" name="Freeform 94">
            <a:extLst>
              <a:ext uri="{FF2B5EF4-FFF2-40B4-BE49-F238E27FC236}">
                <a16:creationId xmlns:a16="http://schemas.microsoft.com/office/drawing/2014/main" id="{8180305A-4C40-4441-B5F7-337710270FD4}"/>
              </a:ext>
            </a:extLst>
          </p:cNvPr>
          <p:cNvSpPr>
            <a:spLocks/>
          </p:cNvSpPr>
          <p:nvPr/>
        </p:nvSpPr>
        <p:spPr bwMode="auto">
          <a:xfrm>
            <a:off x="2480041" y="0"/>
            <a:ext cx="346075" cy="441325"/>
          </a:xfrm>
          <a:custGeom>
            <a:avLst/>
            <a:gdLst>
              <a:gd name="T0" fmla="*/ 874 w 874"/>
              <a:gd name="T1" fmla="*/ 1110 h 1110"/>
              <a:gd name="T2" fmla="*/ 0 w 874"/>
              <a:gd name="T3" fmla="*/ 851 h 1110"/>
              <a:gd name="T4" fmla="*/ 0 w 874"/>
              <a:gd name="T5" fmla="*/ 0 h 1110"/>
              <a:gd name="T6" fmla="*/ 874 w 874"/>
              <a:gd name="T7" fmla="*/ 260 h 1110"/>
              <a:gd name="T8" fmla="*/ 874 w 874"/>
              <a:gd name="T9" fmla="*/ 1110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0">
                <a:moveTo>
                  <a:pt x="874" y="1110"/>
                </a:moveTo>
                <a:lnTo>
                  <a:pt x="0" y="851"/>
                </a:lnTo>
                <a:lnTo>
                  <a:pt x="0" y="0"/>
                </a:lnTo>
                <a:lnTo>
                  <a:pt x="874" y="260"/>
                </a:lnTo>
                <a:lnTo>
                  <a:pt x="874" y="111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198C477-E183-4B3E-B08E-5FAC84EC464C}"/>
              </a:ext>
            </a:extLst>
          </p:cNvPr>
          <p:cNvGrpSpPr/>
          <p:nvPr/>
        </p:nvGrpSpPr>
        <p:grpSpPr>
          <a:xfrm>
            <a:off x="4297290" y="147016"/>
            <a:ext cx="3919152" cy="961801"/>
            <a:chOff x="2733378" y="1040172"/>
            <a:chExt cx="3919152" cy="961801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AE1E1A-05FA-438B-B13B-50FD74C75EE7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4AB6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12E331F-CC86-462C-9468-10401BF5D357}"/>
                </a:ext>
              </a:extLst>
            </p:cNvPr>
            <p:cNvGrpSpPr/>
            <p:nvPr/>
          </p:nvGrpSpPr>
          <p:grpSpPr>
            <a:xfrm>
              <a:off x="2993377" y="1040172"/>
              <a:ext cx="3659153" cy="961801"/>
              <a:chOff x="3929355" y="2418124"/>
              <a:chExt cx="3659153" cy="961801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FF39E65-EF59-41E5-9154-B4E686AEF9B2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4AB628"/>
                    </a:solidFill>
                  </a:rPr>
                  <a:t>1. EDA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24BC77C-A049-48E8-8819-68392B90AE5E}"/>
                  </a:ext>
                </a:extLst>
              </p:cNvPr>
              <p:cNvSpPr txBox="1"/>
              <p:nvPr/>
            </p:nvSpPr>
            <p:spPr>
              <a:xfrm>
                <a:off x="3929355" y="2964427"/>
                <a:ext cx="3659153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Investigate feasibility of proposed area of study, identify datasets, resourcing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D70E722-6A74-4359-AD3C-6CE3398F5A1D}"/>
              </a:ext>
            </a:extLst>
          </p:cNvPr>
          <p:cNvGrpSpPr/>
          <p:nvPr/>
        </p:nvGrpSpPr>
        <p:grpSpPr>
          <a:xfrm>
            <a:off x="4297290" y="1256554"/>
            <a:ext cx="4493920" cy="1042593"/>
            <a:chOff x="2733378" y="1040172"/>
            <a:chExt cx="4493920" cy="104259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9CEFAD2-56E5-42B4-8361-6649C9744FE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E6A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8056564-E3D4-478D-93FA-CCF8D2415F84}"/>
                </a:ext>
              </a:extLst>
            </p:cNvPr>
            <p:cNvGrpSpPr/>
            <p:nvPr/>
          </p:nvGrpSpPr>
          <p:grpSpPr>
            <a:xfrm>
              <a:off x="2993378" y="1040172"/>
              <a:ext cx="4233920" cy="1042593"/>
              <a:chOff x="3929356" y="2418124"/>
              <a:chExt cx="4233920" cy="1042593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380A210-D558-4360-A886-E47898E880C9}"/>
                  </a:ext>
                </a:extLst>
              </p:cNvPr>
              <p:cNvSpPr txBox="1"/>
              <p:nvPr/>
            </p:nvSpPr>
            <p:spPr>
              <a:xfrm>
                <a:off x="3929356" y="2418124"/>
                <a:ext cx="4233920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E6A400"/>
                    </a:solidFill>
                  </a:rPr>
                  <a:t>2. Project Definition 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04E2FFC-1FCC-493B-A1DE-B6EE142753F6}"/>
                  </a:ext>
                </a:extLst>
              </p:cNvPr>
              <p:cNvSpPr txBox="1"/>
              <p:nvPr/>
            </p:nvSpPr>
            <p:spPr>
              <a:xfrm>
                <a:off x="3929356" y="2883636"/>
                <a:ext cx="3659154" cy="57708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Outline proposed research project. Proposal review and approval by Stakeholder group. Develop project plan and resourcing requests. Gain stakeholder sign-off.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B376570-BB92-4E25-B775-EAF0D0E4AC1F}"/>
              </a:ext>
            </a:extLst>
          </p:cNvPr>
          <p:cNvGrpSpPr/>
          <p:nvPr/>
        </p:nvGrpSpPr>
        <p:grpSpPr>
          <a:xfrm>
            <a:off x="4297290" y="2366091"/>
            <a:ext cx="3916211" cy="914835"/>
            <a:chOff x="2733378" y="1040171"/>
            <a:chExt cx="3414680" cy="91483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CA71330-54EF-4E10-8AE2-C60895A40320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FE00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F29F859-750E-4F5B-8999-5839223717BA}"/>
                </a:ext>
              </a:extLst>
            </p:cNvPr>
            <p:cNvGrpSpPr/>
            <p:nvPr/>
          </p:nvGrpSpPr>
          <p:grpSpPr>
            <a:xfrm>
              <a:off x="2960073" y="1040171"/>
              <a:ext cx="3187985" cy="881011"/>
              <a:chOff x="3896051" y="2418123"/>
              <a:chExt cx="3187985" cy="8810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FAA2C82-DE55-4A93-89B9-A57441548860}"/>
                  </a:ext>
                </a:extLst>
              </p:cNvPr>
              <p:cNvSpPr txBox="1"/>
              <p:nvPr/>
            </p:nvSpPr>
            <p:spPr>
              <a:xfrm>
                <a:off x="3896051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FE0006"/>
                    </a:solidFill>
                  </a:rPr>
                  <a:t>3. Implementation 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18D6C4-BA34-4492-9834-DA6CDC49A031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Execute the proposed research project.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F8A8602-43EF-4517-910C-6805967393DD}"/>
              </a:ext>
            </a:extLst>
          </p:cNvPr>
          <p:cNvGrpSpPr/>
          <p:nvPr/>
        </p:nvGrpSpPr>
        <p:grpSpPr>
          <a:xfrm>
            <a:off x="4297289" y="3475630"/>
            <a:ext cx="3916211" cy="961801"/>
            <a:chOff x="2733378" y="1040171"/>
            <a:chExt cx="3414680" cy="961801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B599386-ACA0-4D2F-BDC6-B199E6852ED5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00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CAA73A8B-C13C-414A-ADA6-9C6018CDF5B1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961801"/>
              <a:chOff x="3880632" y="2418123"/>
              <a:chExt cx="3203404" cy="96180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4557209-DDDB-4613-986B-2A9326DEADAE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6E7A"/>
                    </a:solidFill>
                  </a:rPr>
                  <a:t>4. Workshop 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88A0CD-96D1-4C5D-BCDE-F9C7EB659E98}"/>
                  </a:ext>
                </a:extLst>
              </p:cNvPr>
              <p:cNvSpPr txBox="1"/>
              <p:nvPr/>
            </p:nvSpPr>
            <p:spPr>
              <a:xfrm>
                <a:off x="3929356" y="2964426"/>
                <a:ext cx="3154680" cy="415498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Stakeholder workshop to review findings and recommendations. Gather feedback and comments for inclusion 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E3A3E99-0CEF-433A-BC16-C6BD0A21A523}"/>
              </a:ext>
            </a:extLst>
          </p:cNvPr>
          <p:cNvGrpSpPr/>
          <p:nvPr/>
        </p:nvGrpSpPr>
        <p:grpSpPr>
          <a:xfrm>
            <a:off x="4297290" y="4536799"/>
            <a:ext cx="3414680" cy="914835"/>
            <a:chOff x="2733378" y="1040171"/>
            <a:chExt cx="3414680" cy="91483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7B4E41F-A152-4DCF-AA9C-9E26EC54CF43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rgbClr val="5C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2F0E356-D90E-40CA-B939-E8F88BAF4BBA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6533D9C-81A9-4447-A0AB-4D02B2AB8788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5C003D"/>
                    </a:solidFill>
                  </a:rPr>
                  <a:t>5. Project Report 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5AD667-376C-41F5-8CE8-1AC6AAD40F6C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report Include feedback and comments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5" name="Freeform 83">
            <a:extLst>
              <a:ext uri="{FF2B5EF4-FFF2-40B4-BE49-F238E27FC236}">
                <a16:creationId xmlns:a16="http://schemas.microsoft.com/office/drawing/2014/main" id="{27F5E650-6009-4B2B-8F10-6918C6C68504}"/>
              </a:ext>
            </a:extLst>
          </p:cNvPr>
          <p:cNvSpPr>
            <a:spLocks/>
          </p:cNvSpPr>
          <p:nvPr/>
        </p:nvSpPr>
        <p:spPr bwMode="auto">
          <a:xfrm>
            <a:off x="3172192" y="5713359"/>
            <a:ext cx="228600" cy="134938"/>
          </a:xfrm>
          <a:custGeom>
            <a:avLst/>
            <a:gdLst>
              <a:gd name="T0" fmla="*/ 0 w 574"/>
              <a:gd name="T1" fmla="*/ 337 h 337"/>
              <a:gd name="T2" fmla="*/ 0 w 574"/>
              <a:gd name="T3" fmla="*/ 0 h 337"/>
              <a:gd name="T4" fmla="*/ 574 w 574"/>
              <a:gd name="T5" fmla="*/ 166 h 337"/>
              <a:gd name="T6" fmla="*/ 0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0" y="337"/>
                </a:moveTo>
                <a:lnTo>
                  <a:pt x="0" y="0"/>
                </a:lnTo>
                <a:lnTo>
                  <a:pt x="574" y="166"/>
                </a:lnTo>
                <a:lnTo>
                  <a:pt x="0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6" name="Freeform 84">
            <a:extLst>
              <a:ext uri="{FF2B5EF4-FFF2-40B4-BE49-F238E27FC236}">
                <a16:creationId xmlns:a16="http://schemas.microsoft.com/office/drawing/2014/main" id="{95EC6E91-6880-4DA8-AFF8-27C43D45297D}"/>
              </a:ext>
            </a:extLst>
          </p:cNvPr>
          <p:cNvSpPr>
            <a:spLocks/>
          </p:cNvSpPr>
          <p:nvPr/>
        </p:nvSpPr>
        <p:spPr bwMode="auto">
          <a:xfrm>
            <a:off x="2251442" y="5713359"/>
            <a:ext cx="228600" cy="134938"/>
          </a:xfrm>
          <a:custGeom>
            <a:avLst/>
            <a:gdLst>
              <a:gd name="T0" fmla="*/ 574 w 574"/>
              <a:gd name="T1" fmla="*/ 337 h 337"/>
              <a:gd name="T2" fmla="*/ 0 w 574"/>
              <a:gd name="T3" fmla="*/ 166 h 337"/>
              <a:gd name="T4" fmla="*/ 574 w 574"/>
              <a:gd name="T5" fmla="*/ 0 h 337"/>
              <a:gd name="T6" fmla="*/ 574 w 574"/>
              <a:gd name="T7" fmla="*/ 33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4" h="337">
                <a:moveTo>
                  <a:pt x="574" y="337"/>
                </a:moveTo>
                <a:lnTo>
                  <a:pt x="0" y="166"/>
                </a:lnTo>
                <a:lnTo>
                  <a:pt x="574" y="0"/>
                </a:lnTo>
                <a:lnTo>
                  <a:pt x="574" y="337"/>
                </a:lnTo>
                <a:close/>
              </a:path>
            </a:pathLst>
          </a:custGeom>
          <a:solidFill>
            <a:srgbClr val="003C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7" name="Freeform 108">
            <a:extLst>
              <a:ext uri="{FF2B5EF4-FFF2-40B4-BE49-F238E27FC236}">
                <a16:creationId xmlns:a16="http://schemas.microsoft.com/office/drawing/2014/main" id="{B290DB30-CF3B-4F72-BF08-32F63D87F73C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1149350" cy="938213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8" name="Freeform 109">
            <a:extLst>
              <a:ext uri="{FF2B5EF4-FFF2-40B4-BE49-F238E27FC236}">
                <a16:creationId xmlns:a16="http://schemas.microsoft.com/office/drawing/2014/main" id="{AA267F80-884F-4F9A-811A-C60ABAFBE094}"/>
              </a:ext>
            </a:extLst>
          </p:cNvPr>
          <p:cNvSpPr>
            <a:spLocks/>
          </p:cNvSpPr>
          <p:nvPr/>
        </p:nvSpPr>
        <p:spPr bwMode="auto">
          <a:xfrm>
            <a:off x="2251442" y="5780034"/>
            <a:ext cx="574675" cy="938213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3701AD3-C53E-4681-A837-E350289D1D86}"/>
              </a:ext>
            </a:extLst>
          </p:cNvPr>
          <p:cNvSpPr txBox="1"/>
          <p:nvPr/>
        </p:nvSpPr>
        <p:spPr>
          <a:xfrm>
            <a:off x="2238498" y="5955098"/>
            <a:ext cx="595036" cy="584775"/>
          </a:xfrm>
          <a:prstGeom prst="rect">
            <a:avLst/>
          </a:prstGeom>
        </p:spPr>
        <p:txBody>
          <a:bodyPr wrap="square" lIns="0" rIns="0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1600" dirty="0"/>
              <a:t>4th June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201528-0E4A-4909-93DD-AFB17C8408FE}"/>
              </a:ext>
            </a:extLst>
          </p:cNvPr>
          <p:cNvGrpSpPr/>
          <p:nvPr/>
        </p:nvGrpSpPr>
        <p:grpSpPr>
          <a:xfrm>
            <a:off x="4297281" y="5670822"/>
            <a:ext cx="3414680" cy="914835"/>
            <a:chOff x="2733378" y="1040171"/>
            <a:chExt cx="3414680" cy="914835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F46F231-861E-4E7B-B388-6544328E0EEC}"/>
                </a:ext>
              </a:extLst>
            </p:cNvPr>
            <p:cNvSpPr/>
            <p:nvPr/>
          </p:nvSpPr>
          <p:spPr>
            <a:xfrm>
              <a:off x="2733378" y="1192213"/>
              <a:ext cx="78747" cy="76279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D140C5E-D9E1-4BF3-B509-4B6BC8693E62}"/>
                </a:ext>
              </a:extLst>
            </p:cNvPr>
            <p:cNvGrpSpPr/>
            <p:nvPr/>
          </p:nvGrpSpPr>
          <p:grpSpPr>
            <a:xfrm>
              <a:off x="2944654" y="1040171"/>
              <a:ext cx="3203404" cy="881011"/>
              <a:chOff x="3880632" y="2418123"/>
              <a:chExt cx="3203404" cy="881011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38395E0-3904-4F28-8EB6-B8A4C0B68265}"/>
                  </a:ext>
                </a:extLst>
              </p:cNvPr>
              <p:cNvSpPr txBox="1"/>
              <p:nvPr/>
            </p:nvSpPr>
            <p:spPr>
              <a:xfrm>
                <a:off x="3880632" y="2418123"/>
                <a:ext cx="3157244" cy="523220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6. Review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83B25CB-98C5-416D-83E8-F805137F9EC5}"/>
                  </a:ext>
                </a:extLst>
              </p:cNvPr>
              <p:cNvSpPr txBox="1"/>
              <p:nvPr/>
            </p:nvSpPr>
            <p:spPr>
              <a:xfrm>
                <a:off x="3929356" y="3045218"/>
                <a:ext cx="3154680" cy="253916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r>
                  <a:rPr lang="en-AU" sz="1050" dirty="0">
                    <a:solidFill>
                      <a:schemeClr val="bg1">
                        <a:lumMod val="50000"/>
                      </a:schemeClr>
                    </a:solidFill>
                  </a:rPr>
                  <a:t>Project Review</a:t>
                </a:r>
                <a:endParaRPr lang="en-US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114FBDA6-1F97-4A39-9A01-AC6691041C6E}"/>
              </a:ext>
            </a:extLst>
          </p:cNvPr>
          <p:cNvSpPr txBox="1"/>
          <p:nvPr/>
        </p:nvSpPr>
        <p:spPr>
          <a:xfrm>
            <a:off x="2673255" y="591302"/>
            <a:ext cx="818163" cy="338554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endParaRPr lang="en-US" sz="1600" dirty="0">
              <a:effectLst/>
            </a:endParaRPr>
          </a:p>
        </p:txBody>
      </p:sp>
      <p:sp>
        <p:nvSpPr>
          <p:cNvPr id="77" name="Freeform 90">
            <a:extLst>
              <a:ext uri="{FF2B5EF4-FFF2-40B4-BE49-F238E27FC236}">
                <a16:creationId xmlns:a16="http://schemas.microsoft.com/office/drawing/2014/main" id="{3F6750D1-90CF-425E-9426-8D3CAB0D8B70}"/>
              </a:ext>
            </a:extLst>
          </p:cNvPr>
          <p:cNvSpPr>
            <a:spLocks/>
          </p:cNvSpPr>
          <p:nvPr/>
        </p:nvSpPr>
        <p:spPr bwMode="auto">
          <a:xfrm>
            <a:off x="2467098" y="6615112"/>
            <a:ext cx="346075" cy="409575"/>
          </a:xfrm>
          <a:custGeom>
            <a:avLst/>
            <a:gdLst>
              <a:gd name="T0" fmla="*/ 874 w 874"/>
              <a:gd name="T1" fmla="*/ 1031 h 1031"/>
              <a:gd name="T2" fmla="*/ 0 w 874"/>
              <a:gd name="T3" fmla="*/ 1031 h 1031"/>
              <a:gd name="T4" fmla="*/ 0 w 874"/>
              <a:gd name="T5" fmla="*/ 0 h 1031"/>
              <a:gd name="T6" fmla="*/ 874 w 874"/>
              <a:gd name="T7" fmla="*/ 259 h 1031"/>
              <a:gd name="T8" fmla="*/ 874 w 874"/>
              <a:gd name="T9" fmla="*/ 1031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031">
                <a:moveTo>
                  <a:pt x="874" y="1031"/>
                </a:moveTo>
                <a:lnTo>
                  <a:pt x="0" y="1031"/>
                </a:lnTo>
                <a:lnTo>
                  <a:pt x="0" y="0"/>
                </a:lnTo>
                <a:lnTo>
                  <a:pt x="874" y="259"/>
                </a:lnTo>
                <a:lnTo>
                  <a:pt x="874" y="103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1">
            <a:extLst>
              <a:ext uri="{FF2B5EF4-FFF2-40B4-BE49-F238E27FC236}">
                <a16:creationId xmlns:a16="http://schemas.microsoft.com/office/drawing/2014/main" id="{1B6DEFAC-0769-4094-9B84-FF6652C9EFBD}"/>
              </a:ext>
            </a:extLst>
          </p:cNvPr>
          <p:cNvSpPr>
            <a:spLocks/>
          </p:cNvSpPr>
          <p:nvPr/>
        </p:nvSpPr>
        <p:spPr bwMode="auto">
          <a:xfrm>
            <a:off x="2489504" y="3318844"/>
            <a:ext cx="346075" cy="441325"/>
          </a:xfrm>
          <a:custGeom>
            <a:avLst/>
            <a:gdLst>
              <a:gd name="T0" fmla="*/ 874 w 874"/>
              <a:gd name="T1" fmla="*/ 1111 h 1111"/>
              <a:gd name="T2" fmla="*/ 0 w 874"/>
              <a:gd name="T3" fmla="*/ 850 h 1111"/>
              <a:gd name="T4" fmla="*/ 0 w 874"/>
              <a:gd name="T5" fmla="*/ 0 h 1111"/>
              <a:gd name="T6" fmla="*/ 874 w 874"/>
              <a:gd name="T7" fmla="*/ 259 h 1111"/>
              <a:gd name="T8" fmla="*/ 874 w 874"/>
              <a:gd name="T9" fmla="*/ 1111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111">
                <a:moveTo>
                  <a:pt x="874" y="1111"/>
                </a:moveTo>
                <a:lnTo>
                  <a:pt x="0" y="850"/>
                </a:lnTo>
                <a:lnTo>
                  <a:pt x="0" y="0"/>
                </a:lnTo>
                <a:lnTo>
                  <a:pt x="874" y="259"/>
                </a:lnTo>
                <a:lnTo>
                  <a:pt x="874" y="1111"/>
                </a:lnTo>
                <a:close/>
              </a:path>
            </a:pathLst>
          </a:custGeom>
          <a:solidFill>
            <a:srgbClr val="DF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181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DBE6-FADF-423A-9330-A4940A71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E09C-338F-4186-BCE3-0031881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 tooltip="http://presentationgo.com/"/>
              </a:rPr>
              <a:t>Presentationgo.com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43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Open Sans Extrabold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Xu</dc:creator>
  <cp:lastModifiedBy>Danny Xu</cp:lastModifiedBy>
  <cp:revision>5</cp:revision>
  <dcterms:created xsi:type="dcterms:W3CDTF">2018-04-28T07:38:43Z</dcterms:created>
  <dcterms:modified xsi:type="dcterms:W3CDTF">2018-04-29T02:14:08Z</dcterms:modified>
</cp:coreProperties>
</file>