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BC1C2-57E6-44B2-9E94-904C73AAC6C2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76D80-2AD0-42B2-B25F-61495A7F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76D80-2AD0-42B2-B25F-61495A7FDC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1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9C3B-1E6C-4729-9E74-920FE2DF7FD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World Scalability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Dallas C# Sig – 5/5/2016</a:t>
            </a:r>
          </a:p>
          <a:p>
            <a:endParaRPr lang="en-US" dirty="0"/>
          </a:p>
          <a:p>
            <a:r>
              <a:rPr lang="en-US" dirty="0" smtClean="0"/>
              <a:t>Mark Doyle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– CPU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b="1" dirty="0" smtClean="0"/>
              <a:t>with</a:t>
            </a:r>
            <a:r>
              <a:rPr lang="en-US" dirty="0" smtClean="0"/>
              <a:t> caching is most performant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b="1" dirty="0" smtClean="0"/>
              <a:t>without</a:t>
            </a:r>
            <a:r>
              <a:rPr lang="en-US" dirty="0" smtClean="0"/>
              <a:t> caching is least performant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99752"/>
              </p:ext>
            </p:extLst>
          </p:nvPr>
        </p:nvGraphicFramePr>
        <p:xfrm>
          <a:off x="1620253" y="2470484"/>
          <a:ext cx="7302596" cy="15291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4548"/>
                <a:gridCol w="918435"/>
                <a:gridCol w="837870"/>
                <a:gridCol w="1498500"/>
                <a:gridCol w="1461628"/>
                <a:gridCol w="1651615"/>
              </a:tblGrid>
              <a:tr h="393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Total Tests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Test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0.21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2,534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    532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0.20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2,487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    497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0.24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2,489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597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0.14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2,454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344 </a:t>
                      </a:r>
                      <a:endParaRPr lang="en-US" sz="18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2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Storage Read with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Proximity calculation between two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9" y="2438053"/>
            <a:ext cx="10317676" cy="37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Storage Read with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variables</a:t>
            </a:r>
          </a:p>
          <a:p>
            <a:endParaRPr lang="en-US" dirty="0"/>
          </a:p>
          <a:p>
            <a:pPr lvl="1"/>
            <a:r>
              <a:rPr lang="en-US" dirty="0" smtClean="0"/>
              <a:t>Synchronous versus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lvl="1"/>
            <a:r>
              <a:rPr lang="en-US" dirty="0" smtClean="0"/>
              <a:t>Storing results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Pre-loading 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Storage Read with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3681"/>
              </p:ext>
            </p:extLst>
          </p:nvPr>
        </p:nvGraphicFramePr>
        <p:xfrm>
          <a:off x="1251284" y="2390273"/>
          <a:ext cx="9240253" cy="29934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41155"/>
                <a:gridCol w="1041155"/>
                <a:gridCol w="1127917"/>
                <a:gridCol w="932701"/>
                <a:gridCol w="932701"/>
                <a:gridCol w="1388208"/>
                <a:gridCol w="1388208"/>
                <a:gridCol w="1388208"/>
              </a:tblGrid>
              <a:tr h="401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 smtClean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Stored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Cached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 smtClean="0">
                          <a:effectLst/>
                        </a:rPr>
                        <a:t>Pre-load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Total Tests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Test Time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2,190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591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2,224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600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2,076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540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2,146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558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0.32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2,153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689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0.32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2,123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679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2,087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480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         0.22 </a:t>
                      </a:r>
                      <a:endParaRPr lang="en-US" sz="18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2,106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463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8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– Large Dataset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Find closest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33" y="2532982"/>
            <a:ext cx="10297582" cy="218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– Large Dataset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2: </a:t>
            </a:r>
            <a:r>
              <a:rPr lang="en-US" dirty="0" err="1" smtClean="0"/>
              <a:t>Async</a:t>
            </a:r>
            <a:r>
              <a:rPr lang="en-US" dirty="0" smtClean="0"/>
              <a:t>/await, no caching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3: Caching, no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4: Caching, with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– Large Dataset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b="1" dirty="0" smtClean="0"/>
              <a:t>without</a:t>
            </a:r>
            <a:r>
              <a:rPr lang="en-US" dirty="0" smtClean="0"/>
              <a:t> caching was more performant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56501"/>
              </p:ext>
            </p:extLst>
          </p:nvPr>
        </p:nvGraphicFramePr>
        <p:xfrm>
          <a:off x="1331495" y="2406316"/>
          <a:ext cx="6769768" cy="14562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5287"/>
                <a:gridCol w="1215287"/>
                <a:gridCol w="1004948"/>
                <a:gridCol w="1090640"/>
                <a:gridCol w="1246449"/>
                <a:gridCol w="997157"/>
              </a:tblGrid>
              <a:tr h="320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 smtClean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Async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Total Tests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Test Time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2,085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563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2,139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578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0.24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2,056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493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0.32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2,104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673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 – Storage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Calculate proximity of range of locations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 2: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81" y="2371857"/>
            <a:ext cx="9118287" cy="30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 – Storage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was more performant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2821"/>
              </p:ext>
            </p:extLst>
          </p:nvPr>
        </p:nvGraphicFramePr>
        <p:xfrm>
          <a:off x="1347535" y="2454442"/>
          <a:ext cx="4835043" cy="9486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7464"/>
                <a:gridCol w="1197464"/>
                <a:gridCol w="1242651"/>
                <a:gridCol w="1197464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Total Tests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Test Time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2.73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  273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 745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2.66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  248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  660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2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Scale?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Scaling </a:t>
            </a:r>
            <a:r>
              <a:rPr lang="en-US" b="1" dirty="0" smtClean="0"/>
              <a:t>UP</a:t>
            </a:r>
            <a:r>
              <a:rPr lang="en-US" dirty="0" smtClean="0"/>
              <a:t> amplified caching &amp; </a:t>
            </a:r>
            <a:r>
              <a:rPr lang="en-US" dirty="0" err="1" smtClean="0"/>
              <a:t>async</a:t>
            </a:r>
            <a:r>
              <a:rPr lang="en-US" dirty="0" smtClean="0"/>
              <a:t> improvements </a:t>
            </a:r>
          </a:p>
          <a:p>
            <a:pPr marL="0" indent="0">
              <a:buNone/>
            </a:pPr>
            <a:r>
              <a:rPr lang="en-US" dirty="0" smtClean="0"/>
              <a:t>more than scaling </a:t>
            </a:r>
            <a:r>
              <a:rPr lang="en-US" b="1" dirty="0" smtClean="0"/>
              <a:t>OUT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00" y="2983175"/>
            <a:ext cx="6217863" cy="28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Scalability?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125929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Writing better or more performant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Thoughtful,</a:t>
                      </a:r>
                      <a:r>
                        <a:rPr lang="en-US" baseline="0" dirty="0" smtClean="0"/>
                        <a:t> efficient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Asynchronous programming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Parallelism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Implementing improved</a:t>
                      </a:r>
                      <a:r>
                        <a:rPr lang="en-US" baseline="0" dirty="0" smtClean="0"/>
                        <a:t> architecture or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/ calculation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Disconnected / </a:t>
                      </a:r>
                      <a:r>
                        <a:rPr lang="en-US" baseline="0" dirty="0" err="1" smtClean="0"/>
                        <a:t>async</a:t>
                      </a:r>
                      <a:r>
                        <a:rPr lang="en-US" baseline="0" dirty="0" smtClean="0"/>
                        <a:t>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Caching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Compression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or environment</a:t>
                      </a:r>
                      <a:r>
                        <a:rPr lang="en-US" baseline="0" dirty="0" smtClean="0"/>
                        <a:t>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Scale</a:t>
                      </a:r>
                      <a:r>
                        <a:rPr lang="en-US" baseline="0" dirty="0" smtClean="0"/>
                        <a:t>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Scale 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Scaling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89" y="1690688"/>
            <a:ext cx="7603592" cy="45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Async</a:t>
            </a:r>
            <a:r>
              <a:rPr lang="en-US" dirty="0" smtClean="0"/>
              <a:t> / Await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0" y="2502569"/>
            <a:ext cx="9646647" cy="131545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47415"/>
              </p:ext>
            </p:extLst>
          </p:nvPr>
        </p:nvGraphicFramePr>
        <p:xfrm>
          <a:off x="1331494" y="4124125"/>
          <a:ext cx="956109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17"/>
                <a:gridCol w="53259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Frees up main thread</a:t>
                      </a:r>
                      <a:r>
                        <a:rPr lang="en-US" baseline="0" dirty="0" smtClean="0"/>
                        <a:t> during network/storage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Beneficial for network- or storage-intensive solutions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Challenging to partially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Deadlocking potential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Thread pool management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Little</a:t>
                      </a:r>
                      <a:r>
                        <a:rPr lang="en-US" baseline="0" dirty="0" smtClean="0"/>
                        <a:t> benefit to single-threaded or CPU-intensive solutions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/ 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/ 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89" y="2438400"/>
            <a:ext cx="10865413" cy="1187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89" y="4505492"/>
            <a:ext cx="10383434" cy="12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In-memory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01624"/>
              </p:ext>
            </p:extLst>
          </p:nvPr>
        </p:nvGraphicFramePr>
        <p:xfrm>
          <a:off x="1235245" y="4001294"/>
          <a:ext cx="943810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166"/>
                <a:gridCol w="48019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Readily-accessible objects &amp;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Faster access than network-based resources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pressure expiring cache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Stale objects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2" y="2549139"/>
            <a:ext cx="7530894" cy="110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Distributed cache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(e.g., </a:t>
            </a:r>
            <a:r>
              <a:rPr lang="en-US" dirty="0" err="1" smtClean="0"/>
              <a:t>Redis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96283"/>
              </p:ext>
            </p:extLst>
          </p:nvPr>
        </p:nvGraphicFramePr>
        <p:xfrm>
          <a:off x="1235245" y="4001294"/>
          <a:ext cx="943810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292"/>
                <a:gridCol w="47538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Cache</a:t>
                      </a:r>
                      <a:r>
                        <a:rPr lang="en-US" baseline="0" dirty="0" smtClean="0"/>
                        <a:t> accessible to numerous processes / machines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Network-based resource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1026" name="Picture 2" descr="http://www.vexperienced.co.uk/wp-content/uploads/2012/10/ScaleUpVsScale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78" y="1690688"/>
            <a:ext cx="5938838" cy="28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2830"/>
              </p:ext>
            </p:extLst>
          </p:nvPr>
        </p:nvGraphicFramePr>
        <p:xfrm>
          <a:off x="1376947" y="4771315"/>
          <a:ext cx="943810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506"/>
                <a:gridCol w="492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Better performance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Idle hardware (unless auto-scaling)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– CPU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Primary number calculation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7" y="2425115"/>
            <a:ext cx="7427124" cy="37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– CPU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2: </a:t>
            </a:r>
            <a:r>
              <a:rPr lang="en-US" dirty="0" err="1" smtClean="0"/>
              <a:t>Async</a:t>
            </a:r>
            <a:r>
              <a:rPr lang="en-US" dirty="0" smtClean="0"/>
              <a:t>/await, no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3: Caching, no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4: Caching, with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0" y="2502569"/>
            <a:ext cx="9646647" cy="13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569</Words>
  <Application>Microsoft Office PowerPoint</Application>
  <PresentationFormat>Widescreen</PresentationFormat>
  <Paragraphs>269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Real World Scalability</vt:lpstr>
      <vt:lpstr>What is Scalability?</vt:lpstr>
      <vt:lpstr>Asynchronous Programming</vt:lpstr>
      <vt:lpstr>Parallelism</vt:lpstr>
      <vt:lpstr>Caching</vt:lpstr>
      <vt:lpstr>Caching (continued)</vt:lpstr>
      <vt:lpstr>Scaling</vt:lpstr>
      <vt:lpstr>Problem 1 – CPU Bound Operations</vt:lpstr>
      <vt:lpstr>Problem 1 – CPU Bound Operations</vt:lpstr>
      <vt:lpstr>Problem 1 – CPU Bound Operations</vt:lpstr>
      <vt:lpstr>Problem 2 – Storage Read with CPU</vt:lpstr>
      <vt:lpstr>Problem 2 – Storage Read with CPU</vt:lpstr>
      <vt:lpstr>Problem 2 – Storage Read with CPU</vt:lpstr>
      <vt:lpstr>Problem 3 – Large Dataset Calculations</vt:lpstr>
      <vt:lpstr>Problem 3 – Large Dataset Calculations</vt:lpstr>
      <vt:lpstr>Problem 3 – Large Dataset Calculations</vt:lpstr>
      <vt:lpstr>Problem 4 – Storage Bound Operations</vt:lpstr>
      <vt:lpstr>Problem 4 – Storage Bound Operations</vt:lpstr>
      <vt:lpstr>What About Scale?</vt:lpstr>
      <vt:lpstr>More Scaling Results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Scalability</dc:title>
  <dc:creator>Mark Doyle</dc:creator>
  <cp:lastModifiedBy>Mark Doyle</cp:lastModifiedBy>
  <cp:revision>30</cp:revision>
  <dcterms:created xsi:type="dcterms:W3CDTF">2016-05-02T18:07:23Z</dcterms:created>
  <dcterms:modified xsi:type="dcterms:W3CDTF">2016-05-03T03:26:28Z</dcterms:modified>
</cp:coreProperties>
</file>