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2" r:id="rId2"/>
    <p:sldId id="663" r:id="rId3"/>
    <p:sldId id="667" r:id="rId4"/>
    <p:sldId id="6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0C0-B92D-4ED8-9BED-2DB9A30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3B42-58BF-4036-A30C-DB27511F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6413-9554-4E68-9AAE-E7C6B8B3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81E1-0BBD-41B1-BADA-A49FA4EE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2582-1289-49F8-8E62-E8FB0B3D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722F-7446-499B-8970-4EC7B891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2EFC-E132-4855-B2FE-37125E52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8993-6DF7-473A-B961-6FB3D10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B328-9BA3-45E9-82A5-D1820D1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AFA9-CF69-4F4F-90C1-112C299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418E5-0373-4231-A531-36DF0164B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87B80-181B-4B54-9220-D6FA0C2F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B15C-A612-49C9-95BA-708841B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2ACB-2023-4BCC-9F85-B21F7F97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142C-F279-4D41-8492-1A8BE1A4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BB5-55A9-4B2C-B7CD-77C5A31F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2436-1EC4-4D16-AEEB-3DC9094D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399B-3D46-436D-AE57-D8EACA60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FAD-A6FB-421C-B639-819A96C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0879-6AC0-4BDC-AE9F-AB178B2E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31F-571D-4867-901F-23CC9DBA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DA76-F5EC-4039-A376-2D4C6C3F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36DE-CBC9-46F1-99F4-DE7C6CE0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C207-0207-48C6-845F-46ED959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4ABA-B310-459B-B70E-84FC55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71-8BE1-4234-8DC9-C69E7C9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6A5E-F127-452A-BF62-AC4E9BC0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0C4D-0411-405B-AAF5-9C9D514E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4B5D-FCD5-426A-BBB4-16F0F35F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7804A-F8D1-4F35-A018-ADEA1E2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12E5-4AEF-45F8-9706-47ACC45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C011-0F4F-405B-85CE-604FA008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0C6-C0AE-4419-B4AF-C3555F41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DC6C4-3F9B-42F8-86D1-7A7408EA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D9B0-B671-450E-B0CD-EF8D236D8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2B25A-53AB-4AE3-931B-9BE2604A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3AB24-1561-47F5-B9CC-C922BD3D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8AC7-B548-41CC-92C0-B6B790C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DD0BB-D73F-4C8D-AEEF-3D25DAB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4A5-B46F-4EE2-B05A-254C2A4B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143C5-8D8A-47B6-88D8-70042B69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04F1-59AB-449C-9EFF-D48B4B87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2A7F4-084A-48C9-B750-2649E54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6363-0451-4F08-BC54-35EC95A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352FA-9277-485E-97FE-A245E55A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7717-B965-4EB2-88B7-FBA422C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BFC7-F3DC-4C38-A31C-8FAB951D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335A-387E-4EC6-B2CA-70B48D9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39F1-B824-4CA6-8C1F-301F6FBA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43F5-D3F9-4A50-87FA-67F3B8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EFB9-60D9-4D2F-A433-F03E348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6EFA-9EC1-4746-8DAF-4625D6F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B8AF-0C95-41CD-89B6-BB01B2D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2430-0DC1-4936-80BA-AF2FA5401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60826-A4A7-4DA8-BFCD-CBF9F82F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5680E-91F2-4803-9078-4264A480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DC9B-703F-4088-900B-BBCD938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DF00-7451-470A-A1F1-00C131C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3D105-1CCA-4F4F-904E-7360DA59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EC3B-0553-4A29-8F0D-281CCE75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5093-8BEB-4304-AA89-EF05B7247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C8BE-8868-4CF7-9969-F908D265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E389-C477-40F8-B3DF-222A438D6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1F3478D-7067-4FB0-A58E-DABFA8B27D55}"/>
              </a:ext>
            </a:extLst>
          </p:cNvPr>
          <p:cNvSpPr/>
          <p:nvPr/>
        </p:nvSpPr>
        <p:spPr>
          <a:xfrm>
            <a:off x="924127" y="982495"/>
            <a:ext cx="2665378" cy="56580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Data Sources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628730-7699-46B3-B9B9-C0C23AAAC353}"/>
              </a:ext>
            </a:extLst>
          </p:cNvPr>
          <p:cNvSpPr/>
          <p:nvPr/>
        </p:nvSpPr>
        <p:spPr>
          <a:xfrm>
            <a:off x="924127" y="391316"/>
            <a:ext cx="266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Data Sources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F1E1B65A-702D-48FD-A2D9-23FF2BB4B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2832310"/>
            <a:ext cx="775171" cy="775171"/>
          </a:xfrm>
          <a:prstGeom prst="rect">
            <a:avLst/>
          </a:prstGeom>
        </p:spPr>
      </p:pic>
      <p:pic>
        <p:nvPicPr>
          <p:cNvPr id="6" name="Picture 5" descr="A picture containing comb&#10;&#10;Description automatically generated">
            <a:extLst>
              <a:ext uri="{FF2B5EF4-FFF2-40B4-BE49-F238E27FC236}">
                <a16:creationId xmlns:a16="http://schemas.microsoft.com/office/drawing/2014/main" id="{C6819267-A079-4ED2-A72B-3A6CAC3D0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3776221"/>
            <a:ext cx="775171" cy="77517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9D2802A-814A-4E92-9853-0F99FD2BA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0" y="5674388"/>
            <a:ext cx="775172" cy="775172"/>
          </a:xfrm>
          <a:prstGeom prst="rect">
            <a:avLst/>
          </a:prstGeom>
        </p:spPr>
      </p:pic>
      <p:pic>
        <p:nvPicPr>
          <p:cNvPr id="11" name="Picture 10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3490EE3-8AD0-460F-9BAA-4FD823EA8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99" y="4725304"/>
            <a:ext cx="775172" cy="775172"/>
          </a:xfrm>
          <a:prstGeom prst="rect">
            <a:avLst/>
          </a:prstGeom>
        </p:spPr>
      </p:pic>
      <p:pic>
        <p:nvPicPr>
          <p:cNvPr id="14" name="Picture 13" descr="A picture containing wheel&#10;&#10;Description automatically generated">
            <a:extLst>
              <a:ext uri="{FF2B5EF4-FFF2-40B4-BE49-F238E27FC236}">
                <a16:creationId xmlns:a16="http://schemas.microsoft.com/office/drawing/2014/main" id="{D6BB44B0-687D-43C1-B8AA-6EDA7C8A30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89" y="1576639"/>
            <a:ext cx="1237837" cy="12378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41B8D5-C592-4FFB-A1E3-48280D447913}"/>
              </a:ext>
            </a:extLst>
          </p:cNvPr>
          <p:cNvSpPr/>
          <p:nvPr/>
        </p:nvSpPr>
        <p:spPr>
          <a:xfrm>
            <a:off x="1371778" y="187239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01FC7-96D3-4499-8DF3-72C11F5C9E7E}"/>
              </a:ext>
            </a:extLst>
          </p:cNvPr>
          <p:cNvSpPr/>
          <p:nvPr/>
        </p:nvSpPr>
        <p:spPr>
          <a:xfrm>
            <a:off x="1371778" y="283231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EDEA81-2CD6-4949-90EF-49EC0FD42D6E}"/>
              </a:ext>
            </a:extLst>
          </p:cNvPr>
          <p:cNvSpPr/>
          <p:nvPr/>
        </p:nvSpPr>
        <p:spPr>
          <a:xfrm>
            <a:off x="1158844" y="403450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FE561-71E2-4452-BC85-657497713C72}"/>
              </a:ext>
            </a:extLst>
          </p:cNvPr>
          <p:cNvSpPr/>
          <p:nvPr/>
        </p:nvSpPr>
        <p:spPr>
          <a:xfrm>
            <a:off x="1204376" y="495969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372F46-C5DF-4F84-B708-37147FF403DE}"/>
              </a:ext>
            </a:extLst>
          </p:cNvPr>
          <p:cNvSpPr/>
          <p:nvPr/>
        </p:nvSpPr>
        <p:spPr>
          <a:xfrm>
            <a:off x="1204376" y="587550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</p:txBody>
      </p:sp>
    </p:spTree>
    <p:extLst>
      <p:ext uri="{BB962C8B-B14F-4D97-AF65-F5344CB8AC3E}">
        <p14:creationId xmlns:p14="http://schemas.microsoft.com/office/powerpoint/2010/main" val="367276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DFF8B0-6CB9-4F2D-80D5-9DFBCCA6A941}"/>
              </a:ext>
            </a:extLst>
          </p:cNvPr>
          <p:cNvSpPr/>
          <p:nvPr/>
        </p:nvSpPr>
        <p:spPr>
          <a:xfrm>
            <a:off x="5160686" y="982496"/>
            <a:ext cx="3105461" cy="5658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Data Lake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39B6F0-B6CF-412C-80C4-04D7EEEF66FE}"/>
              </a:ext>
            </a:extLst>
          </p:cNvPr>
          <p:cNvSpPr/>
          <p:nvPr/>
        </p:nvSpPr>
        <p:spPr>
          <a:xfrm>
            <a:off x="5612546" y="1936420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4AF549-E119-482C-8A91-CCE7F9A01068}"/>
              </a:ext>
            </a:extLst>
          </p:cNvPr>
          <p:cNvSpPr/>
          <p:nvPr/>
        </p:nvSpPr>
        <p:spPr>
          <a:xfrm>
            <a:off x="5612547" y="2864324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E1E67F7-D9F6-482C-9E7C-DBCF1CF56C06}"/>
              </a:ext>
            </a:extLst>
          </p:cNvPr>
          <p:cNvSpPr/>
          <p:nvPr/>
        </p:nvSpPr>
        <p:spPr>
          <a:xfrm>
            <a:off x="5612546" y="3792228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B2D65-A4F1-435E-A505-F8378CC3E624}"/>
              </a:ext>
            </a:extLst>
          </p:cNvPr>
          <p:cNvSpPr/>
          <p:nvPr/>
        </p:nvSpPr>
        <p:spPr>
          <a:xfrm>
            <a:off x="924128" y="391316"/>
            <a:ext cx="7342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Extract 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EA4654-6991-4CD6-9831-28363948288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445929" y="3217352"/>
            <a:ext cx="216661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EF14C-4281-4458-8E33-27698A1E42F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45927" y="2289448"/>
            <a:ext cx="216661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C3B1FD-7524-40F2-8B2D-8E776467F40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445927" y="4145256"/>
            <a:ext cx="216661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81E7D1-DED6-46C3-B8B6-68C5856BDA6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445926" y="5072918"/>
            <a:ext cx="2166620" cy="2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4DD43D-A7B0-450F-B42D-6FB49AD5E900}"/>
              </a:ext>
            </a:extLst>
          </p:cNvPr>
          <p:cNvSpPr/>
          <p:nvPr/>
        </p:nvSpPr>
        <p:spPr>
          <a:xfrm>
            <a:off x="5612546" y="5648036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5CCF827-A3C5-4764-A6BB-1F969428106A}"/>
              </a:ext>
            </a:extLst>
          </p:cNvPr>
          <p:cNvSpPr/>
          <p:nvPr/>
        </p:nvSpPr>
        <p:spPr>
          <a:xfrm>
            <a:off x="5612546" y="4719890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4D0CE9-1EFA-4A52-A8ED-F4D538905DE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445926" y="6001064"/>
            <a:ext cx="216662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9F68947-E0C3-4E7A-B8D1-43A364A72170}"/>
              </a:ext>
            </a:extLst>
          </p:cNvPr>
          <p:cNvSpPr/>
          <p:nvPr/>
        </p:nvSpPr>
        <p:spPr>
          <a:xfrm>
            <a:off x="924127" y="982495"/>
            <a:ext cx="2665378" cy="56580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Data Sources</a:t>
            </a:r>
          </a:p>
        </p:txBody>
      </p:sp>
      <p:pic>
        <p:nvPicPr>
          <p:cNvPr id="45" name="Picture 4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B35F43D-6C74-4C3C-8F35-0D801AB3E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2832310"/>
            <a:ext cx="775171" cy="775171"/>
          </a:xfrm>
          <a:prstGeom prst="rect">
            <a:avLst/>
          </a:prstGeom>
        </p:spPr>
      </p:pic>
      <p:pic>
        <p:nvPicPr>
          <p:cNvPr id="47" name="Picture 46" descr="A picture containing comb&#10;&#10;Description automatically generated">
            <a:extLst>
              <a:ext uri="{FF2B5EF4-FFF2-40B4-BE49-F238E27FC236}">
                <a16:creationId xmlns:a16="http://schemas.microsoft.com/office/drawing/2014/main" id="{E7F7CB59-1C68-4DCB-8A6E-B10946D0E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3776221"/>
            <a:ext cx="775171" cy="775171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704AC6FC-FDD9-43D5-B652-77333D9CF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0" y="5674388"/>
            <a:ext cx="775172" cy="775172"/>
          </a:xfrm>
          <a:prstGeom prst="rect">
            <a:avLst/>
          </a:prstGeom>
        </p:spPr>
      </p:pic>
      <p:pic>
        <p:nvPicPr>
          <p:cNvPr id="49" name="Picture 4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24BFE92-E8B7-4246-A7CB-E507245D7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99" y="4725304"/>
            <a:ext cx="775172" cy="775172"/>
          </a:xfrm>
          <a:prstGeom prst="rect">
            <a:avLst/>
          </a:prstGeom>
        </p:spPr>
      </p:pic>
      <p:pic>
        <p:nvPicPr>
          <p:cNvPr id="51" name="Picture 50" descr="A picture containing wheel&#10;&#10;Description automatically generated">
            <a:extLst>
              <a:ext uri="{FF2B5EF4-FFF2-40B4-BE49-F238E27FC236}">
                <a16:creationId xmlns:a16="http://schemas.microsoft.com/office/drawing/2014/main" id="{5FB49991-A364-40C6-ADD2-2F4DA10A6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89" y="1576639"/>
            <a:ext cx="1237837" cy="123783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7DB5B00-FB4F-4478-8F24-8413893571F9}"/>
              </a:ext>
            </a:extLst>
          </p:cNvPr>
          <p:cNvSpPr/>
          <p:nvPr/>
        </p:nvSpPr>
        <p:spPr>
          <a:xfrm>
            <a:off x="1371778" y="187239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E51F6D-5953-4434-B7CA-06D0D8620151}"/>
              </a:ext>
            </a:extLst>
          </p:cNvPr>
          <p:cNvSpPr/>
          <p:nvPr/>
        </p:nvSpPr>
        <p:spPr>
          <a:xfrm>
            <a:off x="1371778" y="283231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A83F27-BACA-48D0-A1C0-6B5A46C591D5}"/>
              </a:ext>
            </a:extLst>
          </p:cNvPr>
          <p:cNvSpPr/>
          <p:nvPr/>
        </p:nvSpPr>
        <p:spPr>
          <a:xfrm>
            <a:off x="1158844" y="403450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DE08C2-B925-4072-85C7-F547A4E38B37}"/>
              </a:ext>
            </a:extLst>
          </p:cNvPr>
          <p:cNvSpPr/>
          <p:nvPr/>
        </p:nvSpPr>
        <p:spPr>
          <a:xfrm>
            <a:off x="1204376" y="495969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DC4CFD-E85E-4193-AF20-55DA86564E87}"/>
              </a:ext>
            </a:extLst>
          </p:cNvPr>
          <p:cNvSpPr/>
          <p:nvPr/>
        </p:nvSpPr>
        <p:spPr>
          <a:xfrm>
            <a:off x="1204376" y="587550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</p:txBody>
      </p:sp>
    </p:spTree>
    <p:extLst>
      <p:ext uri="{BB962C8B-B14F-4D97-AF65-F5344CB8AC3E}">
        <p14:creationId xmlns:p14="http://schemas.microsoft.com/office/powerpoint/2010/main" val="397814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DFF8B0-6CB9-4F2D-80D5-9DFBCCA6A941}"/>
              </a:ext>
            </a:extLst>
          </p:cNvPr>
          <p:cNvSpPr/>
          <p:nvPr/>
        </p:nvSpPr>
        <p:spPr>
          <a:xfrm>
            <a:off x="5160686" y="982496"/>
            <a:ext cx="6753147" cy="5658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Data Lake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39B6F0-B6CF-412C-80C4-04D7EEEF66FE}"/>
              </a:ext>
            </a:extLst>
          </p:cNvPr>
          <p:cNvSpPr/>
          <p:nvPr/>
        </p:nvSpPr>
        <p:spPr>
          <a:xfrm>
            <a:off x="5612546" y="1936420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4AF549-E119-482C-8A91-CCE7F9A01068}"/>
              </a:ext>
            </a:extLst>
          </p:cNvPr>
          <p:cNvSpPr/>
          <p:nvPr/>
        </p:nvSpPr>
        <p:spPr>
          <a:xfrm>
            <a:off x="5612547" y="2864324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E1E67F7-D9F6-482C-9E7C-DBCF1CF56C06}"/>
              </a:ext>
            </a:extLst>
          </p:cNvPr>
          <p:cNvSpPr/>
          <p:nvPr/>
        </p:nvSpPr>
        <p:spPr>
          <a:xfrm>
            <a:off x="5612546" y="3792228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B2D65-A4F1-435E-A505-F8378CC3E624}"/>
              </a:ext>
            </a:extLst>
          </p:cNvPr>
          <p:cNvSpPr/>
          <p:nvPr/>
        </p:nvSpPr>
        <p:spPr>
          <a:xfrm>
            <a:off x="924128" y="391316"/>
            <a:ext cx="10989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Transform 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EA4654-6991-4CD6-9831-28363948288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445929" y="3217352"/>
            <a:ext cx="216661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EF14C-4281-4458-8E33-27698A1E42F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45927" y="2289448"/>
            <a:ext cx="216661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C3B1FD-7524-40F2-8B2D-8E776467F40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445927" y="4145256"/>
            <a:ext cx="216661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81E7D1-DED6-46C3-B8B6-68C5856BDA6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445926" y="5072918"/>
            <a:ext cx="2166620" cy="2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4DD43D-A7B0-450F-B42D-6FB49AD5E900}"/>
              </a:ext>
            </a:extLst>
          </p:cNvPr>
          <p:cNvSpPr/>
          <p:nvPr/>
        </p:nvSpPr>
        <p:spPr>
          <a:xfrm>
            <a:off x="5612546" y="5648036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5CCF827-A3C5-4764-A6BB-1F969428106A}"/>
              </a:ext>
            </a:extLst>
          </p:cNvPr>
          <p:cNvSpPr/>
          <p:nvPr/>
        </p:nvSpPr>
        <p:spPr>
          <a:xfrm>
            <a:off x="5612546" y="4719890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4D0CE9-1EFA-4A52-A8ED-F4D538905DE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445926" y="6001064"/>
            <a:ext cx="216662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>
            <a:off x="7927484" y="3217352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 flipV="1">
            <a:off x="7927483" y="3218765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7927483" y="2289448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D4080C-62A2-426C-92D9-84D0AB9F14FC}"/>
              </a:ext>
            </a:extLst>
          </p:cNvPr>
          <p:cNvSpPr/>
          <p:nvPr/>
        </p:nvSpPr>
        <p:spPr>
          <a:xfrm>
            <a:off x="9206337" y="2865737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 Costing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5DF9C9-D515-48EE-937C-634915AD2558}"/>
              </a:ext>
            </a:extLst>
          </p:cNvPr>
          <p:cNvSpPr/>
          <p:nvPr/>
        </p:nvSpPr>
        <p:spPr>
          <a:xfrm>
            <a:off x="924127" y="982495"/>
            <a:ext cx="2665378" cy="56580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Data Sources</a:t>
            </a:r>
          </a:p>
        </p:txBody>
      </p:sp>
      <p:pic>
        <p:nvPicPr>
          <p:cNvPr id="26" name="Picture 2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6BD1CDB-DB7C-4BAA-9E17-6AD6FEB5C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2832310"/>
            <a:ext cx="775171" cy="775171"/>
          </a:xfrm>
          <a:prstGeom prst="rect">
            <a:avLst/>
          </a:prstGeom>
        </p:spPr>
      </p:pic>
      <p:pic>
        <p:nvPicPr>
          <p:cNvPr id="27" name="Picture 26" descr="A picture containing comb&#10;&#10;Description automatically generated">
            <a:extLst>
              <a:ext uri="{FF2B5EF4-FFF2-40B4-BE49-F238E27FC236}">
                <a16:creationId xmlns:a16="http://schemas.microsoft.com/office/drawing/2014/main" id="{77027F42-ABDE-4E52-B719-07C4DF131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3776221"/>
            <a:ext cx="775171" cy="775171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4E2C087E-655A-490E-A367-30499FC8B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0" y="5674388"/>
            <a:ext cx="775172" cy="775172"/>
          </a:xfrm>
          <a:prstGeom prst="rect">
            <a:avLst/>
          </a:prstGeom>
        </p:spPr>
      </p:pic>
      <p:pic>
        <p:nvPicPr>
          <p:cNvPr id="32" name="Picture 3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14D0786-E0E5-4989-A538-9D277C222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99" y="4725304"/>
            <a:ext cx="775172" cy="775172"/>
          </a:xfrm>
          <a:prstGeom prst="rect">
            <a:avLst/>
          </a:prstGeom>
        </p:spPr>
      </p:pic>
      <p:pic>
        <p:nvPicPr>
          <p:cNvPr id="42" name="Picture 41" descr="A picture containing wheel&#10;&#10;Description automatically generated">
            <a:extLst>
              <a:ext uri="{FF2B5EF4-FFF2-40B4-BE49-F238E27FC236}">
                <a16:creationId xmlns:a16="http://schemas.microsoft.com/office/drawing/2014/main" id="{3C8AF9E9-7B2B-4B8F-BFF8-FE908D3E4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89" y="1576639"/>
            <a:ext cx="1237837" cy="123783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88B7F32-45FB-41B9-859C-A50727096B47}"/>
              </a:ext>
            </a:extLst>
          </p:cNvPr>
          <p:cNvSpPr/>
          <p:nvPr/>
        </p:nvSpPr>
        <p:spPr>
          <a:xfrm>
            <a:off x="1371778" y="187239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F433EF-5452-4131-89AA-C7B8597515E2}"/>
              </a:ext>
            </a:extLst>
          </p:cNvPr>
          <p:cNvSpPr/>
          <p:nvPr/>
        </p:nvSpPr>
        <p:spPr>
          <a:xfrm>
            <a:off x="1371778" y="283231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8C38F0-2246-431C-8B31-9ACB21328AE0}"/>
              </a:ext>
            </a:extLst>
          </p:cNvPr>
          <p:cNvSpPr/>
          <p:nvPr/>
        </p:nvSpPr>
        <p:spPr>
          <a:xfrm>
            <a:off x="1158844" y="403450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B99519-12F5-44D1-86F8-65C163056CDA}"/>
              </a:ext>
            </a:extLst>
          </p:cNvPr>
          <p:cNvSpPr/>
          <p:nvPr/>
        </p:nvSpPr>
        <p:spPr>
          <a:xfrm>
            <a:off x="1204376" y="495969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406242-45AC-4A11-8877-D21F8A809E72}"/>
              </a:ext>
            </a:extLst>
          </p:cNvPr>
          <p:cNvSpPr/>
          <p:nvPr/>
        </p:nvSpPr>
        <p:spPr>
          <a:xfrm>
            <a:off x="1204376" y="587550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</p:txBody>
      </p:sp>
    </p:spTree>
    <p:extLst>
      <p:ext uri="{BB962C8B-B14F-4D97-AF65-F5344CB8AC3E}">
        <p14:creationId xmlns:p14="http://schemas.microsoft.com/office/powerpoint/2010/main" val="33993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DFF8B0-6CB9-4F2D-80D5-9DFBCCA6A941}"/>
              </a:ext>
            </a:extLst>
          </p:cNvPr>
          <p:cNvSpPr/>
          <p:nvPr/>
        </p:nvSpPr>
        <p:spPr>
          <a:xfrm>
            <a:off x="5160686" y="982496"/>
            <a:ext cx="6753147" cy="5658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Data Lake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39B6F0-B6CF-412C-80C4-04D7EEEF66FE}"/>
              </a:ext>
            </a:extLst>
          </p:cNvPr>
          <p:cNvSpPr/>
          <p:nvPr/>
        </p:nvSpPr>
        <p:spPr>
          <a:xfrm>
            <a:off x="5612546" y="1936420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4AF549-E119-482C-8A91-CCE7F9A01068}"/>
              </a:ext>
            </a:extLst>
          </p:cNvPr>
          <p:cNvSpPr/>
          <p:nvPr/>
        </p:nvSpPr>
        <p:spPr>
          <a:xfrm>
            <a:off x="5612547" y="2864324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E1E67F7-D9F6-482C-9E7C-DBCF1CF56C06}"/>
              </a:ext>
            </a:extLst>
          </p:cNvPr>
          <p:cNvSpPr/>
          <p:nvPr/>
        </p:nvSpPr>
        <p:spPr>
          <a:xfrm>
            <a:off x="5612546" y="3792228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B2D65-A4F1-435E-A505-F8378CC3E624}"/>
              </a:ext>
            </a:extLst>
          </p:cNvPr>
          <p:cNvSpPr/>
          <p:nvPr/>
        </p:nvSpPr>
        <p:spPr>
          <a:xfrm>
            <a:off x="924128" y="391316"/>
            <a:ext cx="10989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Transform 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EA4654-6991-4CD6-9831-28363948288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445929" y="3217352"/>
            <a:ext cx="216661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EF14C-4281-4458-8E33-27698A1E42F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45927" y="2289448"/>
            <a:ext cx="216661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C3B1FD-7524-40F2-8B2D-8E776467F40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445927" y="4145256"/>
            <a:ext cx="216661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81E7D1-DED6-46C3-B8B6-68C5856BDA6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445926" y="5072918"/>
            <a:ext cx="2166620" cy="2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4DD43D-A7B0-450F-B42D-6FB49AD5E900}"/>
              </a:ext>
            </a:extLst>
          </p:cNvPr>
          <p:cNvSpPr/>
          <p:nvPr/>
        </p:nvSpPr>
        <p:spPr>
          <a:xfrm>
            <a:off x="5612546" y="5648036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5CCF827-A3C5-4764-A6BB-1F969428106A}"/>
              </a:ext>
            </a:extLst>
          </p:cNvPr>
          <p:cNvSpPr/>
          <p:nvPr/>
        </p:nvSpPr>
        <p:spPr>
          <a:xfrm>
            <a:off x="5612546" y="4719890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4D0CE9-1EFA-4A52-A8ED-F4D538905DE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445926" y="6001064"/>
            <a:ext cx="216662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>
            <a:off x="7927484" y="3217352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 flipV="1">
            <a:off x="7927483" y="3218765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7927483" y="2289448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D4080C-62A2-426C-92D9-84D0AB9F14FC}"/>
              </a:ext>
            </a:extLst>
          </p:cNvPr>
          <p:cNvSpPr/>
          <p:nvPr/>
        </p:nvSpPr>
        <p:spPr>
          <a:xfrm>
            <a:off x="9206337" y="2865737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 Costing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710158-FDAC-4ECE-B246-7F14C6926CC9}"/>
              </a:ext>
            </a:extLst>
          </p:cNvPr>
          <p:cNvSpPr/>
          <p:nvPr/>
        </p:nvSpPr>
        <p:spPr>
          <a:xfrm>
            <a:off x="9206336" y="5648036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Margins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BAAE08-34B2-4C7C-8F94-A0AD37806923}"/>
              </a:ext>
            </a:extLst>
          </p:cNvPr>
          <p:cNvCxnSpPr>
            <a:cxnSpLocks/>
            <a:stCxn id="38" idx="3"/>
            <a:endCxn id="24" idx="1"/>
          </p:cNvCxnSpPr>
          <p:nvPr/>
        </p:nvCxnSpPr>
        <p:spPr>
          <a:xfrm>
            <a:off x="7927483" y="6001064"/>
            <a:ext cx="127885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A72F165-ADBE-4768-9736-1DA5A2B8E931}"/>
              </a:ext>
            </a:extLst>
          </p:cNvPr>
          <p:cNvCxnSpPr>
            <a:cxnSpLocks/>
            <a:stCxn id="20" idx="3"/>
            <a:endCxn id="24" idx="3"/>
          </p:cNvCxnSpPr>
          <p:nvPr/>
        </p:nvCxnSpPr>
        <p:spPr>
          <a:xfrm flipH="1">
            <a:off x="11521273" y="3218765"/>
            <a:ext cx="1" cy="2782299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F03D5B-C607-4D3F-814E-8C113B644B58}"/>
              </a:ext>
            </a:extLst>
          </p:cNvPr>
          <p:cNvSpPr/>
          <p:nvPr/>
        </p:nvSpPr>
        <p:spPr>
          <a:xfrm>
            <a:off x="924127" y="982495"/>
            <a:ext cx="2665378" cy="56580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Data Sources</a:t>
            </a:r>
          </a:p>
        </p:txBody>
      </p:sp>
      <p:pic>
        <p:nvPicPr>
          <p:cNvPr id="28" name="Picture 2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A39BD533-9495-40FF-816D-0F368142B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2832310"/>
            <a:ext cx="775171" cy="775171"/>
          </a:xfrm>
          <a:prstGeom prst="rect">
            <a:avLst/>
          </a:prstGeom>
        </p:spPr>
      </p:pic>
      <p:pic>
        <p:nvPicPr>
          <p:cNvPr id="43" name="Picture 42" descr="A picture containing comb&#10;&#10;Description automatically generated">
            <a:extLst>
              <a:ext uri="{FF2B5EF4-FFF2-40B4-BE49-F238E27FC236}">
                <a16:creationId xmlns:a16="http://schemas.microsoft.com/office/drawing/2014/main" id="{0C62AC7B-0452-4D85-ACD4-93FD52FE9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3776221"/>
            <a:ext cx="775171" cy="775171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6377787-F782-4810-8805-9CA73CD60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0" y="5674388"/>
            <a:ext cx="775172" cy="775172"/>
          </a:xfrm>
          <a:prstGeom prst="rect">
            <a:avLst/>
          </a:prstGeom>
        </p:spPr>
      </p:pic>
      <p:pic>
        <p:nvPicPr>
          <p:cNvPr id="45" name="Picture 4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B2E0169-4510-42BA-A6F6-9D43EDBBE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99" y="4725304"/>
            <a:ext cx="775172" cy="775172"/>
          </a:xfrm>
          <a:prstGeom prst="rect">
            <a:avLst/>
          </a:prstGeom>
        </p:spPr>
      </p:pic>
      <p:pic>
        <p:nvPicPr>
          <p:cNvPr id="47" name="Picture 46" descr="A picture containing wheel&#10;&#10;Description automatically generated">
            <a:extLst>
              <a:ext uri="{FF2B5EF4-FFF2-40B4-BE49-F238E27FC236}">
                <a16:creationId xmlns:a16="http://schemas.microsoft.com/office/drawing/2014/main" id="{1A1368D8-DB2D-4A17-BD6C-6B02A9A21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89" y="1576639"/>
            <a:ext cx="1237837" cy="123783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3029E1A-4CAC-4AD1-810E-F1CD2AD4AFFB}"/>
              </a:ext>
            </a:extLst>
          </p:cNvPr>
          <p:cNvSpPr/>
          <p:nvPr/>
        </p:nvSpPr>
        <p:spPr>
          <a:xfrm>
            <a:off x="1371778" y="187239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DA730E-C70D-48F2-BCC0-BDD57AE3A6C0}"/>
              </a:ext>
            </a:extLst>
          </p:cNvPr>
          <p:cNvSpPr/>
          <p:nvPr/>
        </p:nvSpPr>
        <p:spPr>
          <a:xfrm>
            <a:off x="1371778" y="283231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B63034-EAA8-4404-8AC8-25D485BFD5F8}"/>
              </a:ext>
            </a:extLst>
          </p:cNvPr>
          <p:cNvSpPr/>
          <p:nvPr/>
        </p:nvSpPr>
        <p:spPr>
          <a:xfrm>
            <a:off x="1158844" y="403450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F53C85-B3E9-4711-9D3F-7F539B3A972A}"/>
              </a:ext>
            </a:extLst>
          </p:cNvPr>
          <p:cNvSpPr/>
          <p:nvPr/>
        </p:nvSpPr>
        <p:spPr>
          <a:xfrm>
            <a:off x="1204376" y="495969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8C75F5-6B63-4704-A056-C99478482607}"/>
              </a:ext>
            </a:extLst>
          </p:cNvPr>
          <p:cNvSpPr/>
          <p:nvPr/>
        </p:nvSpPr>
        <p:spPr>
          <a:xfrm>
            <a:off x="1204376" y="587550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</p:txBody>
      </p:sp>
    </p:spTree>
    <p:extLst>
      <p:ext uri="{BB962C8B-B14F-4D97-AF65-F5344CB8AC3E}">
        <p14:creationId xmlns:p14="http://schemas.microsoft.com/office/powerpoint/2010/main" val="160283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77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DIN 1451 Com Engschrift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Druffel</dc:creator>
  <cp:lastModifiedBy>Mark Druffel</cp:lastModifiedBy>
  <cp:revision>14</cp:revision>
  <dcterms:created xsi:type="dcterms:W3CDTF">2020-02-05T17:29:32Z</dcterms:created>
  <dcterms:modified xsi:type="dcterms:W3CDTF">2020-02-06T19:49:53Z</dcterms:modified>
</cp:coreProperties>
</file>