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  <p:sldId id="663" r:id="rId3"/>
    <p:sldId id="6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1F3478D-7067-4FB0-A58E-DABFA8B27D55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628730-7699-46B3-B9B9-C0C23AAAC353}"/>
              </a:ext>
            </a:extLst>
          </p:cNvPr>
          <p:cNvSpPr/>
          <p:nvPr/>
        </p:nvSpPr>
        <p:spPr>
          <a:xfrm>
            <a:off x="924127" y="391316"/>
            <a:ext cx="266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Sources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1E1B65A-702D-48FD-A2D9-23FF2BB4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6" name="Picture 5" descr="A picture containing comb&#10;&#10;Description automatically generated">
            <a:extLst>
              <a:ext uri="{FF2B5EF4-FFF2-40B4-BE49-F238E27FC236}">
                <a16:creationId xmlns:a16="http://schemas.microsoft.com/office/drawing/2014/main" id="{C6819267-A079-4ED2-A72B-3A6CAC3D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9D2802A-814A-4E92-9853-0F99FD2BA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490EE3-8AD0-460F-9BAA-4FD823EA8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14" name="Picture 13" descr="A picture containing wheel&#10;&#10;Description automatically generated">
            <a:extLst>
              <a:ext uri="{FF2B5EF4-FFF2-40B4-BE49-F238E27FC236}">
                <a16:creationId xmlns:a16="http://schemas.microsoft.com/office/drawing/2014/main" id="{D6BB44B0-687D-43C1-B8AA-6EDA7C8A3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41B8D5-C592-4FFB-A1E3-48280D447913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01FC7-96D3-4499-8DF3-72C11F5C9E7E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EDEA81-2CD6-4949-90EF-49EC0FD42D6E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FE561-71E2-4452-BC85-657497713C72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372F46-C5DF-4F84-B708-37147FF403DE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6727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FF8B0-6CB9-4F2D-80D5-9DFBCCA6A941}"/>
              </a:ext>
            </a:extLst>
          </p:cNvPr>
          <p:cNvSpPr/>
          <p:nvPr/>
        </p:nvSpPr>
        <p:spPr>
          <a:xfrm>
            <a:off x="5160686" y="982496"/>
            <a:ext cx="3105461" cy="565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Lake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9B6F0-B6CF-412C-80C4-04D7EEEF66FE}"/>
              </a:ext>
            </a:extLst>
          </p:cNvPr>
          <p:cNvSpPr/>
          <p:nvPr/>
        </p:nvSpPr>
        <p:spPr>
          <a:xfrm>
            <a:off x="5612546" y="193642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4AF549-E119-482C-8A91-CCE7F9A01068}"/>
              </a:ext>
            </a:extLst>
          </p:cNvPr>
          <p:cNvSpPr/>
          <p:nvPr/>
        </p:nvSpPr>
        <p:spPr>
          <a:xfrm>
            <a:off x="5612547" y="2864324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1E67F7-D9F6-482C-9E7C-DBCF1CF56C06}"/>
              </a:ext>
            </a:extLst>
          </p:cNvPr>
          <p:cNvSpPr/>
          <p:nvPr/>
        </p:nvSpPr>
        <p:spPr>
          <a:xfrm>
            <a:off x="5612546" y="3792228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2D65-A4F1-435E-A505-F8378CC3E624}"/>
              </a:ext>
            </a:extLst>
          </p:cNvPr>
          <p:cNvSpPr/>
          <p:nvPr/>
        </p:nvSpPr>
        <p:spPr>
          <a:xfrm>
            <a:off x="924128" y="391316"/>
            <a:ext cx="7342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Extract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EA4654-6991-4CD6-9831-28363948288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5929" y="3217352"/>
            <a:ext cx="21666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EF14C-4281-4458-8E33-27698A1E42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45927" y="2289448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C3B1FD-7524-40F2-8B2D-8E776467F4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5927" y="4145256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1E7D1-DED6-46C3-B8B6-68C5856BDA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45926" y="5072918"/>
            <a:ext cx="2166620" cy="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DD43D-A7B0-450F-B42D-6FB49AD5E900}"/>
              </a:ext>
            </a:extLst>
          </p:cNvPr>
          <p:cNvSpPr/>
          <p:nvPr/>
        </p:nvSpPr>
        <p:spPr>
          <a:xfrm>
            <a:off x="561254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CCF827-A3C5-4764-A6BB-1F969428106A}"/>
              </a:ext>
            </a:extLst>
          </p:cNvPr>
          <p:cNvSpPr/>
          <p:nvPr/>
        </p:nvSpPr>
        <p:spPr>
          <a:xfrm>
            <a:off x="5612546" y="471989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4D0CE9-1EFA-4A52-A8ED-F4D538905D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45926" y="6001064"/>
            <a:ext cx="21666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F68947-E0C3-4E7A-B8D1-43A364A72170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45" name="Picture 4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B35F43D-6C74-4C3C-8F35-0D801AB3E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47" name="Picture 46" descr="A picture containing comb&#10;&#10;Description automatically generated">
            <a:extLst>
              <a:ext uri="{FF2B5EF4-FFF2-40B4-BE49-F238E27FC236}">
                <a16:creationId xmlns:a16="http://schemas.microsoft.com/office/drawing/2014/main" id="{E7F7CB59-1C68-4DCB-8A6E-B10946D0E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704AC6FC-FDD9-43D5-B652-77333D9CF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49" name="Picture 4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24BFE92-E8B7-4246-A7CB-E507245D7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51" name="Picture 50" descr="A picture containing wheel&#10;&#10;Description automatically generated">
            <a:extLst>
              <a:ext uri="{FF2B5EF4-FFF2-40B4-BE49-F238E27FC236}">
                <a16:creationId xmlns:a16="http://schemas.microsoft.com/office/drawing/2014/main" id="{5FB49991-A364-40C6-ADD2-2F4DA10A6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7DB5B00-FB4F-4478-8F24-8413893571F9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E51F6D-5953-4434-B7CA-06D0D8620151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A83F27-BACA-48D0-A1C0-6B5A46C591D5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DE08C2-B925-4072-85C7-F547A4E38B37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DC4CFD-E85E-4193-AF20-55DA86564E87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97814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FF8B0-6CB9-4F2D-80D5-9DFBCCA6A941}"/>
              </a:ext>
            </a:extLst>
          </p:cNvPr>
          <p:cNvSpPr/>
          <p:nvPr/>
        </p:nvSpPr>
        <p:spPr>
          <a:xfrm>
            <a:off x="5160686" y="982496"/>
            <a:ext cx="6753147" cy="565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Lake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9B6F0-B6CF-412C-80C4-04D7EEEF66FE}"/>
              </a:ext>
            </a:extLst>
          </p:cNvPr>
          <p:cNvSpPr/>
          <p:nvPr/>
        </p:nvSpPr>
        <p:spPr>
          <a:xfrm>
            <a:off x="5612546" y="193642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4AF549-E119-482C-8A91-CCE7F9A01068}"/>
              </a:ext>
            </a:extLst>
          </p:cNvPr>
          <p:cNvSpPr/>
          <p:nvPr/>
        </p:nvSpPr>
        <p:spPr>
          <a:xfrm>
            <a:off x="5612547" y="2864324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1E67F7-D9F6-482C-9E7C-DBCF1CF56C06}"/>
              </a:ext>
            </a:extLst>
          </p:cNvPr>
          <p:cNvSpPr/>
          <p:nvPr/>
        </p:nvSpPr>
        <p:spPr>
          <a:xfrm>
            <a:off x="5612546" y="3792228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2D65-A4F1-435E-A505-F8378CC3E624}"/>
              </a:ext>
            </a:extLst>
          </p:cNvPr>
          <p:cNvSpPr/>
          <p:nvPr/>
        </p:nvSpPr>
        <p:spPr>
          <a:xfrm>
            <a:off x="924128" y="391316"/>
            <a:ext cx="10989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Transform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EA4654-6991-4CD6-9831-28363948288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5929" y="3217352"/>
            <a:ext cx="21666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EF14C-4281-4458-8E33-27698A1E42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45927" y="2289448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C3B1FD-7524-40F2-8B2D-8E776467F4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5927" y="4145256"/>
            <a:ext cx="216661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1E7D1-DED6-46C3-B8B6-68C5856BDA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445926" y="5072918"/>
            <a:ext cx="2166620" cy="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DD43D-A7B0-450F-B42D-6FB49AD5E900}"/>
              </a:ext>
            </a:extLst>
          </p:cNvPr>
          <p:cNvSpPr/>
          <p:nvPr/>
        </p:nvSpPr>
        <p:spPr>
          <a:xfrm>
            <a:off x="5612546" y="5648036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CCF827-A3C5-4764-A6BB-1F969428106A}"/>
              </a:ext>
            </a:extLst>
          </p:cNvPr>
          <p:cNvSpPr/>
          <p:nvPr/>
        </p:nvSpPr>
        <p:spPr>
          <a:xfrm>
            <a:off x="5612546" y="4719890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4D0CE9-1EFA-4A52-A8ED-F4D538905DE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45926" y="6001064"/>
            <a:ext cx="21666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7927484" y="3217352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7927483" y="3218765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7927483" y="2289448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D4080C-62A2-426C-92D9-84D0AB9F14FC}"/>
              </a:ext>
            </a:extLst>
          </p:cNvPr>
          <p:cNvSpPr/>
          <p:nvPr/>
        </p:nvSpPr>
        <p:spPr>
          <a:xfrm>
            <a:off x="9206337" y="2865737"/>
            <a:ext cx="2314937" cy="706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 Costing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DF9C9-D515-48EE-937C-634915AD2558}"/>
              </a:ext>
            </a:extLst>
          </p:cNvPr>
          <p:cNvSpPr/>
          <p:nvPr/>
        </p:nvSpPr>
        <p:spPr>
          <a:xfrm>
            <a:off x="924127" y="982495"/>
            <a:ext cx="2665378" cy="56580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1CDB-DB7C-4BAA-9E17-6AD6FEB5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2832310"/>
            <a:ext cx="775171" cy="775171"/>
          </a:xfrm>
          <a:prstGeom prst="rect">
            <a:avLst/>
          </a:prstGeom>
        </p:spPr>
      </p:pic>
      <p:pic>
        <p:nvPicPr>
          <p:cNvPr id="27" name="Picture 26" descr="A picture containing comb&#10;&#10;Description automatically generated">
            <a:extLst>
              <a:ext uri="{FF2B5EF4-FFF2-40B4-BE49-F238E27FC236}">
                <a16:creationId xmlns:a16="http://schemas.microsoft.com/office/drawing/2014/main" id="{77027F42-ABDE-4E52-B719-07C4DF1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3776221"/>
            <a:ext cx="775171" cy="775171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E2C087E-655A-490E-A367-30499FC8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0" y="5674388"/>
            <a:ext cx="775172" cy="775172"/>
          </a:xfrm>
          <a:prstGeom prst="rect">
            <a:avLst/>
          </a:prstGeom>
        </p:spPr>
      </p:pic>
      <p:pic>
        <p:nvPicPr>
          <p:cNvPr id="32" name="Picture 3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14D0786-E0E5-4989-A538-9D277C22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9" y="4725304"/>
            <a:ext cx="775172" cy="775172"/>
          </a:xfrm>
          <a:prstGeom prst="rect">
            <a:avLst/>
          </a:prstGeom>
        </p:spPr>
      </p:pic>
      <p:pic>
        <p:nvPicPr>
          <p:cNvPr id="42" name="Picture 41" descr="A picture containing wheel&#10;&#10;Description automatically generated">
            <a:extLst>
              <a:ext uri="{FF2B5EF4-FFF2-40B4-BE49-F238E27FC236}">
                <a16:creationId xmlns:a16="http://schemas.microsoft.com/office/drawing/2014/main" id="{3C8AF9E9-7B2B-4B8F-BFF8-FE908D3E4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89" y="1576639"/>
            <a:ext cx="1237837" cy="12378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88B7F32-45FB-41B9-859C-A50727096B47}"/>
              </a:ext>
            </a:extLst>
          </p:cNvPr>
          <p:cNvSpPr/>
          <p:nvPr/>
        </p:nvSpPr>
        <p:spPr>
          <a:xfrm>
            <a:off x="1371778" y="187239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433EF-5452-4131-89AA-C7B8597515E2}"/>
              </a:ext>
            </a:extLst>
          </p:cNvPr>
          <p:cNvSpPr/>
          <p:nvPr/>
        </p:nvSpPr>
        <p:spPr>
          <a:xfrm>
            <a:off x="1371778" y="283231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38F0-2246-431C-8B31-9ACB21328AE0}"/>
              </a:ext>
            </a:extLst>
          </p:cNvPr>
          <p:cNvSpPr/>
          <p:nvPr/>
        </p:nvSpPr>
        <p:spPr>
          <a:xfrm>
            <a:off x="1158844" y="403450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9519-12F5-44D1-86F8-65C163056CDA}"/>
              </a:ext>
            </a:extLst>
          </p:cNvPr>
          <p:cNvSpPr/>
          <p:nvPr/>
        </p:nvSpPr>
        <p:spPr>
          <a:xfrm>
            <a:off x="1204376" y="495969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406242-45AC-4A11-8877-D21F8A809E72}"/>
              </a:ext>
            </a:extLst>
          </p:cNvPr>
          <p:cNvSpPr/>
          <p:nvPr/>
        </p:nvSpPr>
        <p:spPr>
          <a:xfrm>
            <a:off x="1204376" y="587550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15</cp:revision>
  <dcterms:created xsi:type="dcterms:W3CDTF">2020-02-05T17:29:32Z</dcterms:created>
  <dcterms:modified xsi:type="dcterms:W3CDTF">2020-02-06T19:54:39Z</dcterms:modified>
</cp:coreProperties>
</file>