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F81D0A-D3E1-4945-8B80-CD7D663C32AD}"/>
              </a:ext>
            </a:extLst>
          </p:cNvPr>
          <p:cNvSpPr/>
          <p:nvPr/>
        </p:nvSpPr>
        <p:spPr>
          <a:xfrm>
            <a:off x="7512857" y="982495"/>
            <a:ext cx="2665378" cy="38411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Transformations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6938440" y="3253040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6938439" y="3254453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6938439" y="2325136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5DF9C9-D515-48EE-937C-634915AD2558}"/>
              </a:ext>
            </a:extLst>
          </p:cNvPr>
          <p:cNvSpPr/>
          <p:nvPr/>
        </p:nvSpPr>
        <p:spPr>
          <a:xfrm>
            <a:off x="4271338" y="982495"/>
            <a:ext cx="2665378" cy="38411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pic>
        <p:nvPicPr>
          <p:cNvPr id="26" name="Picture 2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6BD1CDB-DB7C-4BAA-9E17-6AD6FEB5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32" y="2832310"/>
            <a:ext cx="775171" cy="775171"/>
          </a:xfrm>
          <a:prstGeom prst="rect">
            <a:avLst/>
          </a:prstGeom>
        </p:spPr>
      </p:pic>
      <p:pic>
        <p:nvPicPr>
          <p:cNvPr id="27" name="Picture 26" descr="A picture containing comb&#10;&#10;Description automatically generated">
            <a:extLst>
              <a:ext uri="{FF2B5EF4-FFF2-40B4-BE49-F238E27FC236}">
                <a16:creationId xmlns:a16="http://schemas.microsoft.com/office/drawing/2014/main" id="{77027F42-ABDE-4E52-B719-07C4DF13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32" y="3776221"/>
            <a:ext cx="775171" cy="775171"/>
          </a:xfrm>
          <a:prstGeom prst="rect">
            <a:avLst/>
          </a:prstGeom>
        </p:spPr>
      </p:pic>
      <p:pic>
        <p:nvPicPr>
          <p:cNvPr id="42" name="Picture 41" descr="A picture containing wheel&#10;&#10;Description automatically generated">
            <a:extLst>
              <a:ext uri="{FF2B5EF4-FFF2-40B4-BE49-F238E27FC236}">
                <a16:creationId xmlns:a16="http://schemas.microsoft.com/office/drawing/2014/main" id="{3C8AF9E9-7B2B-4B8F-BFF8-FE908D3E4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00" y="1576639"/>
            <a:ext cx="1237837" cy="123783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88B7F32-45FB-41B9-859C-A50727096B47}"/>
              </a:ext>
            </a:extLst>
          </p:cNvPr>
          <p:cNvSpPr/>
          <p:nvPr/>
        </p:nvSpPr>
        <p:spPr>
          <a:xfrm>
            <a:off x="4718989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F433EF-5452-4131-89AA-C7B8597515E2}"/>
              </a:ext>
            </a:extLst>
          </p:cNvPr>
          <p:cNvSpPr/>
          <p:nvPr/>
        </p:nvSpPr>
        <p:spPr>
          <a:xfrm>
            <a:off x="4718989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8C38F0-2246-431C-8B31-9ACB21328AE0}"/>
              </a:ext>
            </a:extLst>
          </p:cNvPr>
          <p:cNvSpPr/>
          <p:nvPr/>
        </p:nvSpPr>
        <p:spPr>
          <a:xfrm>
            <a:off x="4506055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pic>
        <p:nvPicPr>
          <p:cNvPr id="4" name="Picture 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C8DCF0D1-22B3-4E3E-89D3-C3E850B37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91" y="2613613"/>
            <a:ext cx="1278853" cy="127885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8247882" y="2123521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Costs</a:t>
            </a:r>
          </a:p>
        </p:txBody>
      </p:sp>
    </p:spTree>
    <p:extLst>
      <p:ext uri="{BB962C8B-B14F-4D97-AF65-F5344CB8AC3E}">
        <p14:creationId xmlns:p14="http://schemas.microsoft.com/office/powerpoint/2010/main" val="33993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DIN 1451 Com Engschrift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20</cp:revision>
  <dcterms:created xsi:type="dcterms:W3CDTF">2020-02-05T17:29:32Z</dcterms:created>
  <dcterms:modified xsi:type="dcterms:W3CDTF">2020-02-06T21:50:57Z</dcterms:modified>
</cp:coreProperties>
</file>