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7" r:id="rId2"/>
    <p:sldId id="6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0C0-B92D-4ED8-9BED-2DB9A30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B3B42-58BF-4036-A30C-DB27511F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6413-9554-4E68-9AAE-E7C6B8B3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81E1-0BBD-41B1-BADA-A49FA4EE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2582-1289-49F8-8E62-E8FB0B3D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722F-7446-499B-8970-4EC7B891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62EFC-E132-4855-B2FE-37125E52B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8993-6DF7-473A-B961-6FB3D108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B328-9BA3-45E9-82A5-D1820D14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AFA9-CF69-4F4F-90C1-112C2996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418E5-0373-4231-A531-36DF0164B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87B80-181B-4B54-9220-D6FA0C2F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B15C-A612-49C9-95BA-708841B5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52ACB-2023-4BCC-9F85-B21F7F97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142C-F279-4D41-8492-1A8BE1A4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BB5-55A9-4B2C-B7CD-77C5A31F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2436-1EC4-4D16-AEEB-3DC9094D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399B-3D46-436D-AE57-D8EACA60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FAD-A6FB-421C-B639-819A96C0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0879-6AC0-4BDC-AE9F-AB178B2E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431F-571D-4867-901F-23CC9DBA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DA76-F5EC-4039-A376-2D4C6C3F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36DE-CBC9-46F1-99F4-DE7C6CE0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C207-0207-48C6-845F-46ED959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4ABA-B310-459B-B70E-84FC55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6A71-8BE1-4234-8DC9-C69E7C9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6A5E-F127-452A-BF62-AC4E9BC0E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C0C4D-0411-405B-AAF5-9C9D514E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84B5D-FCD5-426A-BBB4-16F0F35F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7804A-F8D1-4F35-A018-ADEA1E2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C12E5-4AEF-45F8-9706-47ACC45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C011-0F4F-405B-85CE-604FA008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C0C6-C0AE-4419-B4AF-C3555F41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DC6C4-3F9B-42F8-86D1-7A7408EAB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FD9B0-B671-450E-B0CD-EF8D236D8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2B25A-53AB-4AE3-931B-9BE2604A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3AB24-1561-47F5-B9CC-C922BD3D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8AC7-B548-41CC-92C0-B6B790CF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DD0BB-D73F-4C8D-AEEF-3D25DAB5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14A5-B46F-4EE2-B05A-254C2A4B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143C5-8D8A-47B6-88D8-70042B69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004F1-59AB-449C-9EFF-D48B4B87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2A7F4-084A-48C9-B750-2649E542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6363-0451-4F08-BC54-35EC95AC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352FA-9277-485E-97FE-A245E55A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87717-B965-4EB2-88B7-FBA422C8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BFC7-F3DC-4C38-A31C-8FAB951D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335A-387E-4EC6-B2CA-70B48D9C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39F1-B824-4CA6-8C1F-301F6FBAF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243F5-D3F9-4A50-87FA-67F3B8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EFB9-60D9-4D2F-A433-F03E348D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6EFA-9EC1-4746-8DAF-4625D6F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B8AF-0C95-41CD-89B6-BB01B2D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62430-0DC1-4936-80BA-AF2FA5401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60826-A4A7-4DA8-BFCD-CBF9F82F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5680E-91F2-4803-9078-4264A480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DC9B-703F-4088-900B-BBCD938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DF00-7451-470A-A1F1-00C131C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3D105-1CCA-4F4F-904E-7360DA59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EC3B-0553-4A29-8F0D-281CCE75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5093-8BEB-4304-AA89-EF05B7247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C8BE-8868-4CF7-9969-F908D2653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E389-C477-40F8-B3DF-222A438D6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8A1E925-E376-4B4D-8803-D2B914EBA6D8}"/>
              </a:ext>
            </a:extLst>
          </p:cNvPr>
          <p:cNvSpPr/>
          <p:nvPr/>
        </p:nvSpPr>
        <p:spPr>
          <a:xfrm>
            <a:off x="6350023" y="163345"/>
            <a:ext cx="3828212" cy="565234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DIN 1451 Com Engschrift" panose="020B0506020202040203" pitchFamily="34" charset="0"/>
              </a:rPr>
              <a:t>Transformations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33CAC73-971B-433F-A314-7162A2EC0765}"/>
              </a:ext>
            </a:extLst>
          </p:cNvPr>
          <p:cNvCxnSpPr>
            <a:cxnSpLocks/>
          </p:cNvCxnSpPr>
          <p:nvPr/>
        </p:nvCxnSpPr>
        <p:spPr>
          <a:xfrm>
            <a:off x="5353409" y="2433890"/>
            <a:ext cx="1278853" cy="1413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4EB83C9-27BE-4A98-88A7-1B0F0488E892}"/>
              </a:ext>
            </a:extLst>
          </p:cNvPr>
          <p:cNvCxnSpPr>
            <a:cxnSpLocks/>
          </p:cNvCxnSpPr>
          <p:nvPr/>
        </p:nvCxnSpPr>
        <p:spPr>
          <a:xfrm flipV="1">
            <a:off x="5353408" y="2435303"/>
            <a:ext cx="1278854" cy="9264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863CBF0-BE73-4166-8FB7-3911E9EA9DD0}"/>
              </a:ext>
            </a:extLst>
          </p:cNvPr>
          <p:cNvCxnSpPr>
            <a:cxnSpLocks/>
          </p:cNvCxnSpPr>
          <p:nvPr/>
        </p:nvCxnSpPr>
        <p:spPr>
          <a:xfrm>
            <a:off x="5353408" y="1505986"/>
            <a:ext cx="1278854" cy="92931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5DF9C9-D515-48EE-937C-634915AD2558}"/>
              </a:ext>
            </a:extLst>
          </p:cNvPr>
          <p:cNvSpPr/>
          <p:nvPr/>
        </p:nvSpPr>
        <p:spPr>
          <a:xfrm>
            <a:off x="2686307" y="163345"/>
            <a:ext cx="2665378" cy="565234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DIN 1451 Com Engschrift" panose="020B0506020202040203" pitchFamily="34" charset="0"/>
              </a:rPr>
              <a:t>Data Sources</a:t>
            </a:r>
          </a:p>
        </p:txBody>
      </p:sp>
      <p:pic>
        <p:nvPicPr>
          <p:cNvPr id="26" name="Picture 2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6BD1CDB-DB7C-4BAA-9E17-6AD6FEB5C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01" y="2013160"/>
            <a:ext cx="775171" cy="775171"/>
          </a:xfrm>
          <a:prstGeom prst="rect">
            <a:avLst/>
          </a:prstGeom>
        </p:spPr>
      </p:pic>
      <p:pic>
        <p:nvPicPr>
          <p:cNvPr id="27" name="Picture 26" descr="A picture containing comb&#10;&#10;Description automatically generated">
            <a:extLst>
              <a:ext uri="{FF2B5EF4-FFF2-40B4-BE49-F238E27FC236}">
                <a16:creationId xmlns:a16="http://schemas.microsoft.com/office/drawing/2014/main" id="{77027F42-ABDE-4E52-B719-07C4DF131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01" y="2957071"/>
            <a:ext cx="775171" cy="775171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4E2C087E-655A-490E-A367-30499FC8B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00" y="4855238"/>
            <a:ext cx="775172" cy="775172"/>
          </a:xfrm>
          <a:prstGeom prst="rect">
            <a:avLst/>
          </a:prstGeom>
        </p:spPr>
      </p:pic>
      <p:pic>
        <p:nvPicPr>
          <p:cNvPr id="32" name="Picture 3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014D0786-E0E5-4989-A538-9D277C222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79" y="3906154"/>
            <a:ext cx="775172" cy="775172"/>
          </a:xfrm>
          <a:prstGeom prst="rect">
            <a:avLst/>
          </a:prstGeom>
        </p:spPr>
      </p:pic>
      <p:pic>
        <p:nvPicPr>
          <p:cNvPr id="42" name="Picture 41" descr="A picture containing wheel&#10;&#10;Description automatically generated">
            <a:extLst>
              <a:ext uri="{FF2B5EF4-FFF2-40B4-BE49-F238E27FC236}">
                <a16:creationId xmlns:a16="http://schemas.microsoft.com/office/drawing/2014/main" id="{3C8AF9E9-7B2B-4B8F-BFF8-FE908D3E4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69" y="757489"/>
            <a:ext cx="1237837" cy="123783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88B7F32-45FB-41B9-859C-A50727096B47}"/>
              </a:ext>
            </a:extLst>
          </p:cNvPr>
          <p:cNvSpPr/>
          <p:nvPr/>
        </p:nvSpPr>
        <p:spPr>
          <a:xfrm>
            <a:off x="3133958" y="105324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F433EF-5452-4131-89AA-C7B8597515E2}"/>
              </a:ext>
            </a:extLst>
          </p:cNvPr>
          <p:cNvSpPr/>
          <p:nvPr/>
        </p:nvSpPr>
        <p:spPr>
          <a:xfrm>
            <a:off x="3133958" y="201316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8C38F0-2246-431C-8B31-9ACB21328AE0}"/>
              </a:ext>
            </a:extLst>
          </p:cNvPr>
          <p:cNvSpPr/>
          <p:nvPr/>
        </p:nvSpPr>
        <p:spPr>
          <a:xfrm>
            <a:off x="2921024" y="321535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B99519-12F5-44D1-86F8-65C163056CDA}"/>
              </a:ext>
            </a:extLst>
          </p:cNvPr>
          <p:cNvSpPr/>
          <p:nvPr/>
        </p:nvSpPr>
        <p:spPr>
          <a:xfrm>
            <a:off x="2966556" y="4140541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Payroll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406242-45AC-4A11-8877-D21F8A809E72}"/>
              </a:ext>
            </a:extLst>
          </p:cNvPr>
          <p:cNvSpPr/>
          <p:nvPr/>
        </p:nvSpPr>
        <p:spPr>
          <a:xfrm>
            <a:off x="2966556" y="5056355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Invoices</a:t>
            </a:r>
          </a:p>
        </p:txBody>
      </p:sp>
      <p:pic>
        <p:nvPicPr>
          <p:cNvPr id="4" name="Picture 3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C8DCF0D1-22B3-4E3E-89D3-C3E850B37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60" y="1794463"/>
            <a:ext cx="1278853" cy="127885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F0737F9-CA61-4EE2-A4EF-1034AC95A6D3}"/>
              </a:ext>
            </a:extLst>
          </p:cNvPr>
          <p:cNvSpPr/>
          <p:nvPr/>
        </p:nvSpPr>
        <p:spPr>
          <a:xfrm>
            <a:off x="6662851" y="1304371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 Costs</a:t>
            </a:r>
          </a:p>
        </p:txBody>
      </p:sp>
      <p:pic>
        <p:nvPicPr>
          <p:cNvPr id="18" name="Picture 17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118DA702-7768-423D-A4F2-E5C5842CFD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77" y="1800755"/>
            <a:ext cx="1278853" cy="127885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82282FE-7B37-4AE9-9133-245BA26E7E36}"/>
              </a:ext>
            </a:extLst>
          </p:cNvPr>
          <p:cNvSpPr/>
          <p:nvPr/>
        </p:nvSpPr>
        <p:spPr>
          <a:xfrm>
            <a:off x="8717468" y="1310663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 Margins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4AF4C9-7350-4A17-A97F-02C2C894B26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364652" y="3079608"/>
            <a:ext cx="3961652" cy="223571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6A1FD6-FB94-40B8-9476-CBC9BB9AF11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362929" y="3079608"/>
            <a:ext cx="3963375" cy="127256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3D27593-E2D6-49C8-9EBA-239BEB461347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911113" y="2433890"/>
            <a:ext cx="775764" cy="62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8A1E925-E376-4B4D-8803-D2B914EBA6D8}"/>
              </a:ext>
            </a:extLst>
          </p:cNvPr>
          <p:cNvSpPr/>
          <p:nvPr/>
        </p:nvSpPr>
        <p:spPr>
          <a:xfrm>
            <a:off x="6350023" y="163345"/>
            <a:ext cx="3828212" cy="660610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Transformations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33CAC73-971B-433F-A314-7162A2EC0765}"/>
              </a:ext>
            </a:extLst>
          </p:cNvPr>
          <p:cNvCxnSpPr>
            <a:cxnSpLocks/>
          </p:cNvCxnSpPr>
          <p:nvPr/>
        </p:nvCxnSpPr>
        <p:spPr>
          <a:xfrm>
            <a:off x="5353409" y="2433890"/>
            <a:ext cx="1278853" cy="1413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4EB83C9-27BE-4A98-88A7-1B0F0488E892}"/>
              </a:ext>
            </a:extLst>
          </p:cNvPr>
          <p:cNvCxnSpPr>
            <a:cxnSpLocks/>
          </p:cNvCxnSpPr>
          <p:nvPr/>
        </p:nvCxnSpPr>
        <p:spPr>
          <a:xfrm flipV="1">
            <a:off x="5353408" y="2435303"/>
            <a:ext cx="1278854" cy="9264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863CBF0-BE73-4166-8FB7-3911E9EA9DD0}"/>
              </a:ext>
            </a:extLst>
          </p:cNvPr>
          <p:cNvCxnSpPr>
            <a:cxnSpLocks/>
          </p:cNvCxnSpPr>
          <p:nvPr/>
        </p:nvCxnSpPr>
        <p:spPr>
          <a:xfrm>
            <a:off x="5353408" y="1505986"/>
            <a:ext cx="1278854" cy="92931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5DF9C9-D515-48EE-937C-634915AD2558}"/>
              </a:ext>
            </a:extLst>
          </p:cNvPr>
          <p:cNvSpPr/>
          <p:nvPr/>
        </p:nvSpPr>
        <p:spPr>
          <a:xfrm>
            <a:off x="2686307" y="163345"/>
            <a:ext cx="2665378" cy="6608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Data Sources</a:t>
            </a:r>
          </a:p>
        </p:txBody>
      </p:sp>
      <p:pic>
        <p:nvPicPr>
          <p:cNvPr id="26" name="Picture 2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6BD1CDB-DB7C-4BAA-9E17-6AD6FEB5C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01" y="2013160"/>
            <a:ext cx="775171" cy="775171"/>
          </a:xfrm>
          <a:prstGeom prst="rect">
            <a:avLst/>
          </a:prstGeom>
        </p:spPr>
      </p:pic>
      <p:pic>
        <p:nvPicPr>
          <p:cNvPr id="27" name="Picture 26" descr="A picture containing comb&#10;&#10;Description automatically generated">
            <a:extLst>
              <a:ext uri="{FF2B5EF4-FFF2-40B4-BE49-F238E27FC236}">
                <a16:creationId xmlns:a16="http://schemas.microsoft.com/office/drawing/2014/main" id="{77027F42-ABDE-4E52-B719-07C4DF131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01" y="2957071"/>
            <a:ext cx="775171" cy="775171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4E2C087E-655A-490E-A367-30499FC8B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00" y="4855238"/>
            <a:ext cx="775172" cy="775172"/>
          </a:xfrm>
          <a:prstGeom prst="rect">
            <a:avLst/>
          </a:prstGeom>
        </p:spPr>
      </p:pic>
      <p:pic>
        <p:nvPicPr>
          <p:cNvPr id="32" name="Picture 3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014D0786-E0E5-4989-A538-9D277C222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79" y="3906154"/>
            <a:ext cx="775172" cy="775172"/>
          </a:xfrm>
          <a:prstGeom prst="rect">
            <a:avLst/>
          </a:prstGeom>
        </p:spPr>
      </p:pic>
      <p:pic>
        <p:nvPicPr>
          <p:cNvPr id="42" name="Picture 41" descr="A picture containing wheel&#10;&#10;Description automatically generated">
            <a:extLst>
              <a:ext uri="{FF2B5EF4-FFF2-40B4-BE49-F238E27FC236}">
                <a16:creationId xmlns:a16="http://schemas.microsoft.com/office/drawing/2014/main" id="{3C8AF9E9-7B2B-4B8F-BFF8-FE908D3E4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69" y="757489"/>
            <a:ext cx="1237837" cy="123783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88B7F32-45FB-41B9-859C-A50727096B47}"/>
              </a:ext>
            </a:extLst>
          </p:cNvPr>
          <p:cNvSpPr/>
          <p:nvPr/>
        </p:nvSpPr>
        <p:spPr>
          <a:xfrm>
            <a:off x="3133958" y="105324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F433EF-5452-4131-89AA-C7B8597515E2}"/>
              </a:ext>
            </a:extLst>
          </p:cNvPr>
          <p:cNvSpPr/>
          <p:nvPr/>
        </p:nvSpPr>
        <p:spPr>
          <a:xfrm>
            <a:off x="3133958" y="201316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8C38F0-2246-431C-8B31-9ACB21328AE0}"/>
              </a:ext>
            </a:extLst>
          </p:cNvPr>
          <p:cNvSpPr/>
          <p:nvPr/>
        </p:nvSpPr>
        <p:spPr>
          <a:xfrm>
            <a:off x="2921024" y="321535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B99519-12F5-44D1-86F8-65C163056CDA}"/>
              </a:ext>
            </a:extLst>
          </p:cNvPr>
          <p:cNvSpPr/>
          <p:nvPr/>
        </p:nvSpPr>
        <p:spPr>
          <a:xfrm>
            <a:off x="2966556" y="4140541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Payroll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406242-45AC-4A11-8877-D21F8A809E72}"/>
              </a:ext>
            </a:extLst>
          </p:cNvPr>
          <p:cNvSpPr/>
          <p:nvPr/>
        </p:nvSpPr>
        <p:spPr>
          <a:xfrm>
            <a:off x="2966556" y="5056355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Invoices</a:t>
            </a:r>
          </a:p>
        </p:txBody>
      </p:sp>
      <p:pic>
        <p:nvPicPr>
          <p:cNvPr id="4" name="Picture 3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C8DCF0D1-22B3-4E3E-89D3-C3E850B37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60" y="1794463"/>
            <a:ext cx="1278853" cy="127885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F0737F9-CA61-4EE2-A4EF-1034AC95A6D3}"/>
              </a:ext>
            </a:extLst>
          </p:cNvPr>
          <p:cNvSpPr/>
          <p:nvPr/>
        </p:nvSpPr>
        <p:spPr>
          <a:xfrm>
            <a:off x="6662851" y="1304371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Costs</a:t>
            </a:r>
          </a:p>
        </p:txBody>
      </p:sp>
      <p:pic>
        <p:nvPicPr>
          <p:cNvPr id="18" name="Picture 17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118DA702-7768-423D-A4F2-E5C5842CFD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77" y="1800755"/>
            <a:ext cx="1278853" cy="127885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82282FE-7B37-4AE9-9133-245BA26E7E36}"/>
              </a:ext>
            </a:extLst>
          </p:cNvPr>
          <p:cNvSpPr/>
          <p:nvPr/>
        </p:nvSpPr>
        <p:spPr>
          <a:xfrm>
            <a:off x="8717468" y="1310663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Margins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4AF4C9-7350-4A17-A97F-02C2C894B26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364652" y="3079608"/>
            <a:ext cx="3961652" cy="223571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6A1FD6-FB94-40B8-9476-CBC9BB9AF11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362929" y="3079608"/>
            <a:ext cx="3963375" cy="127256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3D27593-E2D6-49C8-9EBA-239BEB461347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911113" y="2433890"/>
            <a:ext cx="775764" cy="62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0F69D0-B3B0-449D-87E7-9F2B1F980144}"/>
              </a:ext>
            </a:extLst>
          </p:cNvPr>
          <p:cNvSpPr/>
          <p:nvPr/>
        </p:nvSpPr>
        <p:spPr>
          <a:xfrm>
            <a:off x="2966556" y="6005439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Surveys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72CE469-0BE9-4320-8511-C395F1A5D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00" y="5793240"/>
            <a:ext cx="725047" cy="725047"/>
          </a:xfrm>
          <a:prstGeom prst="rect">
            <a:avLst/>
          </a:prstGeom>
        </p:spPr>
      </p:pic>
      <p:pic>
        <p:nvPicPr>
          <p:cNvPr id="34" name="Picture 33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2363B0EF-77AE-4B42-A134-839C5887FD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944" y="5516336"/>
            <a:ext cx="1278853" cy="1278853"/>
          </a:xfrm>
          <a:prstGeom prst="rect">
            <a:avLst/>
          </a:prstGeom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4D29093-C819-462D-80D9-9B39FB623BE0}"/>
              </a:ext>
            </a:extLst>
          </p:cNvPr>
          <p:cNvCxnSpPr>
            <a:cxnSpLocks/>
            <a:stCxn id="18" idx="3"/>
            <a:endCxn id="34" idx="3"/>
          </p:cNvCxnSpPr>
          <p:nvPr/>
        </p:nvCxnSpPr>
        <p:spPr>
          <a:xfrm flipH="1">
            <a:off x="9912797" y="2440182"/>
            <a:ext cx="52933" cy="3715581"/>
          </a:xfrm>
          <a:prstGeom prst="curvedConnector3">
            <a:avLst>
              <a:gd name="adj1" fmla="val -43186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3B11441-06B3-442E-8F5C-851D15779C95}"/>
              </a:ext>
            </a:extLst>
          </p:cNvPr>
          <p:cNvSpPr/>
          <p:nvPr/>
        </p:nvSpPr>
        <p:spPr>
          <a:xfrm>
            <a:off x="8339500" y="5002819"/>
            <a:ext cx="1771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Margins / NPS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D5267E2A-D09E-4F18-99A1-F8AD5967853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351685" y="6155763"/>
            <a:ext cx="328225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66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DIN 1451 Com Engschrift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Druffel</dc:creator>
  <cp:lastModifiedBy>Mark Druffel</cp:lastModifiedBy>
  <cp:revision>24</cp:revision>
  <dcterms:created xsi:type="dcterms:W3CDTF">2020-02-05T17:29:32Z</dcterms:created>
  <dcterms:modified xsi:type="dcterms:W3CDTF">2020-02-07T23:40:51Z</dcterms:modified>
</cp:coreProperties>
</file>