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0C0-B92D-4ED8-9BED-2DB9A30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B3B42-58BF-4036-A30C-DB27511F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6413-9554-4E68-9AAE-E7C6B8B3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81E1-0BBD-41B1-BADA-A49FA4EE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2582-1289-49F8-8E62-E8FB0B3D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722F-7446-499B-8970-4EC7B891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62EFC-E132-4855-B2FE-37125E52B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8993-6DF7-473A-B961-6FB3D108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B328-9BA3-45E9-82A5-D1820D14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AFA9-CF69-4F4F-90C1-112C2996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418E5-0373-4231-A531-36DF0164B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87B80-181B-4B54-9220-D6FA0C2F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B15C-A612-49C9-95BA-708841B5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52ACB-2023-4BCC-9F85-B21F7F97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142C-F279-4D41-8492-1A8BE1A4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BB5-55A9-4B2C-B7CD-77C5A31F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2436-1EC4-4D16-AEEB-3DC9094D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399B-3D46-436D-AE57-D8EACA60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FAD-A6FB-421C-B639-819A96C0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0879-6AC0-4BDC-AE9F-AB178B2E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431F-571D-4867-901F-23CC9DBA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DA76-F5EC-4039-A376-2D4C6C3F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36DE-CBC9-46F1-99F4-DE7C6CE0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C207-0207-48C6-845F-46ED959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4ABA-B310-459B-B70E-84FC55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6A71-8BE1-4234-8DC9-C69E7C9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6A5E-F127-452A-BF62-AC4E9BC0E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C0C4D-0411-405B-AAF5-9C9D514E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84B5D-FCD5-426A-BBB4-16F0F35F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7804A-F8D1-4F35-A018-ADEA1E2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C12E5-4AEF-45F8-9706-47ACC45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C011-0F4F-405B-85CE-604FA008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C0C6-C0AE-4419-B4AF-C3555F41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DC6C4-3F9B-42F8-86D1-7A7408EAB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FD9B0-B671-450E-B0CD-EF8D236D8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2B25A-53AB-4AE3-931B-9BE2604A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3AB24-1561-47F5-B9CC-C922BD3D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8AC7-B548-41CC-92C0-B6B790CF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DD0BB-D73F-4C8D-AEEF-3D25DAB5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14A5-B46F-4EE2-B05A-254C2A4B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143C5-8D8A-47B6-88D8-70042B69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004F1-59AB-449C-9EFF-D48B4B87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2A7F4-084A-48C9-B750-2649E542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6363-0451-4F08-BC54-35EC95AC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352FA-9277-485E-97FE-A245E55A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87717-B965-4EB2-88B7-FBA422C8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BFC7-F3DC-4C38-A31C-8FAB951D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335A-387E-4EC6-B2CA-70B48D9C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39F1-B824-4CA6-8C1F-301F6FBAF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243F5-D3F9-4A50-87FA-67F3B8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EFB9-60D9-4D2F-A433-F03E348D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6EFA-9EC1-4746-8DAF-4625D6F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B8AF-0C95-41CD-89B6-BB01B2D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62430-0DC1-4936-80BA-AF2FA5401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60826-A4A7-4DA8-BFCD-CBF9F82F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5680E-91F2-4803-9078-4264A480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DC9B-703F-4088-900B-BBCD938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DF00-7451-470A-A1F1-00C131C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3D105-1CCA-4F4F-904E-7360DA59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EC3B-0553-4A29-8F0D-281CCE75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5093-8BEB-4304-AA89-EF05B7247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C8BE-8868-4CF7-9969-F908D2653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E389-C477-40F8-B3DF-222A438D6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00C3C7-4DE1-44FF-9FB3-C4A93206BE05}"/>
              </a:ext>
            </a:extLst>
          </p:cNvPr>
          <p:cNvSpPr/>
          <p:nvPr/>
        </p:nvSpPr>
        <p:spPr>
          <a:xfrm>
            <a:off x="6438799" y="112483"/>
            <a:ext cx="3828212" cy="66008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DIN 1451 Com Engschrift" panose="020B0506020202040203" pitchFamily="34" charset="0"/>
              </a:rPr>
              <a:t>Transformations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33CAC73-971B-433F-A314-7162A2EC0765}"/>
              </a:ext>
            </a:extLst>
          </p:cNvPr>
          <p:cNvCxnSpPr>
            <a:cxnSpLocks/>
          </p:cNvCxnSpPr>
          <p:nvPr/>
        </p:nvCxnSpPr>
        <p:spPr>
          <a:xfrm>
            <a:off x="5442185" y="2383028"/>
            <a:ext cx="1278853" cy="1413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4EB83C9-27BE-4A98-88A7-1B0F0488E892}"/>
              </a:ext>
            </a:extLst>
          </p:cNvPr>
          <p:cNvCxnSpPr>
            <a:cxnSpLocks/>
          </p:cNvCxnSpPr>
          <p:nvPr/>
        </p:nvCxnSpPr>
        <p:spPr>
          <a:xfrm flipV="1">
            <a:off x="5442184" y="2384441"/>
            <a:ext cx="1278854" cy="9264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863CBF0-BE73-4166-8FB7-3911E9EA9DD0}"/>
              </a:ext>
            </a:extLst>
          </p:cNvPr>
          <p:cNvCxnSpPr>
            <a:cxnSpLocks/>
          </p:cNvCxnSpPr>
          <p:nvPr/>
        </p:nvCxnSpPr>
        <p:spPr>
          <a:xfrm>
            <a:off x="5442184" y="1455124"/>
            <a:ext cx="1278854" cy="92931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F0737F9-CA61-4EE2-A4EF-1034AC95A6D3}"/>
              </a:ext>
            </a:extLst>
          </p:cNvPr>
          <p:cNvSpPr/>
          <p:nvPr/>
        </p:nvSpPr>
        <p:spPr>
          <a:xfrm>
            <a:off x="6751627" y="1253509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 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2282FE-7B37-4AE9-9133-245BA26E7E36}"/>
              </a:ext>
            </a:extLst>
          </p:cNvPr>
          <p:cNvSpPr/>
          <p:nvPr/>
        </p:nvSpPr>
        <p:spPr>
          <a:xfrm>
            <a:off x="8806244" y="1259801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 Margins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4AF4C9-7350-4A17-A97F-02C2C894B26B}"/>
              </a:ext>
            </a:extLst>
          </p:cNvPr>
          <p:cNvCxnSpPr>
            <a:cxnSpLocks/>
          </p:cNvCxnSpPr>
          <p:nvPr/>
        </p:nvCxnSpPr>
        <p:spPr>
          <a:xfrm flipV="1">
            <a:off x="5453428" y="3028746"/>
            <a:ext cx="3961652" cy="223571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6A1FD6-FB94-40B8-9476-CBC9BB9AF11E}"/>
              </a:ext>
            </a:extLst>
          </p:cNvPr>
          <p:cNvCxnSpPr>
            <a:cxnSpLocks/>
          </p:cNvCxnSpPr>
          <p:nvPr/>
        </p:nvCxnSpPr>
        <p:spPr>
          <a:xfrm flipV="1">
            <a:off x="5451705" y="3028746"/>
            <a:ext cx="3963375" cy="127256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3D27593-E2D6-49C8-9EBA-239BEB461347}"/>
              </a:ext>
            </a:extLst>
          </p:cNvPr>
          <p:cNvCxnSpPr>
            <a:cxnSpLocks/>
          </p:cNvCxnSpPr>
          <p:nvPr/>
        </p:nvCxnSpPr>
        <p:spPr>
          <a:xfrm>
            <a:off x="7999889" y="2383028"/>
            <a:ext cx="775764" cy="62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98850C9-9809-497D-979A-B43631B7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04" y="2002605"/>
            <a:ext cx="977574" cy="757620"/>
          </a:xfrm>
          <a:prstGeom prst="rect">
            <a:avLst/>
          </a:prstGeom>
        </p:spPr>
      </p:pic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8C9920F0-207E-40C5-9DA6-140781928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21" y="2010510"/>
            <a:ext cx="977574" cy="75762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1611860-635A-48D7-BCE6-62F4867B9821}"/>
              </a:ext>
            </a:extLst>
          </p:cNvPr>
          <p:cNvSpPr/>
          <p:nvPr/>
        </p:nvSpPr>
        <p:spPr>
          <a:xfrm>
            <a:off x="2775087" y="163345"/>
            <a:ext cx="2665378" cy="6608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Data Sources</a:t>
            </a:r>
          </a:p>
        </p:txBody>
      </p:sp>
      <p:pic>
        <p:nvPicPr>
          <p:cNvPr id="38" name="Picture 3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9F5C9B2-2DF4-4E93-B417-EFC720CA4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1" y="2013160"/>
            <a:ext cx="775171" cy="775171"/>
          </a:xfrm>
          <a:prstGeom prst="rect">
            <a:avLst/>
          </a:prstGeom>
        </p:spPr>
      </p:pic>
      <p:pic>
        <p:nvPicPr>
          <p:cNvPr id="39" name="Picture 38" descr="A picture containing comb&#10;&#10;Description automatically generated">
            <a:extLst>
              <a:ext uri="{FF2B5EF4-FFF2-40B4-BE49-F238E27FC236}">
                <a16:creationId xmlns:a16="http://schemas.microsoft.com/office/drawing/2014/main" id="{89BC3258-26FE-470D-8ECF-30309469A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1" y="2957071"/>
            <a:ext cx="775171" cy="775171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87C64A5-317B-4960-BD9E-8F0F3F702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0" y="4855238"/>
            <a:ext cx="775172" cy="775172"/>
          </a:xfrm>
          <a:prstGeom prst="rect">
            <a:avLst/>
          </a:prstGeom>
        </p:spPr>
      </p:pic>
      <p:pic>
        <p:nvPicPr>
          <p:cNvPr id="41" name="Picture 40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886E32A-8CBB-470D-B7DB-6D3290387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59" y="3906154"/>
            <a:ext cx="775172" cy="775172"/>
          </a:xfrm>
          <a:prstGeom prst="rect">
            <a:avLst/>
          </a:prstGeom>
        </p:spPr>
      </p:pic>
      <p:pic>
        <p:nvPicPr>
          <p:cNvPr id="46" name="Picture 45" descr="A picture containing wheel&#10;&#10;Description automatically generated">
            <a:extLst>
              <a:ext uri="{FF2B5EF4-FFF2-40B4-BE49-F238E27FC236}">
                <a16:creationId xmlns:a16="http://schemas.microsoft.com/office/drawing/2014/main" id="{E4FD12CB-730D-47B3-A355-D9BEBBB75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49" y="757489"/>
            <a:ext cx="1237837" cy="123783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8D4329D-8823-4612-9B76-B22438FBFA0F}"/>
              </a:ext>
            </a:extLst>
          </p:cNvPr>
          <p:cNvSpPr/>
          <p:nvPr/>
        </p:nvSpPr>
        <p:spPr>
          <a:xfrm>
            <a:off x="3222738" y="105324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F24F7E-8901-447F-BBA6-A77A2B307254}"/>
              </a:ext>
            </a:extLst>
          </p:cNvPr>
          <p:cNvSpPr/>
          <p:nvPr/>
        </p:nvSpPr>
        <p:spPr>
          <a:xfrm>
            <a:off x="3222738" y="201316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D01BE0-693A-4339-B53C-CFC8B5CBE4FA}"/>
              </a:ext>
            </a:extLst>
          </p:cNvPr>
          <p:cNvSpPr/>
          <p:nvPr/>
        </p:nvSpPr>
        <p:spPr>
          <a:xfrm>
            <a:off x="3009804" y="321535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AA43921-BC69-4B19-8459-D033D4AC92FC}"/>
              </a:ext>
            </a:extLst>
          </p:cNvPr>
          <p:cNvSpPr/>
          <p:nvPr/>
        </p:nvSpPr>
        <p:spPr>
          <a:xfrm>
            <a:off x="3055336" y="4140541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Payroll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69C484-5A49-4C53-9EA1-2A452F7B66BD}"/>
              </a:ext>
            </a:extLst>
          </p:cNvPr>
          <p:cNvSpPr/>
          <p:nvPr/>
        </p:nvSpPr>
        <p:spPr>
          <a:xfrm>
            <a:off x="3055336" y="5056355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Invoices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4E61D6-896A-426C-800B-3006C3E6E96D}"/>
              </a:ext>
            </a:extLst>
          </p:cNvPr>
          <p:cNvSpPr/>
          <p:nvPr/>
        </p:nvSpPr>
        <p:spPr>
          <a:xfrm>
            <a:off x="3055336" y="6005439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Surveys</a:t>
            </a:r>
          </a:p>
        </p:txBody>
      </p: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BFB06525-7529-4C9B-94FB-8B3BB80E8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0" y="5793240"/>
            <a:ext cx="725047" cy="725047"/>
          </a:xfrm>
          <a:prstGeom prst="rect">
            <a:avLst/>
          </a:prstGeom>
        </p:spPr>
      </p:pic>
      <p:pic>
        <p:nvPicPr>
          <p:cNvPr id="56" name="Picture 55" descr="A close up of a sign&#10;&#10;Description automatically generated">
            <a:extLst>
              <a:ext uri="{FF2B5EF4-FFF2-40B4-BE49-F238E27FC236}">
                <a16:creationId xmlns:a16="http://schemas.microsoft.com/office/drawing/2014/main" id="{2D6309E0-4EEF-4E4F-80CC-BEA214DD2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61" y="5695993"/>
            <a:ext cx="977574" cy="7576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7141124-913A-4BB5-B3BB-894B7F1056E2}"/>
              </a:ext>
            </a:extLst>
          </p:cNvPr>
          <p:cNvSpPr/>
          <p:nvPr/>
        </p:nvSpPr>
        <p:spPr>
          <a:xfrm>
            <a:off x="8320723" y="4982417"/>
            <a:ext cx="1680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 Margins/ NPS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61AC2548-70D1-4B39-990E-A4B104F61DD2}"/>
              </a:ext>
            </a:extLst>
          </p:cNvPr>
          <p:cNvCxnSpPr>
            <a:cxnSpLocks/>
            <a:stCxn id="31" idx="3"/>
            <a:endCxn id="56" idx="3"/>
          </p:cNvCxnSpPr>
          <p:nvPr/>
        </p:nvCxnSpPr>
        <p:spPr>
          <a:xfrm flipH="1">
            <a:off x="9649935" y="2389320"/>
            <a:ext cx="242760" cy="3685483"/>
          </a:xfrm>
          <a:prstGeom prst="curvedConnector3">
            <a:avLst>
              <a:gd name="adj1" fmla="val -9416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2757DBE-DAF8-4B80-B4AB-A811A0C2DE2F}"/>
              </a:ext>
            </a:extLst>
          </p:cNvPr>
          <p:cNvCxnSpPr>
            <a:cxnSpLocks/>
          </p:cNvCxnSpPr>
          <p:nvPr/>
        </p:nvCxnSpPr>
        <p:spPr>
          <a:xfrm>
            <a:off x="5440465" y="6074805"/>
            <a:ext cx="3211136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DIN 1451 Com Engschrift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Druffel</dc:creator>
  <cp:lastModifiedBy>Mark Druffel</cp:lastModifiedBy>
  <cp:revision>23</cp:revision>
  <dcterms:created xsi:type="dcterms:W3CDTF">2020-02-05T17:29:32Z</dcterms:created>
  <dcterms:modified xsi:type="dcterms:W3CDTF">2020-02-07T21:59:45Z</dcterms:modified>
</cp:coreProperties>
</file>