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7" r:id="rId2"/>
    <p:sldId id="6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0-B92D-4ED8-9BED-2DB9A30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3B42-58BF-4036-A30C-DB27511F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413-9554-4E68-9AAE-E7C6B8B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81E1-0BBD-41B1-BADA-A49FA4EE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2582-1289-49F8-8E62-E8FB0B3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2F-7446-499B-8970-4EC7B89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2EFC-E132-4855-B2FE-37125E5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8993-6DF7-473A-B961-6FB3D1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328-9BA3-45E9-82A5-D1820D1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AFA9-CF69-4F4F-90C1-112C299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18E5-0373-4231-A531-36DF016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7B80-181B-4B54-9220-D6FA0C2F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15C-A612-49C9-95BA-708841B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2ACB-2023-4BCC-9F85-B21F7F9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42C-F279-4D41-8492-1A8BE1A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BB5-55A9-4B2C-B7CD-77C5A31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2436-1EC4-4D16-AEEB-3DC9094D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399B-3D46-436D-AE57-D8EACA6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FAD-A6FB-421C-B639-819A96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0879-6AC0-4BDC-AE9F-AB178B2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31F-571D-4867-901F-23CC9DBA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DA76-F5EC-4039-A376-2D4C6C3F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6DE-CBC9-46F1-99F4-DE7C6C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207-0207-48C6-845F-46ED959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A-B310-459B-B70E-84FC55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71-8BE1-4234-8DC9-C69E7C9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6A5E-F127-452A-BF62-AC4E9BC0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0C4D-0411-405B-AAF5-9C9D514E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4B5D-FCD5-426A-BBB4-16F0F35F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804A-F8D1-4F35-A018-ADEA1E2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12E5-4AEF-45F8-9706-47ACC45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011-0F4F-405B-85CE-604FA008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0C6-C0AE-4419-B4AF-C3555F4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C6C4-3F9B-42F8-86D1-7A7408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D9B0-B671-450E-B0CD-EF8D236D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B25A-53AB-4AE3-931B-9BE2604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AB24-1561-47F5-B9CC-C922BD3D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8AC7-B548-41CC-92C0-B6B790C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DD0BB-D73F-4C8D-AEEF-3D25DAB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4A5-B46F-4EE2-B05A-254C2A4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43C5-8D8A-47B6-88D8-70042B69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4F1-59AB-449C-9EFF-D48B4B8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A7F4-084A-48C9-B750-2649E54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363-0451-4F08-BC54-35EC95A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52FA-9277-485E-97FE-A245E55A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7717-B965-4EB2-88B7-FBA422C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BFC7-F3DC-4C38-A31C-8FAB951D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335A-387E-4EC6-B2CA-70B48D9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39F1-B824-4CA6-8C1F-301F6FB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43F5-D3F9-4A50-87FA-67F3B8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EFB9-60D9-4D2F-A433-F03E348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6EFA-9EC1-4746-8DAF-4625D6F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8AF-0C95-41CD-89B6-BB01B2D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430-0DC1-4936-80BA-AF2FA5401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0826-A4A7-4DA8-BFCD-CBF9F82F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680E-91F2-4803-9078-4264A48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DC9B-703F-4088-900B-BBCD938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F00-7451-470A-A1F1-00C131C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D105-1CCA-4F4F-904E-7360DA5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EC3B-0553-4A29-8F0D-281CCE75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093-8BEB-4304-AA89-EF05B724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C8BE-8868-4CF7-9969-F908D265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E389-C477-40F8-B3DF-222A438D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FB9377E-448B-4E7F-9A75-D2A78C773F43}"/>
              </a:ext>
            </a:extLst>
          </p:cNvPr>
          <p:cNvSpPr/>
          <p:nvPr/>
        </p:nvSpPr>
        <p:spPr>
          <a:xfrm>
            <a:off x="6438799" y="112483"/>
            <a:ext cx="3828212" cy="66008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Transformations</a:t>
            </a:r>
          </a:p>
        </p:txBody>
      </p:sp>
      <p:pic>
        <p:nvPicPr>
          <p:cNvPr id="85" name="Picture 84" descr="A close up of a sign&#10;&#10;Description automatically generated">
            <a:extLst>
              <a:ext uri="{FF2B5EF4-FFF2-40B4-BE49-F238E27FC236}">
                <a16:creationId xmlns:a16="http://schemas.microsoft.com/office/drawing/2014/main" id="{8F188F79-4452-45F7-9F82-98317B5FE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04" y="2002605"/>
            <a:ext cx="977574" cy="757620"/>
          </a:xfrm>
          <a:prstGeom prst="rect">
            <a:avLst/>
          </a:prstGeom>
        </p:spPr>
      </p:pic>
      <p:pic>
        <p:nvPicPr>
          <p:cNvPr id="86" name="Picture 85" descr="A close up of a sign&#10;&#10;Description automatically generated">
            <a:extLst>
              <a:ext uri="{FF2B5EF4-FFF2-40B4-BE49-F238E27FC236}">
                <a16:creationId xmlns:a16="http://schemas.microsoft.com/office/drawing/2014/main" id="{782B1516-3BBC-4A91-9A16-30866E8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2010510"/>
            <a:ext cx="977574" cy="757620"/>
          </a:xfrm>
          <a:prstGeom prst="rect">
            <a:avLst/>
          </a:prstGeom>
        </p:spPr>
      </p:pic>
      <p:pic>
        <p:nvPicPr>
          <p:cNvPr id="87" name="Picture 86" descr="A close up of a sign&#10;&#10;Description automatically generated">
            <a:extLst>
              <a:ext uri="{FF2B5EF4-FFF2-40B4-BE49-F238E27FC236}">
                <a16:creationId xmlns:a16="http://schemas.microsoft.com/office/drawing/2014/main" id="{7A48B8AA-73BA-4486-8907-925D764A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61" y="5695993"/>
            <a:ext cx="977574" cy="757620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5353409" y="2471799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5353408" y="2473212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5353408" y="1543895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662851" y="1342280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717468" y="1348572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4AF4C9-7350-4A17-A97F-02C2C894B26B}"/>
              </a:ext>
            </a:extLst>
          </p:cNvPr>
          <p:cNvCxnSpPr>
            <a:cxnSpLocks/>
          </p:cNvCxnSpPr>
          <p:nvPr/>
        </p:nvCxnSpPr>
        <p:spPr>
          <a:xfrm flipV="1">
            <a:off x="5364652" y="3117517"/>
            <a:ext cx="3961652" cy="223571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6A1FD6-FB94-40B8-9476-CBC9BB9AF11E}"/>
              </a:ext>
            </a:extLst>
          </p:cNvPr>
          <p:cNvCxnSpPr>
            <a:cxnSpLocks/>
          </p:cNvCxnSpPr>
          <p:nvPr/>
        </p:nvCxnSpPr>
        <p:spPr>
          <a:xfrm flipV="1">
            <a:off x="5362929" y="3117517"/>
            <a:ext cx="3963375" cy="12725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</p:cNvCxnSpPr>
          <p:nvPr/>
        </p:nvCxnSpPr>
        <p:spPr>
          <a:xfrm>
            <a:off x="7911113" y="2471799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7B56C13-DC14-4DA4-A631-49B80075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6004" y="990041"/>
            <a:ext cx="371447" cy="37144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48557DA-ED1E-484A-830E-07B974B69539}"/>
              </a:ext>
            </a:extLst>
          </p:cNvPr>
          <p:cNvSpPr/>
          <p:nvPr/>
        </p:nvSpPr>
        <p:spPr>
          <a:xfrm>
            <a:off x="6804524" y="1017044"/>
            <a:ext cx="97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1451 Com Engschrift" panose="020B0506020202040203" pitchFamily="34" charset="0"/>
                <a:cs typeface="Helvetica" panose="020B0604020202020204" pitchFamily="34" charset="0"/>
              </a:rPr>
              <a:t>7:00 am</a:t>
            </a:r>
          </a:p>
        </p:txBody>
      </p:sp>
      <p:pic>
        <p:nvPicPr>
          <p:cNvPr id="37" name="Graphic 36" descr="Alarm clock">
            <a:extLst>
              <a:ext uri="{FF2B5EF4-FFF2-40B4-BE49-F238E27FC236}">
                <a16:creationId xmlns:a16="http://schemas.microsoft.com/office/drawing/2014/main" id="{E186E6FD-D1BB-40D6-AC21-A7CE1516C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6702" y="974370"/>
            <a:ext cx="371447" cy="3714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2F93D0B-C027-41B5-812F-A10D6B80C025}"/>
              </a:ext>
            </a:extLst>
          </p:cNvPr>
          <p:cNvSpPr/>
          <p:nvPr/>
        </p:nvSpPr>
        <p:spPr>
          <a:xfrm>
            <a:off x="8935222" y="1001373"/>
            <a:ext cx="97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1451 Com Engschrift" panose="020B0506020202040203" pitchFamily="34" charset="0"/>
                <a:cs typeface="Helvetica" panose="020B0604020202020204" pitchFamily="34" charset="0"/>
              </a:rPr>
              <a:t>7:15 am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6C7A724-0751-4A6C-B25A-53EEB0DB74DB}"/>
              </a:ext>
            </a:extLst>
          </p:cNvPr>
          <p:cNvSpPr/>
          <p:nvPr/>
        </p:nvSpPr>
        <p:spPr>
          <a:xfrm>
            <a:off x="2775087" y="163345"/>
            <a:ext cx="2665378" cy="6608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Sources</a:t>
            </a:r>
          </a:p>
        </p:txBody>
      </p:sp>
      <p:pic>
        <p:nvPicPr>
          <p:cNvPr id="72" name="Picture 7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550B1A1-3178-405D-ABC6-3F48E739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013160"/>
            <a:ext cx="775171" cy="775171"/>
          </a:xfrm>
          <a:prstGeom prst="rect">
            <a:avLst/>
          </a:prstGeom>
        </p:spPr>
      </p:pic>
      <p:pic>
        <p:nvPicPr>
          <p:cNvPr id="73" name="Picture 72" descr="A picture containing comb&#10;&#10;Description automatically generated">
            <a:extLst>
              <a:ext uri="{FF2B5EF4-FFF2-40B4-BE49-F238E27FC236}">
                <a16:creationId xmlns:a16="http://schemas.microsoft.com/office/drawing/2014/main" id="{A3EA0450-825B-4BD8-940D-F98CADD93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957071"/>
            <a:ext cx="775171" cy="775171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1D2509A7-8ECE-48B5-8EAF-B3C431A73C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4855238"/>
            <a:ext cx="775172" cy="775172"/>
          </a:xfrm>
          <a:prstGeom prst="rect">
            <a:avLst/>
          </a:prstGeom>
        </p:spPr>
      </p:pic>
      <p:pic>
        <p:nvPicPr>
          <p:cNvPr id="75" name="Picture 7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6B8CF8D-A98A-40BC-9167-968556DCB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59" y="3906154"/>
            <a:ext cx="775172" cy="775172"/>
          </a:xfrm>
          <a:prstGeom prst="rect">
            <a:avLst/>
          </a:prstGeom>
        </p:spPr>
      </p:pic>
      <p:pic>
        <p:nvPicPr>
          <p:cNvPr id="76" name="Picture 75" descr="A picture containing wheel&#10;&#10;Description automatically generated">
            <a:extLst>
              <a:ext uri="{FF2B5EF4-FFF2-40B4-BE49-F238E27FC236}">
                <a16:creationId xmlns:a16="http://schemas.microsoft.com/office/drawing/2014/main" id="{955F66E0-BD5D-4DAC-A802-98A333162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49" y="757489"/>
            <a:ext cx="1237837" cy="123783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FB4D9A2-52A7-40F6-8D91-45198713844A}"/>
              </a:ext>
            </a:extLst>
          </p:cNvPr>
          <p:cNvSpPr/>
          <p:nvPr/>
        </p:nvSpPr>
        <p:spPr>
          <a:xfrm>
            <a:off x="3222738" y="105324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34F6-28E2-4221-8B71-AF512400EEBA}"/>
              </a:ext>
            </a:extLst>
          </p:cNvPr>
          <p:cNvSpPr/>
          <p:nvPr/>
        </p:nvSpPr>
        <p:spPr>
          <a:xfrm>
            <a:off x="3222738" y="201316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7F1D97-A6CE-4CBA-9BBB-89BB2BC63D5A}"/>
              </a:ext>
            </a:extLst>
          </p:cNvPr>
          <p:cNvSpPr/>
          <p:nvPr/>
        </p:nvSpPr>
        <p:spPr>
          <a:xfrm>
            <a:off x="3009804" y="321535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3EDE84-8006-4DA3-990E-862C6DF0291E}"/>
              </a:ext>
            </a:extLst>
          </p:cNvPr>
          <p:cNvSpPr/>
          <p:nvPr/>
        </p:nvSpPr>
        <p:spPr>
          <a:xfrm>
            <a:off x="3055336" y="414054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138442-1098-4817-A39F-1B848A362F3D}"/>
              </a:ext>
            </a:extLst>
          </p:cNvPr>
          <p:cNvSpPr/>
          <p:nvPr/>
        </p:nvSpPr>
        <p:spPr>
          <a:xfrm>
            <a:off x="3055336" y="505635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Invoices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E1AA7F-631D-48B2-BF24-080A4ED915A3}"/>
              </a:ext>
            </a:extLst>
          </p:cNvPr>
          <p:cNvSpPr/>
          <p:nvPr/>
        </p:nvSpPr>
        <p:spPr>
          <a:xfrm>
            <a:off x="3055336" y="6005439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Surveys</a:t>
            </a:r>
          </a:p>
        </p:txBody>
      </p:sp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13B97C3C-5854-4B4D-A622-39B2E7396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5793240"/>
            <a:ext cx="725047" cy="7250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1F9ABF3-CFC5-42C2-BDBC-F487E039AE6D}"/>
              </a:ext>
            </a:extLst>
          </p:cNvPr>
          <p:cNvSpPr/>
          <p:nvPr/>
        </p:nvSpPr>
        <p:spPr>
          <a:xfrm>
            <a:off x="8320723" y="4982417"/>
            <a:ext cx="168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Margins/ NPS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1D7C6949-23F4-4EC6-AC40-C0FB98DFBE90}"/>
              </a:ext>
            </a:extLst>
          </p:cNvPr>
          <p:cNvCxnSpPr>
            <a:cxnSpLocks/>
          </p:cNvCxnSpPr>
          <p:nvPr/>
        </p:nvCxnSpPr>
        <p:spPr>
          <a:xfrm flipH="1">
            <a:off x="9649935" y="2389320"/>
            <a:ext cx="242760" cy="3685483"/>
          </a:xfrm>
          <a:prstGeom prst="curvedConnector3">
            <a:avLst>
              <a:gd name="adj1" fmla="val -9416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 descr="Alarm clock">
            <a:extLst>
              <a:ext uri="{FF2B5EF4-FFF2-40B4-BE49-F238E27FC236}">
                <a16:creationId xmlns:a16="http://schemas.microsoft.com/office/drawing/2014/main" id="{94FF0231-0A66-42AD-A3E3-DD8DC092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2984" y="4642724"/>
            <a:ext cx="371447" cy="37144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CB4CD61-8FCF-4FE2-9DD8-EF87C5DA9B08}"/>
              </a:ext>
            </a:extLst>
          </p:cNvPr>
          <p:cNvSpPr/>
          <p:nvPr/>
        </p:nvSpPr>
        <p:spPr>
          <a:xfrm>
            <a:off x="8821504" y="4669727"/>
            <a:ext cx="97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1451 Com Engschrift" panose="020B0506020202040203" pitchFamily="34" charset="0"/>
                <a:cs typeface="Helvetica" panose="020B0604020202020204" pitchFamily="34" charset="0"/>
              </a:rPr>
              <a:t>7:30 am</a:t>
            </a:r>
          </a:p>
        </p:txBody>
      </p:sp>
    </p:spTree>
    <p:extLst>
      <p:ext uri="{BB962C8B-B14F-4D97-AF65-F5344CB8AC3E}">
        <p14:creationId xmlns:p14="http://schemas.microsoft.com/office/powerpoint/2010/main" val="33993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FB9377E-448B-4E7F-9A75-D2A78C773F43}"/>
              </a:ext>
            </a:extLst>
          </p:cNvPr>
          <p:cNvSpPr/>
          <p:nvPr/>
        </p:nvSpPr>
        <p:spPr>
          <a:xfrm>
            <a:off x="6438799" y="112483"/>
            <a:ext cx="3828212" cy="66008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Transformations</a:t>
            </a:r>
          </a:p>
        </p:txBody>
      </p:sp>
      <p:pic>
        <p:nvPicPr>
          <p:cNvPr id="85" name="Picture 84" descr="A close up of a sign&#10;&#10;Description automatically generated">
            <a:extLst>
              <a:ext uri="{FF2B5EF4-FFF2-40B4-BE49-F238E27FC236}">
                <a16:creationId xmlns:a16="http://schemas.microsoft.com/office/drawing/2014/main" id="{8F188F79-4452-45F7-9F82-98317B5FE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04" y="2002605"/>
            <a:ext cx="977574" cy="757620"/>
          </a:xfrm>
          <a:prstGeom prst="rect">
            <a:avLst/>
          </a:prstGeom>
        </p:spPr>
      </p:pic>
      <p:pic>
        <p:nvPicPr>
          <p:cNvPr id="86" name="Picture 85" descr="A close up of a sign&#10;&#10;Description automatically generated">
            <a:extLst>
              <a:ext uri="{FF2B5EF4-FFF2-40B4-BE49-F238E27FC236}">
                <a16:creationId xmlns:a16="http://schemas.microsoft.com/office/drawing/2014/main" id="{782B1516-3BBC-4A91-9A16-30866E8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2010510"/>
            <a:ext cx="977574" cy="757620"/>
          </a:xfrm>
          <a:prstGeom prst="rect">
            <a:avLst/>
          </a:prstGeom>
        </p:spPr>
      </p:pic>
      <p:pic>
        <p:nvPicPr>
          <p:cNvPr id="87" name="Picture 86" descr="A close up of a sign&#10;&#10;Description automatically generated">
            <a:extLst>
              <a:ext uri="{FF2B5EF4-FFF2-40B4-BE49-F238E27FC236}">
                <a16:creationId xmlns:a16="http://schemas.microsoft.com/office/drawing/2014/main" id="{7A48B8AA-73BA-4486-8907-925D764A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61" y="5695993"/>
            <a:ext cx="977574" cy="757620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5353409" y="2471799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5353408" y="2473212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5353408" y="1543895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662851" y="1342280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717468" y="1348572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4AF4C9-7350-4A17-A97F-02C2C894B26B}"/>
              </a:ext>
            </a:extLst>
          </p:cNvPr>
          <p:cNvCxnSpPr>
            <a:cxnSpLocks/>
          </p:cNvCxnSpPr>
          <p:nvPr/>
        </p:nvCxnSpPr>
        <p:spPr>
          <a:xfrm flipV="1">
            <a:off x="5364652" y="3117517"/>
            <a:ext cx="3961652" cy="223571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6A1FD6-FB94-40B8-9476-CBC9BB9AF11E}"/>
              </a:ext>
            </a:extLst>
          </p:cNvPr>
          <p:cNvCxnSpPr>
            <a:cxnSpLocks/>
          </p:cNvCxnSpPr>
          <p:nvPr/>
        </p:nvCxnSpPr>
        <p:spPr>
          <a:xfrm flipV="1">
            <a:off x="5362929" y="3117517"/>
            <a:ext cx="3963375" cy="12725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</p:cNvCxnSpPr>
          <p:nvPr/>
        </p:nvCxnSpPr>
        <p:spPr>
          <a:xfrm>
            <a:off x="7911113" y="2471799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7B56C13-DC14-4DA4-A631-49B80075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409" y="928175"/>
            <a:ext cx="426529" cy="4265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48557DA-ED1E-484A-830E-07B974B69539}"/>
              </a:ext>
            </a:extLst>
          </p:cNvPr>
          <p:cNvSpPr/>
          <p:nvPr/>
        </p:nvSpPr>
        <p:spPr>
          <a:xfrm>
            <a:off x="8014937" y="933520"/>
            <a:ext cx="97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Helvetica" panose="020B0604020202020204" pitchFamily="34" charset="0"/>
              </a:rPr>
              <a:t>7:00 am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6C7A724-0751-4A6C-B25A-53EEB0DB74DB}"/>
              </a:ext>
            </a:extLst>
          </p:cNvPr>
          <p:cNvSpPr/>
          <p:nvPr/>
        </p:nvSpPr>
        <p:spPr>
          <a:xfrm>
            <a:off x="2775087" y="163345"/>
            <a:ext cx="2665378" cy="6608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Sources</a:t>
            </a:r>
          </a:p>
        </p:txBody>
      </p:sp>
      <p:pic>
        <p:nvPicPr>
          <p:cNvPr id="72" name="Picture 7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550B1A1-3178-405D-ABC6-3F48E739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013160"/>
            <a:ext cx="775171" cy="775171"/>
          </a:xfrm>
          <a:prstGeom prst="rect">
            <a:avLst/>
          </a:prstGeom>
        </p:spPr>
      </p:pic>
      <p:pic>
        <p:nvPicPr>
          <p:cNvPr id="73" name="Picture 72" descr="A picture containing comb&#10;&#10;Description automatically generated">
            <a:extLst>
              <a:ext uri="{FF2B5EF4-FFF2-40B4-BE49-F238E27FC236}">
                <a16:creationId xmlns:a16="http://schemas.microsoft.com/office/drawing/2014/main" id="{A3EA0450-825B-4BD8-940D-F98CADD93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957071"/>
            <a:ext cx="775171" cy="775171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1D2509A7-8ECE-48B5-8EAF-B3C431A73C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4855238"/>
            <a:ext cx="775172" cy="775172"/>
          </a:xfrm>
          <a:prstGeom prst="rect">
            <a:avLst/>
          </a:prstGeom>
        </p:spPr>
      </p:pic>
      <p:pic>
        <p:nvPicPr>
          <p:cNvPr id="75" name="Picture 7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6B8CF8D-A98A-40BC-9167-968556DCB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59" y="3906154"/>
            <a:ext cx="775172" cy="775172"/>
          </a:xfrm>
          <a:prstGeom prst="rect">
            <a:avLst/>
          </a:prstGeom>
        </p:spPr>
      </p:pic>
      <p:pic>
        <p:nvPicPr>
          <p:cNvPr id="76" name="Picture 75" descr="A picture containing wheel&#10;&#10;Description automatically generated">
            <a:extLst>
              <a:ext uri="{FF2B5EF4-FFF2-40B4-BE49-F238E27FC236}">
                <a16:creationId xmlns:a16="http://schemas.microsoft.com/office/drawing/2014/main" id="{955F66E0-BD5D-4DAC-A802-98A333162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49" y="757489"/>
            <a:ext cx="1237837" cy="123783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FB4D9A2-52A7-40F6-8D91-45198713844A}"/>
              </a:ext>
            </a:extLst>
          </p:cNvPr>
          <p:cNvSpPr/>
          <p:nvPr/>
        </p:nvSpPr>
        <p:spPr>
          <a:xfrm>
            <a:off x="3222738" y="105324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34F6-28E2-4221-8B71-AF512400EEBA}"/>
              </a:ext>
            </a:extLst>
          </p:cNvPr>
          <p:cNvSpPr/>
          <p:nvPr/>
        </p:nvSpPr>
        <p:spPr>
          <a:xfrm>
            <a:off x="3222738" y="201316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7F1D97-A6CE-4CBA-9BBB-89BB2BC63D5A}"/>
              </a:ext>
            </a:extLst>
          </p:cNvPr>
          <p:cNvSpPr/>
          <p:nvPr/>
        </p:nvSpPr>
        <p:spPr>
          <a:xfrm>
            <a:off x="3009804" y="321535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3EDE84-8006-4DA3-990E-862C6DF0291E}"/>
              </a:ext>
            </a:extLst>
          </p:cNvPr>
          <p:cNvSpPr/>
          <p:nvPr/>
        </p:nvSpPr>
        <p:spPr>
          <a:xfrm>
            <a:off x="3055336" y="414054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138442-1098-4817-A39F-1B848A362F3D}"/>
              </a:ext>
            </a:extLst>
          </p:cNvPr>
          <p:cNvSpPr/>
          <p:nvPr/>
        </p:nvSpPr>
        <p:spPr>
          <a:xfrm>
            <a:off x="3055336" y="505635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Invoices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E1AA7F-631D-48B2-BF24-080A4ED915A3}"/>
              </a:ext>
            </a:extLst>
          </p:cNvPr>
          <p:cNvSpPr/>
          <p:nvPr/>
        </p:nvSpPr>
        <p:spPr>
          <a:xfrm>
            <a:off x="3055336" y="6005439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Surveys</a:t>
            </a:r>
          </a:p>
        </p:txBody>
      </p:sp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13B97C3C-5854-4B4D-A622-39B2E7396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5793240"/>
            <a:ext cx="725047" cy="7250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1F9ABF3-CFC5-42C2-BDBC-F487E039AE6D}"/>
              </a:ext>
            </a:extLst>
          </p:cNvPr>
          <p:cNvSpPr/>
          <p:nvPr/>
        </p:nvSpPr>
        <p:spPr>
          <a:xfrm>
            <a:off x="8320723" y="4982417"/>
            <a:ext cx="168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 Margins/ NPS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1D7C6949-23F4-4EC6-AC40-C0FB98DFBE90}"/>
              </a:ext>
            </a:extLst>
          </p:cNvPr>
          <p:cNvCxnSpPr>
            <a:cxnSpLocks/>
          </p:cNvCxnSpPr>
          <p:nvPr/>
        </p:nvCxnSpPr>
        <p:spPr>
          <a:xfrm flipH="1">
            <a:off x="9649935" y="2389320"/>
            <a:ext cx="242760" cy="3685483"/>
          </a:xfrm>
          <a:prstGeom prst="curvedConnector3">
            <a:avLst>
              <a:gd name="adj1" fmla="val -9416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1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DIN 1451 Com Engschrift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Druffel</dc:creator>
  <cp:lastModifiedBy>Mark Druffel</cp:lastModifiedBy>
  <cp:revision>27</cp:revision>
  <dcterms:created xsi:type="dcterms:W3CDTF">2020-02-05T17:29:32Z</dcterms:created>
  <dcterms:modified xsi:type="dcterms:W3CDTF">2020-02-07T23:31:04Z</dcterms:modified>
</cp:coreProperties>
</file>