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9" r:id="rId2"/>
    <p:sldId id="6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354"/>
    <a:srgbClr val="DE2D26"/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5" autoAdjust="0"/>
    <p:restoredTop sz="94660"/>
  </p:normalViewPr>
  <p:slideViewPr>
    <p:cSldViewPr snapToGrid="0">
      <p:cViewPr>
        <p:scale>
          <a:sx n="75" d="100"/>
          <a:sy n="75" d="100"/>
        </p:scale>
        <p:origin x="-2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409" y="928175"/>
            <a:ext cx="426529" cy="426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8014937" y="93352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7:00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A01ABEBF-F2DE-495E-8F05-31F3E16F4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8188" y="1995326"/>
            <a:ext cx="914400" cy="914400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02BCF120-3773-475C-8DAA-1709EB77C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3457" y="1993871"/>
            <a:ext cx="914400" cy="91440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4B19F83F-51E1-45E8-9423-D18BB1E918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8857" y="3689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701" y="928175"/>
            <a:ext cx="426529" cy="426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6905229" y="93352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7:00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Alarm clock">
            <a:extLst>
              <a:ext uri="{FF2B5EF4-FFF2-40B4-BE49-F238E27FC236}">
                <a16:creationId xmlns:a16="http://schemas.microsoft.com/office/drawing/2014/main" id="{70DB4891-5A92-4E89-9FE3-B177C288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04" y="929616"/>
            <a:ext cx="426529" cy="4265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E58B37D-FCCC-4A98-8B50-4BA07F9CAB25}"/>
              </a:ext>
            </a:extLst>
          </p:cNvPr>
          <p:cNvSpPr/>
          <p:nvPr/>
        </p:nvSpPr>
        <p:spPr>
          <a:xfrm>
            <a:off x="8963132" y="934961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7:15 am</a:t>
            </a:r>
          </a:p>
        </p:txBody>
      </p:sp>
      <p:pic>
        <p:nvPicPr>
          <p:cNvPr id="40" name="Graphic 39" descr="Alarm clock">
            <a:extLst>
              <a:ext uri="{FF2B5EF4-FFF2-40B4-BE49-F238E27FC236}">
                <a16:creationId xmlns:a16="http://schemas.microsoft.com/office/drawing/2014/main" id="{CB3B2A85-F5B1-434C-92BC-24D5CC2B0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4577" y="4589345"/>
            <a:ext cx="426529" cy="4265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A04DE89-BE54-4B35-B32B-9E24B79613E9}"/>
              </a:ext>
            </a:extLst>
          </p:cNvPr>
          <p:cNvSpPr/>
          <p:nvPr/>
        </p:nvSpPr>
        <p:spPr>
          <a:xfrm>
            <a:off x="8853105" y="459469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7:30 am</a:t>
            </a:r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16323E7D-44FC-42D8-AB58-92245E7DF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8188" y="1995326"/>
            <a:ext cx="914400" cy="914400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4DE1AC8-203B-4B64-8ED2-BB5F9D21FC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943457" y="1993871"/>
            <a:ext cx="914400" cy="91440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B2C35833-FF09-4535-BECC-DADBF4F51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8857" y="3689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30</cp:revision>
  <dcterms:created xsi:type="dcterms:W3CDTF">2020-02-05T17:29:32Z</dcterms:created>
  <dcterms:modified xsi:type="dcterms:W3CDTF">2020-02-07T23:55:17Z</dcterms:modified>
</cp:coreProperties>
</file>