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9" r:id="rId2"/>
    <p:sldId id="670" r:id="rId3"/>
    <p:sldId id="6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A354"/>
    <a:srgbClr val="DE2D26"/>
    <a:srgbClr val="49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45" autoAdjust="0"/>
    <p:restoredTop sz="94660"/>
  </p:normalViewPr>
  <p:slideViewPr>
    <p:cSldViewPr snapToGrid="0">
      <p:cViewPr>
        <p:scale>
          <a:sx n="50" d="100"/>
          <a:sy n="50" d="100"/>
        </p:scale>
        <p:origin x="1637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0C0-B92D-4ED8-9BED-2DB9A30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B3B42-58BF-4036-A30C-DB27511F4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6413-9554-4E68-9AAE-E7C6B8B3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E81E1-0BBD-41B1-BADA-A49FA4EE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92582-1289-49F8-8E62-E8FB0B3D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2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722F-7446-499B-8970-4EC7B891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62EFC-E132-4855-B2FE-37125E52B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A8993-6DF7-473A-B961-6FB3D108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4B328-9BA3-45E9-82A5-D1820D14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EAFA9-CF69-4F4F-90C1-112C2996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1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418E5-0373-4231-A531-36DF0164B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87B80-181B-4B54-9220-D6FA0C2F7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6B15C-A612-49C9-95BA-708841B5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52ACB-2023-4BCC-9F85-B21F7F97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7142C-F279-4D41-8492-1A8BE1A4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8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4BB5-55A9-4B2C-B7CD-77C5A31F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2436-1EC4-4D16-AEEB-3DC9094DE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D399B-3D46-436D-AE57-D8EACA60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78FAD-A6FB-421C-B639-819A96C0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80879-6AC0-4BDC-AE9F-AB178B2E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5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431F-571D-4867-901F-23CC9DBA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FDA76-F5EC-4039-A376-2D4C6C3F9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936DE-CBC9-46F1-99F4-DE7C6CE0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5C207-0207-48C6-845F-46ED959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24ABA-B310-459B-B70E-84FC5548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2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6A71-8BE1-4234-8DC9-C69E7C9A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C6A5E-F127-452A-BF62-AC4E9BC0E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C0C4D-0411-405B-AAF5-9C9D514EB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84B5D-FCD5-426A-BBB4-16F0F35F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7804A-F8D1-4F35-A018-ADEA1E23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C12E5-4AEF-45F8-9706-47ACC457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9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C011-0F4F-405B-85CE-604FA0086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EC0C6-C0AE-4419-B4AF-C3555F41C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DC6C4-3F9B-42F8-86D1-7A7408EAB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FD9B0-B671-450E-B0CD-EF8D236D8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2B25A-53AB-4AE3-931B-9BE2604A0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3AB24-1561-47F5-B9CC-C922BD3D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68AC7-B548-41CC-92C0-B6B790CF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DD0BB-D73F-4C8D-AEEF-3D25DAB5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4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14A5-B46F-4EE2-B05A-254C2A4B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143C5-8D8A-47B6-88D8-70042B69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004F1-59AB-449C-9EFF-D48B4B87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2A7F4-084A-48C9-B750-2649E542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1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C6363-0451-4F08-BC54-35EC95AC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352FA-9277-485E-97FE-A245E55A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87717-B965-4EB2-88B7-FBA422C8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5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BFC7-F3DC-4C38-A31C-8FAB951D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335A-387E-4EC6-B2CA-70B48D9C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239F1-B824-4CA6-8C1F-301F6FBAF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243F5-D3F9-4A50-87FA-67F3B8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0EFB9-60D9-4D2F-A433-F03E348D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36EFA-9EC1-4746-8DAF-4625D6FB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9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B8AF-0C95-41CD-89B6-BB01B2D6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62430-0DC1-4936-80BA-AF2FA5401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60826-A4A7-4DA8-BFCD-CBF9F82F4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5680E-91F2-4803-9078-4264A480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BDC9B-703F-4088-900B-BBCD938F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CDF00-7451-470A-A1F1-00C131CE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5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3D105-1CCA-4F4F-904E-7360DA59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3EC3B-0553-4A29-8F0D-281CCE758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F5093-8BEB-4304-AA89-EF05B7247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0C8BE-8868-4CF7-9969-F908D2653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EE389-C477-40F8-B3DF-222A438D6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4F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2FB9377E-448B-4E7F-9A75-D2A78C773F43}"/>
              </a:ext>
            </a:extLst>
          </p:cNvPr>
          <p:cNvSpPr/>
          <p:nvPr/>
        </p:nvSpPr>
        <p:spPr>
          <a:xfrm>
            <a:off x="6438799" y="112483"/>
            <a:ext cx="3828212" cy="660084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1451 Com Engschrift" panose="020B0506020202040203" pitchFamily="34" charset="0"/>
                <a:ea typeface="+mn-ea"/>
                <a:cs typeface="+mn-cs"/>
              </a:rPr>
              <a:t>Transformations</a:t>
            </a:r>
          </a:p>
        </p:txBody>
      </p:sp>
      <p:pic>
        <p:nvPicPr>
          <p:cNvPr id="85" name="Picture 84" descr="A close up of a sign&#10;&#10;Description automatically generated">
            <a:extLst>
              <a:ext uri="{FF2B5EF4-FFF2-40B4-BE49-F238E27FC236}">
                <a16:creationId xmlns:a16="http://schemas.microsoft.com/office/drawing/2014/main" id="{8F188F79-4452-45F7-9F82-98317B5FE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504" y="2002605"/>
            <a:ext cx="977574" cy="757620"/>
          </a:xfrm>
          <a:prstGeom prst="rect">
            <a:avLst/>
          </a:prstGeom>
        </p:spPr>
      </p:pic>
      <p:pic>
        <p:nvPicPr>
          <p:cNvPr id="86" name="Picture 85" descr="A close up of a sign&#10;&#10;Description automatically generated">
            <a:extLst>
              <a:ext uri="{FF2B5EF4-FFF2-40B4-BE49-F238E27FC236}">
                <a16:creationId xmlns:a16="http://schemas.microsoft.com/office/drawing/2014/main" id="{782B1516-3BBC-4A91-9A16-30866E880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902" y="2091105"/>
            <a:ext cx="977574" cy="757620"/>
          </a:xfrm>
          <a:prstGeom prst="rect">
            <a:avLst/>
          </a:prstGeom>
        </p:spPr>
      </p:pic>
      <p:pic>
        <p:nvPicPr>
          <p:cNvPr id="87" name="Picture 86" descr="A close up of a sign&#10;&#10;Description automatically generated">
            <a:extLst>
              <a:ext uri="{FF2B5EF4-FFF2-40B4-BE49-F238E27FC236}">
                <a16:creationId xmlns:a16="http://schemas.microsoft.com/office/drawing/2014/main" id="{7A48B8AA-73BA-4486-8907-925D764AB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361" y="5695993"/>
            <a:ext cx="977574" cy="757620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33CAC73-971B-433F-A314-7162A2EC0765}"/>
              </a:ext>
            </a:extLst>
          </p:cNvPr>
          <p:cNvCxnSpPr>
            <a:cxnSpLocks/>
          </p:cNvCxnSpPr>
          <p:nvPr/>
        </p:nvCxnSpPr>
        <p:spPr>
          <a:xfrm>
            <a:off x="5353409" y="2471799"/>
            <a:ext cx="1278853" cy="1413"/>
          </a:xfrm>
          <a:prstGeom prst="curved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4EB83C9-27BE-4A98-88A7-1B0F0488E892}"/>
              </a:ext>
            </a:extLst>
          </p:cNvPr>
          <p:cNvCxnSpPr>
            <a:cxnSpLocks/>
          </p:cNvCxnSpPr>
          <p:nvPr/>
        </p:nvCxnSpPr>
        <p:spPr>
          <a:xfrm flipV="1">
            <a:off x="5353408" y="2473212"/>
            <a:ext cx="1278854" cy="92649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863CBF0-BE73-4166-8FB7-3911E9EA9DD0}"/>
              </a:ext>
            </a:extLst>
          </p:cNvPr>
          <p:cNvCxnSpPr>
            <a:cxnSpLocks/>
          </p:cNvCxnSpPr>
          <p:nvPr/>
        </p:nvCxnSpPr>
        <p:spPr>
          <a:xfrm>
            <a:off x="5353408" y="1543895"/>
            <a:ext cx="1278854" cy="92931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F0737F9-CA61-4EE2-A4EF-1034AC95A6D3}"/>
              </a:ext>
            </a:extLst>
          </p:cNvPr>
          <p:cNvSpPr/>
          <p:nvPr/>
        </p:nvSpPr>
        <p:spPr>
          <a:xfrm>
            <a:off x="6662851" y="1342280"/>
            <a:ext cx="1195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Contract 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2282FE-7B37-4AE9-9133-245BA26E7E36}"/>
              </a:ext>
            </a:extLst>
          </p:cNvPr>
          <p:cNvSpPr/>
          <p:nvPr/>
        </p:nvSpPr>
        <p:spPr>
          <a:xfrm>
            <a:off x="8717468" y="1348572"/>
            <a:ext cx="1195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Contract Margins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34AF4C9-7350-4A17-A97F-02C2C894B26B}"/>
              </a:ext>
            </a:extLst>
          </p:cNvPr>
          <p:cNvCxnSpPr>
            <a:cxnSpLocks/>
          </p:cNvCxnSpPr>
          <p:nvPr/>
        </p:nvCxnSpPr>
        <p:spPr>
          <a:xfrm flipV="1">
            <a:off x="5364652" y="3117517"/>
            <a:ext cx="3961652" cy="2235712"/>
          </a:xfrm>
          <a:prstGeom prst="curved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C6A1FD6-FB94-40B8-9476-CBC9BB9AF11E}"/>
              </a:ext>
            </a:extLst>
          </p:cNvPr>
          <p:cNvCxnSpPr>
            <a:cxnSpLocks/>
          </p:cNvCxnSpPr>
          <p:nvPr/>
        </p:nvCxnSpPr>
        <p:spPr>
          <a:xfrm flipV="1">
            <a:off x="5362929" y="3117517"/>
            <a:ext cx="3963375" cy="1272562"/>
          </a:xfrm>
          <a:prstGeom prst="curved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63D27593-E2D6-49C8-9EBA-239BEB461347}"/>
              </a:ext>
            </a:extLst>
          </p:cNvPr>
          <p:cNvCxnSpPr>
            <a:cxnSpLocks/>
          </p:cNvCxnSpPr>
          <p:nvPr/>
        </p:nvCxnSpPr>
        <p:spPr>
          <a:xfrm>
            <a:off x="7911113" y="2471799"/>
            <a:ext cx="775764" cy="629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Alarm clock">
            <a:extLst>
              <a:ext uri="{FF2B5EF4-FFF2-40B4-BE49-F238E27FC236}">
                <a16:creationId xmlns:a16="http://schemas.microsoft.com/office/drawing/2014/main" id="{57B56C13-DC14-4DA4-A631-49B80075A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6409" y="928175"/>
            <a:ext cx="426529" cy="42652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48557DA-ED1E-484A-830E-07B974B69539}"/>
              </a:ext>
            </a:extLst>
          </p:cNvPr>
          <p:cNvSpPr/>
          <p:nvPr/>
        </p:nvSpPr>
        <p:spPr>
          <a:xfrm>
            <a:off x="8014937" y="933520"/>
            <a:ext cx="977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1451 Com Engschrift" panose="020B0506020202040203" pitchFamily="34" charset="0"/>
                <a:ea typeface="+mn-ea"/>
                <a:cs typeface="Helvetica" panose="020B0604020202020204" pitchFamily="34" charset="0"/>
              </a:rPr>
              <a:t>7:00 am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6C7A724-0751-4A6C-B25A-53EEB0DB74DB}"/>
              </a:ext>
            </a:extLst>
          </p:cNvPr>
          <p:cNvSpPr/>
          <p:nvPr/>
        </p:nvSpPr>
        <p:spPr>
          <a:xfrm>
            <a:off x="2775087" y="163345"/>
            <a:ext cx="2665378" cy="66089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1451 Com Engschrift" panose="020B0506020202040203" pitchFamily="34" charset="0"/>
                <a:ea typeface="+mn-ea"/>
                <a:cs typeface="+mn-cs"/>
              </a:rPr>
              <a:t>Data Sources</a:t>
            </a:r>
          </a:p>
        </p:txBody>
      </p:sp>
      <p:pic>
        <p:nvPicPr>
          <p:cNvPr id="72" name="Picture 71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4550B1A1-3178-405D-ABC6-3F48E739F9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81" y="2013160"/>
            <a:ext cx="775171" cy="775171"/>
          </a:xfrm>
          <a:prstGeom prst="rect">
            <a:avLst/>
          </a:prstGeom>
        </p:spPr>
      </p:pic>
      <p:pic>
        <p:nvPicPr>
          <p:cNvPr id="73" name="Picture 72" descr="A picture containing comb&#10;&#10;Description automatically generated">
            <a:extLst>
              <a:ext uri="{FF2B5EF4-FFF2-40B4-BE49-F238E27FC236}">
                <a16:creationId xmlns:a16="http://schemas.microsoft.com/office/drawing/2014/main" id="{A3EA0450-825B-4BD8-940D-F98CADD93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81" y="2957071"/>
            <a:ext cx="775171" cy="775171"/>
          </a:xfrm>
          <a:prstGeom prst="rect">
            <a:avLst/>
          </a:prstGeom>
        </p:spPr>
      </p:pic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1D2509A7-8ECE-48B5-8EAF-B3C431A73C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80" y="4855238"/>
            <a:ext cx="775172" cy="775172"/>
          </a:xfrm>
          <a:prstGeom prst="rect">
            <a:avLst/>
          </a:prstGeom>
        </p:spPr>
      </p:pic>
      <p:pic>
        <p:nvPicPr>
          <p:cNvPr id="75" name="Picture 7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6B8CF8D-A98A-40BC-9167-968556DCB0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59" y="3906154"/>
            <a:ext cx="775172" cy="775172"/>
          </a:xfrm>
          <a:prstGeom prst="rect">
            <a:avLst/>
          </a:prstGeom>
        </p:spPr>
      </p:pic>
      <p:pic>
        <p:nvPicPr>
          <p:cNvPr id="76" name="Picture 75" descr="A picture containing wheel&#10;&#10;Description automatically generated">
            <a:extLst>
              <a:ext uri="{FF2B5EF4-FFF2-40B4-BE49-F238E27FC236}">
                <a16:creationId xmlns:a16="http://schemas.microsoft.com/office/drawing/2014/main" id="{955F66E0-BD5D-4DAC-A802-98A3331621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049" y="757489"/>
            <a:ext cx="1237837" cy="1237837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4FB4D9A2-52A7-40F6-8D91-45198713844A}"/>
              </a:ext>
            </a:extLst>
          </p:cNvPr>
          <p:cNvSpPr/>
          <p:nvPr/>
        </p:nvSpPr>
        <p:spPr>
          <a:xfrm>
            <a:off x="3222738" y="1053243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Supply Sheets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36A34F6-28E2-4221-8B71-AF512400EEBA}"/>
              </a:ext>
            </a:extLst>
          </p:cNvPr>
          <p:cNvSpPr/>
          <p:nvPr/>
        </p:nvSpPr>
        <p:spPr>
          <a:xfrm>
            <a:off x="3222738" y="2013160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Hours Sheets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67F1D97-A6CE-4CBA-9BBB-89BB2BC63D5A}"/>
              </a:ext>
            </a:extLst>
          </p:cNvPr>
          <p:cNvSpPr/>
          <p:nvPr/>
        </p:nvSpPr>
        <p:spPr>
          <a:xfrm>
            <a:off x="3009804" y="3215350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Contracts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3EDE84-8006-4DA3-990E-862C6DF0291E}"/>
              </a:ext>
            </a:extLst>
          </p:cNvPr>
          <p:cNvSpPr/>
          <p:nvPr/>
        </p:nvSpPr>
        <p:spPr>
          <a:xfrm>
            <a:off x="3055336" y="4140541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Payroll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5138442-1098-4817-A39F-1B848A362F3D}"/>
              </a:ext>
            </a:extLst>
          </p:cNvPr>
          <p:cNvSpPr/>
          <p:nvPr/>
        </p:nvSpPr>
        <p:spPr>
          <a:xfrm>
            <a:off x="3055336" y="5056355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Invoices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5E1AA7F-631D-48B2-BF24-080A4ED915A3}"/>
              </a:ext>
            </a:extLst>
          </p:cNvPr>
          <p:cNvSpPr/>
          <p:nvPr/>
        </p:nvSpPr>
        <p:spPr>
          <a:xfrm>
            <a:off x="3055336" y="6005439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Surveys</a:t>
            </a:r>
          </a:p>
        </p:txBody>
      </p:sp>
      <p:pic>
        <p:nvPicPr>
          <p:cNvPr id="83" name="Picture 82" descr="A close up of a logo&#10;&#10;Description automatically generated">
            <a:extLst>
              <a:ext uri="{FF2B5EF4-FFF2-40B4-BE49-F238E27FC236}">
                <a16:creationId xmlns:a16="http://schemas.microsoft.com/office/drawing/2014/main" id="{13B97C3C-5854-4B4D-A622-39B2E73963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80" y="5793240"/>
            <a:ext cx="725047" cy="72504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C1F9ABF3-CFC5-42C2-BDBC-F487E039AE6D}"/>
              </a:ext>
            </a:extLst>
          </p:cNvPr>
          <p:cNvSpPr/>
          <p:nvPr/>
        </p:nvSpPr>
        <p:spPr>
          <a:xfrm>
            <a:off x="8320723" y="4982417"/>
            <a:ext cx="1680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Contract Margins/ NPS</a:t>
            </a:r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1D7C6949-23F4-4EC6-AC40-C0FB98DFBE90}"/>
              </a:ext>
            </a:extLst>
          </p:cNvPr>
          <p:cNvCxnSpPr>
            <a:cxnSpLocks/>
          </p:cNvCxnSpPr>
          <p:nvPr/>
        </p:nvCxnSpPr>
        <p:spPr>
          <a:xfrm flipH="1">
            <a:off x="9649935" y="2389320"/>
            <a:ext cx="242760" cy="3685483"/>
          </a:xfrm>
          <a:prstGeom prst="curvedConnector3">
            <a:avLst>
              <a:gd name="adj1" fmla="val -9416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Close">
            <a:extLst>
              <a:ext uri="{FF2B5EF4-FFF2-40B4-BE49-F238E27FC236}">
                <a16:creationId xmlns:a16="http://schemas.microsoft.com/office/drawing/2014/main" id="{A01ABEBF-F2DE-495E-8F05-31F3E16F43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48188" y="1995326"/>
            <a:ext cx="914400" cy="914400"/>
          </a:xfrm>
          <a:prstGeom prst="rect">
            <a:avLst/>
          </a:prstGeom>
        </p:spPr>
      </p:pic>
      <p:pic>
        <p:nvPicPr>
          <p:cNvPr id="40" name="Graphic 39" descr="Close">
            <a:extLst>
              <a:ext uri="{FF2B5EF4-FFF2-40B4-BE49-F238E27FC236}">
                <a16:creationId xmlns:a16="http://schemas.microsoft.com/office/drawing/2014/main" id="{02BCF120-3773-475C-8DAA-1709EB77C3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43457" y="1993871"/>
            <a:ext cx="914400" cy="914400"/>
          </a:xfrm>
          <a:prstGeom prst="rect">
            <a:avLst/>
          </a:prstGeom>
        </p:spPr>
      </p:pic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4B19F83F-51E1-45E8-9423-D18BB1E918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678857" y="36894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1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4F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2FB9377E-448B-4E7F-9A75-D2A78C773F43}"/>
              </a:ext>
            </a:extLst>
          </p:cNvPr>
          <p:cNvSpPr/>
          <p:nvPr/>
        </p:nvSpPr>
        <p:spPr>
          <a:xfrm>
            <a:off x="6438799" y="112483"/>
            <a:ext cx="3828212" cy="660084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1451 Com Engschrift" panose="020B0506020202040203" pitchFamily="34" charset="0"/>
                <a:ea typeface="+mn-ea"/>
                <a:cs typeface="+mn-cs"/>
              </a:rPr>
              <a:t>Transformations</a:t>
            </a:r>
          </a:p>
        </p:txBody>
      </p:sp>
      <p:pic>
        <p:nvPicPr>
          <p:cNvPr id="85" name="Picture 84" descr="A close up of a sign&#10;&#10;Description automatically generated">
            <a:extLst>
              <a:ext uri="{FF2B5EF4-FFF2-40B4-BE49-F238E27FC236}">
                <a16:creationId xmlns:a16="http://schemas.microsoft.com/office/drawing/2014/main" id="{8F188F79-4452-45F7-9F82-98317B5FE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504" y="2002605"/>
            <a:ext cx="977574" cy="757620"/>
          </a:xfrm>
          <a:prstGeom prst="rect">
            <a:avLst/>
          </a:prstGeom>
        </p:spPr>
      </p:pic>
      <p:pic>
        <p:nvPicPr>
          <p:cNvPr id="86" name="Picture 85" descr="A close up of a sign&#10;&#10;Description automatically generated">
            <a:extLst>
              <a:ext uri="{FF2B5EF4-FFF2-40B4-BE49-F238E27FC236}">
                <a16:creationId xmlns:a16="http://schemas.microsoft.com/office/drawing/2014/main" id="{782B1516-3BBC-4A91-9A16-30866E880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868" y="2092989"/>
            <a:ext cx="977574" cy="75762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F0737F9-CA61-4EE2-A4EF-1034AC95A6D3}"/>
              </a:ext>
            </a:extLst>
          </p:cNvPr>
          <p:cNvSpPr/>
          <p:nvPr/>
        </p:nvSpPr>
        <p:spPr>
          <a:xfrm>
            <a:off x="6592524" y="1348571"/>
            <a:ext cx="1657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Contract Cost Roll-Ups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2282FE-7B37-4AE9-9133-245BA26E7E36}"/>
              </a:ext>
            </a:extLst>
          </p:cNvPr>
          <p:cNvSpPr/>
          <p:nvPr/>
        </p:nvSpPr>
        <p:spPr>
          <a:xfrm>
            <a:off x="8717468" y="1348572"/>
            <a:ext cx="1195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Margin Roll-Ups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63D27593-E2D6-49C8-9EBA-239BEB461347}"/>
              </a:ext>
            </a:extLst>
          </p:cNvPr>
          <p:cNvCxnSpPr>
            <a:cxnSpLocks/>
          </p:cNvCxnSpPr>
          <p:nvPr/>
        </p:nvCxnSpPr>
        <p:spPr>
          <a:xfrm>
            <a:off x="7911113" y="2471799"/>
            <a:ext cx="775764" cy="629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Alarm clock">
            <a:extLst>
              <a:ext uri="{FF2B5EF4-FFF2-40B4-BE49-F238E27FC236}">
                <a16:creationId xmlns:a16="http://schemas.microsoft.com/office/drawing/2014/main" id="{57B56C13-DC14-4DA4-A631-49B80075A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6701" y="928175"/>
            <a:ext cx="426529" cy="42652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48557DA-ED1E-484A-830E-07B974B69539}"/>
              </a:ext>
            </a:extLst>
          </p:cNvPr>
          <p:cNvSpPr/>
          <p:nvPr/>
        </p:nvSpPr>
        <p:spPr>
          <a:xfrm>
            <a:off x="6932507" y="918323"/>
            <a:ext cx="977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1451 Com Engschrift" panose="020B0506020202040203" pitchFamily="34" charset="0"/>
                <a:ea typeface="+mn-ea"/>
                <a:cs typeface="Helvetica" panose="020B0604020202020204" pitchFamily="34" charset="0"/>
              </a:rPr>
              <a:t>7:45 am</a:t>
            </a:r>
          </a:p>
        </p:txBody>
      </p:sp>
      <p:pic>
        <p:nvPicPr>
          <p:cNvPr id="37" name="Graphic 36" descr="Alarm clock">
            <a:extLst>
              <a:ext uri="{FF2B5EF4-FFF2-40B4-BE49-F238E27FC236}">
                <a16:creationId xmlns:a16="http://schemas.microsoft.com/office/drawing/2014/main" id="{70DB4891-5A92-4E89-9FE3-B177C2882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4604" y="929616"/>
            <a:ext cx="426529" cy="42652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E58B37D-FCCC-4A98-8B50-4BA07F9CAB25}"/>
              </a:ext>
            </a:extLst>
          </p:cNvPr>
          <p:cNvSpPr/>
          <p:nvPr/>
        </p:nvSpPr>
        <p:spPr>
          <a:xfrm>
            <a:off x="8963132" y="934961"/>
            <a:ext cx="977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1451 Com Engschrift" panose="020B0506020202040203" pitchFamily="34" charset="0"/>
                <a:ea typeface="+mn-ea"/>
                <a:cs typeface="Helvetica" panose="020B0604020202020204" pitchFamily="34" charset="0"/>
              </a:rPr>
              <a:t>8:00 am</a:t>
            </a:r>
          </a:p>
        </p:txBody>
      </p:sp>
      <p:pic>
        <p:nvPicPr>
          <p:cNvPr id="39" name="Picture 38" descr="A close up of a sign&#10;&#10;Description automatically generated">
            <a:extLst>
              <a:ext uri="{FF2B5EF4-FFF2-40B4-BE49-F238E27FC236}">
                <a16:creationId xmlns:a16="http://schemas.microsoft.com/office/drawing/2014/main" id="{8E89E780-E7A5-4567-AB37-0574839DA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121" y="5563423"/>
            <a:ext cx="977574" cy="75762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C6F2267-EF6A-4F88-BDDC-18B273EEC53E}"/>
              </a:ext>
            </a:extLst>
          </p:cNvPr>
          <p:cNvSpPr/>
          <p:nvPr/>
        </p:nvSpPr>
        <p:spPr>
          <a:xfrm>
            <a:off x="8765480" y="4882291"/>
            <a:ext cx="1195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NPS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Roll-Ups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43" name="Graphic 42" descr="Alarm clock">
            <a:extLst>
              <a:ext uri="{FF2B5EF4-FFF2-40B4-BE49-F238E27FC236}">
                <a16:creationId xmlns:a16="http://schemas.microsoft.com/office/drawing/2014/main" id="{24124FC1-A73A-4AB5-8229-D243CF00D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2616" y="4463335"/>
            <a:ext cx="426529" cy="426529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ABC3C8B-22A4-4081-AFDA-2DC88259A2E1}"/>
              </a:ext>
            </a:extLst>
          </p:cNvPr>
          <p:cNvSpPr/>
          <p:nvPr/>
        </p:nvSpPr>
        <p:spPr>
          <a:xfrm>
            <a:off x="9011144" y="4468680"/>
            <a:ext cx="977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DIN 1451 Com Engschrift" panose="020B0506020202040203" pitchFamily="34" charset="0"/>
                <a:cs typeface="Helvetica" panose="020B0604020202020204" pitchFamily="34" charset="0"/>
              </a:rPr>
              <a:t>7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1451 Com Engschrift" panose="020B0506020202040203" pitchFamily="34" charset="0"/>
                <a:ea typeface="+mn-ea"/>
                <a:cs typeface="Helvetica" panose="020B0604020202020204" pitchFamily="34" charset="0"/>
              </a:rPr>
              <a:t>:45 am</a:t>
            </a:r>
          </a:p>
        </p:txBody>
      </p:sp>
    </p:spTree>
    <p:extLst>
      <p:ext uri="{BB962C8B-B14F-4D97-AF65-F5344CB8AC3E}">
        <p14:creationId xmlns:p14="http://schemas.microsoft.com/office/powerpoint/2010/main" val="370824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4F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264032B-B04D-4CCE-8FFD-0E8DAFE44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798" y="2643980"/>
            <a:ext cx="1101625" cy="1899777"/>
          </a:xfrm>
          <a:prstGeom prst="rect">
            <a:avLst/>
          </a:prstGeom>
        </p:spPr>
      </p:pic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ADCBC7FD-9EEA-4190-9071-E67B4B3B0B12}"/>
              </a:ext>
            </a:extLst>
          </p:cNvPr>
          <p:cNvCxnSpPr>
            <a:cxnSpLocks/>
          </p:cNvCxnSpPr>
          <p:nvPr/>
        </p:nvCxnSpPr>
        <p:spPr>
          <a:xfrm flipV="1">
            <a:off x="4919241" y="4301145"/>
            <a:ext cx="3437681" cy="2389023"/>
          </a:xfrm>
          <a:prstGeom prst="curvedConnector3">
            <a:avLst>
              <a:gd name="adj1" fmla="val 50000"/>
            </a:avLst>
          </a:prstGeom>
          <a:ln w="31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F031044-9394-4CB8-ACAA-6209769BA833}"/>
              </a:ext>
            </a:extLst>
          </p:cNvPr>
          <p:cNvSpPr/>
          <p:nvPr/>
        </p:nvSpPr>
        <p:spPr>
          <a:xfrm>
            <a:off x="4184867" y="5540"/>
            <a:ext cx="2158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  <a:latin typeface="DIN 1451 Com Engschrift" panose="020B0506020202040203" pitchFamily="34" charset="0"/>
              </a:rPr>
              <a:t>Location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59100EB-CC36-4EDC-AB25-8D359317A07E}"/>
              </a:ext>
            </a:extLst>
          </p:cNvPr>
          <p:cNvSpPr/>
          <p:nvPr/>
        </p:nvSpPr>
        <p:spPr>
          <a:xfrm>
            <a:off x="4184866" y="2274648"/>
            <a:ext cx="2158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  <a:latin typeface="DIN 1451 Com Engschrift" panose="020B0506020202040203" pitchFamily="34" charset="0"/>
              </a:rPr>
              <a:t>Location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DF2B61-767D-4E95-B452-F98F2DFED27F}"/>
              </a:ext>
            </a:extLst>
          </p:cNvPr>
          <p:cNvSpPr/>
          <p:nvPr/>
        </p:nvSpPr>
        <p:spPr>
          <a:xfrm>
            <a:off x="4184867" y="4543757"/>
            <a:ext cx="2158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  <a:latin typeface="DIN 1451 Com Engschrift" panose="020B0506020202040203" pitchFamily="34" charset="0"/>
              </a:rPr>
              <a:t>Location 3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650B056B-9727-4361-9AE6-8A329506D4D0}"/>
              </a:ext>
            </a:extLst>
          </p:cNvPr>
          <p:cNvCxnSpPr>
            <a:cxnSpLocks/>
          </p:cNvCxnSpPr>
          <p:nvPr/>
        </p:nvCxnSpPr>
        <p:spPr>
          <a:xfrm flipV="1">
            <a:off x="4919241" y="4301145"/>
            <a:ext cx="3437681" cy="119912"/>
          </a:xfrm>
          <a:prstGeom prst="curvedConnector3">
            <a:avLst>
              <a:gd name="adj1" fmla="val 50000"/>
            </a:avLst>
          </a:prstGeom>
          <a:ln w="31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3E82A87-D500-4D49-A8FA-73A90087B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866" y="2643980"/>
            <a:ext cx="2199876" cy="1874095"/>
          </a:xfrm>
          <a:prstGeom prst="rect">
            <a:avLst/>
          </a:prstGeom>
        </p:spPr>
      </p:pic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6746FD6B-0873-485C-B911-52376DF3FD83}"/>
              </a:ext>
            </a:extLst>
          </p:cNvPr>
          <p:cNvCxnSpPr>
            <a:cxnSpLocks/>
          </p:cNvCxnSpPr>
          <p:nvPr/>
        </p:nvCxnSpPr>
        <p:spPr>
          <a:xfrm>
            <a:off x="4919241" y="2032034"/>
            <a:ext cx="3437681" cy="2269111"/>
          </a:xfrm>
          <a:prstGeom prst="curvedConnector3">
            <a:avLst>
              <a:gd name="adj1" fmla="val 50000"/>
            </a:avLst>
          </a:prstGeom>
          <a:ln w="31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6D7CD39-F496-4BFA-8743-DD4FF8200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867" y="374872"/>
            <a:ext cx="2199875" cy="1874095"/>
          </a:xfrm>
          <a:prstGeom prst="rect">
            <a:avLst/>
          </a:prstGeom>
        </p:spPr>
      </p:pic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58086829-907F-4278-A615-434BB4A45C7D}"/>
              </a:ext>
            </a:extLst>
          </p:cNvPr>
          <p:cNvCxnSpPr>
            <a:cxnSpLocks/>
          </p:cNvCxnSpPr>
          <p:nvPr/>
        </p:nvCxnSpPr>
        <p:spPr>
          <a:xfrm>
            <a:off x="5479922" y="1192192"/>
            <a:ext cx="2199875" cy="2129745"/>
          </a:xfrm>
          <a:prstGeom prst="curvedConnector3">
            <a:avLst>
              <a:gd name="adj1" fmla="val 50000"/>
            </a:avLst>
          </a:prstGeom>
          <a:ln w="31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365C9F1D-D1CA-4EA9-8164-E47E187ECEE6}"/>
              </a:ext>
            </a:extLst>
          </p:cNvPr>
          <p:cNvCxnSpPr>
            <a:cxnSpLocks/>
          </p:cNvCxnSpPr>
          <p:nvPr/>
        </p:nvCxnSpPr>
        <p:spPr>
          <a:xfrm flipV="1">
            <a:off x="5625296" y="3321938"/>
            <a:ext cx="2054500" cy="107062"/>
          </a:xfrm>
          <a:prstGeom prst="curvedConnector3">
            <a:avLst>
              <a:gd name="adj1" fmla="val 50000"/>
            </a:avLst>
          </a:prstGeom>
          <a:ln w="31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7DFCE22A-53E7-42EE-A3A8-BA6FCF101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866" y="4913088"/>
            <a:ext cx="2199876" cy="1874096"/>
          </a:xfrm>
          <a:prstGeom prst="rect">
            <a:avLst/>
          </a:prstGeom>
        </p:spPr>
      </p:pic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3E882A12-23FB-4C0F-B62A-D7174751C00A}"/>
              </a:ext>
            </a:extLst>
          </p:cNvPr>
          <p:cNvCxnSpPr>
            <a:cxnSpLocks/>
          </p:cNvCxnSpPr>
          <p:nvPr/>
        </p:nvCxnSpPr>
        <p:spPr>
          <a:xfrm flipV="1">
            <a:off x="5590518" y="3329749"/>
            <a:ext cx="2089278" cy="2040435"/>
          </a:xfrm>
          <a:prstGeom prst="curvedConnector3">
            <a:avLst>
              <a:gd name="adj1" fmla="val 50000"/>
            </a:avLst>
          </a:prstGeom>
          <a:ln w="31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41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DIN 1451 Com Engschrift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Druffel</dc:creator>
  <cp:lastModifiedBy>Mark Druffel</cp:lastModifiedBy>
  <cp:revision>33</cp:revision>
  <dcterms:created xsi:type="dcterms:W3CDTF">2020-02-05T17:29:32Z</dcterms:created>
  <dcterms:modified xsi:type="dcterms:W3CDTF">2020-02-08T00:15:11Z</dcterms:modified>
</cp:coreProperties>
</file>