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37FD1-C35C-4B64-ABB7-0B7AEA04B7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4FBED5-38F6-4D52-BCAB-5818115563BC}">
      <dgm:prSet/>
      <dgm:spPr/>
      <dgm:t>
        <a:bodyPr/>
        <a:lstStyle/>
        <a:p>
          <a:pPr>
            <a:defRPr cap="all"/>
          </a:pPr>
          <a:r>
            <a:rPr lang="en-US" b="0" i="0"/>
            <a:t>We all need to sleep.</a:t>
          </a:r>
          <a:endParaRPr lang="en-US"/>
        </a:p>
      </dgm:t>
    </dgm:pt>
    <dgm:pt modelId="{D92E4B92-3873-4A83-85AC-1BA584E4C9F2}" type="parTrans" cxnId="{3CA1B4D9-5941-4FDD-88CD-A14B9052F297}">
      <dgm:prSet/>
      <dgm:spPr/>
      <dgm:t>
        <a:bodyPr/>
        <a:lstStyle/>
        <a:p>
          <a:endParaRPr lang="en-US"/>
        </a:p>
      </dgm:t>
    </dgm:pt>
    <dgm:pt modelId="{CF8423EA-4CDD-45B1-AA80-9F0A93814D14}" type="sibTrans" cxnId="{3CA1B4D9-5941-4FDD-88CD-A14B9052F297}">
      <dgm:prSet/>
      <dgm:spPr/>
      <dgm:t>
        <a:bodyPr/>
        <a:lstStyle/>
        <a:p>
          <a:endParaRPr lang="en-US"/>
        </a:p>
      </dgm:t>
    </dgm:pt>
    <dgm:pt modelId="{33A06789-0754-4544-B9C8-592ACF9AB6FB}">
      <dgm:prSet/>
      <dgm:spPr/>
      <dgm:t>
        <a:bodyPr/>
        <a:lstStyle/>
        <a:p>
          <a:pPr>
            <a:defRPr cap="all"/>
          </a:pPr>
          <a:r>
            <a:rPr lang="en-US" b="0" i="0"/>
            <a:t>What are the factors that lead to a good night’s rest?</a:t>
          </a:r>
          <a:endParaRPr lang="en-US"/>
        </a:p>
      </dgm:t>
    </dgm:pt>
    <dgm:pt modelId="{EEB31848-9146-429A-8D47-70DD7682444C}" type="parTrans" cxnId="{DCC42C09-68ED-457A-9532-41DA94B7DCD3}">
      <dgm:prSet/>
      <dgm:spPr/>
      <dgm:t>
        <a:bodyPr/>
        <a:lstStyle/>
        <a:p>
          <a:endParaRPr lang="en-US"/>
        </a:p>
      </dgm:t>
    </dgm:pt>
    <dgm:pt modelId="{09CB0C77-CC95-4B8C-80B5-E5920C6B2423}" type="sibTrans" cxnId="{DCC42C09-68ED-457A-9532-41DA94B7DCD3}">
      <dgm:prSet/>
      <dgm:spPr/>
      <dgm:t>
        <a:bodyPr/>
        <a:lstStyle/>
        <a:p>
          <a:endParaRPr lang="en-US"/>
        </a:p>
      </dgm:t>
    </dgm:pt>
    <dgm:pt modelId="{ED1461BC-0A97-4828-BE0D-B33F088D62B2}" type="pres">
      <dgm:prSet presAssocID="{F4937FD1-C35C-4B64-ABB7-0B7AEA04B7DD}" presName="root" presStyleCnt="0">
        <dgm:presLayoutVars>
          <dgm:dir/>
          <dgm:resizeHandles val="exact"/>
        </dgm:presLayoutVars>
      </dgm:prSet>
      <dgm:spPr/>
    </dgm:pt>
    <dgm:pt modelId="{ED2B896B-88D2-44F0-A2E4-0890593FBBBC}" type="pres">
      <dgm:prSet presAssocID="{1D4FBED5-38F6-4D52-BCAB-5818115563BC}" presName="compNode" presStyleCnt="0"/>
      <dgm:spPr/>
    </dgm:pt>
    <dgm:pt modelId="{A806D8C6-6FAA-43CD-9A7A-B0E3D4F50186}" type="pres">
      <dgm:prSet presAssocID="{1D4FBED5-38F6-4D52-BCAB-5818115563BC}" presName="iconBgRect" presStyleLbl="bgShp" presStyleIdx="0" presStyleCnt="2"/>
      <dgm:spPr/>
    </dgm:pt>
    <dgm:pt modelId="{BA3DD9C1-63DC-47C3-98B9-92D069D92604}" type="pres">
      <dgm:prSet presAssocID="{1D4FBED5-38F6-4D52-BCAB-5818115563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52E6A434-7D14-49DA-AC6D-0B19C476CB5D}" type="pres">
      <dgm:prSet presAssocID="{1D4FBED5-38F6-4D52-BCAB-5818115563BC}" presName="spaceRect" presStyleCnt="0"/>
      <dgm:spPr/>
    </dgm:pt>
    <dgm:pt modelId="{2E0F1331-EEA8-480E-A305-D94E31B4AAE3}" type="pres">
      <dgm:prSet presAssocID="{1D4FBED5-38F6-4D52-BCAB-5818115563BC}" presName="textRect" presStyleLbl="revTx" presStyleIdx="0" presStyleCnt="2">
        <dgm:presLayoutVars>
          <dgm:chMax val="1"/>
          <dgm:chPref val="1"/>
        </dgm:presLayoutVars>
      </dgm:prSet>
      <dgm:spPr/>
    </dgm:pt>
    <dgm:pt modelId="{C4F633D8-9296-4A43-A900-00CBFA82FE9F}" type="pres">
      <dgm:prSet presAssocID="{CF8423EA-4CDD-45B1-AA80-9F0A93814D14}" presName="sibTrans" presStyleCnt="0"/>
      <dgm:spPr/>
    </dgm:pt>
    <dgm:pt modelId="{AE1882B4-D82A-4639-BA20-F398121A97C0}" type="pres">
      <dgm:prSet presAssocID="{33A06789-0754-4544-B9C8-592ACF9AB6FB}" presName="compNode" presStyleCnt="0"/>
      <dgm:spPr/>
    </dgm:pt>
    <dgm:pt modelId="{3F31BD15-0FA3-4B3A-95E7-DA49F7B11505}" type="pres">
      <dgm:prSet presAssocID="{33A06789-0754-4544-B9C8-592ACF9AB6FB}" presName="iconBgRect" presStyleLbl="bgShp" presStyleIdx="1" presStyleCnt="2"/>
      <dgm:spPr/>
    </dgm:pt>
    <dgm:pt modelId="{C2392E21-D06F-4BC3-B36B-859F18A8DC44}" type="pres">
      <dgm:prSet presAssocID="{33A06789-0754-4544-B9C8-592ACF9AB6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B51EB5C5-A727-420B-A4CE-83B16FC32CD9}" type="pres">
      <dgm:prSet presAssocID="{33A06789-0754-4544-B9C8-592ACF9AB6FB}" presName="spaceRect" presStyleCnt="0"/>
      <dgm:spPr/>
    </dgm:pt>
    <dgm:pt modelId="{B8FC3CBA-4CC6-4F2C-9B06-CC95EAC78630}" type="pres">
      <dgm:prSet presAssocID="{33A06789-0754-4544-B9C8-592ACF9AB6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CC42C09-68ED-457A-9532-41DA94B7DCD3}" srcId="{F4937FD1-C35C-4B64-ABB7-0B7AEA04B7DD}" destId="{33A06789-0754-4544-B9C8-592ACF9AB6FB}" srcOrd="1" destOrd="0" parTransId="{EEB31848-9146-429A-8D47-70DD7682444C}" sibTransId="{09CB0C77-CC95-4B8C-80B5-E5920C6B2423}"/>
    <dgm:cxn modelId="{79C7F425-A6E5-4BFD-93C1-67193EA5B29E}" type="presOf" srcId="{1D4FBED5-38F6-4D52-BCAB-5818115563BC}" destId="{2E0F1331-EEA8-480E-A305-D94E31B4AAE3}" srcOrd="0" destOrd="0" presId="urn:microsoft.com/office/officeart/2018/5/layout/IconCircleLabelList"/>
    <dgm:cxn modelId="{99A9D163-D736-4F09-8847-00E93F9071C2}" type="presOf" srcId="{33A06789-0754-4544-B9C8-592ACF9AB6FB}" destId="{B8FC3CBA-4CC6-4F2C-9B06-CC95EAC78630}" srcOrd="0" destOrd="0" presId="urn:microsoft.com/office/officeart/2018/5/layout/IconCircleLabelList"/>
    <dgm:cxn modelId="{694329C7-A901-4F31-85DF-DB2BE065DDEA}" type="presOf" srcId="{F4937FD1-C35C-4B64-ABB7-0B7AEA04B7DD}" destId="{ED1461BC-0A97-4828-BE0D-B33F088D62B2}" srcOrd="0" destOrd="0" presId="urn:microsoft.com/office/officeart/2018/5/layout/IconCircleLabelList"/>
    <dgm:cxn modelId="{3CA1B4D9-5941-4FDD-88CD-A14B9052F297}" srcId="{F4937FD1-C35C-4B64-ABB7-0B7AEA04B7DD}" destId="{1D4FBED5-38F6-4D52-BCAB-5818115563BC}" srcOrd="0" destOrd="0" parTransId="{D92E4B92-3873-4A83-85AC-1BA584E4C9F2}" sibTransId="{CF8423EA-4CDD-45B1-AA80-9F0A93814D14}"/>
    <dgm:cxn modelId="{C3C1CB44-6F7B-4F66-A845-A30ED0182BDE}" type="presParOf" srcId="{ED1461BC-0A97-4828-BE0D-B33F088D62B2}" destId="{ED2B896B-88D2-44F0-A2E4-0890593FBBBC}" srcOrd="0" destOrd="0" presId="urn:microsoft.com/office/officeart/2018/5/layout/IconCircleLabelList"/>
    <dgm:cxn modelId="{8758E485-9905-4353-97DD-428187EFD951}" type="presParOf" srcId="{ED2B896B-88D2-44F0-A2E4-0890593FBBBC}" destId="{A806D8C6-6FAA-43CD-9A7A-B0E3D4F50186}" srcOrd="0" destOrd="0" presId="urn:microsoft.com/office/officeart/2018/5/layout/IconCircleLabelList"/>
    <dgm:cxn modelId="{8E9F9006-500B-4046-A7B9-6FB1BC78F0F5}" type="presParOf" srcId="{ED2B896B-88D2-44F0-A2E4-0890593FBBBC}" destId="{BA3DD9C1-63DC-47C3-98B9-92D069D92604}" srcOrd="1" destOrd="0" presId="urn:microsoft.com/office/officeart/2018/5/layout/IconCircleLabelList"/>
    <dgm:cxn modelId="{B69A2F59-288D-4673-8B87-13C72197F8C5}" type="presParOf" srcId="{ED2B896B-88D2-44F0-A2E4-0890593FBBBC}" destId="{52E6A434-7D14-49DA-AC6D-0B19C476CB5D}" srcOrd="2" destOrd="0" presId="urn:microsoft.com/office/officeart/2018/5/layout/IconCircleLabelList"/>
    <dgm:cxn modelId="{05576F90-DB78-4D23-800B-96A524C0A6DC}" type="presParOf" srcId="{ED2B896B-88D2-44F0-A2E4-0890593FBBBC}" destId="{2E0F1331-EEA8-480E-A305-D94E31B4AAE3}" srcOrd="3" destOrd="0" presId="urn:microsoft.com/office/officeart/2018/5/layout/IconCircleLabelList"/>
    <dgm:cxn modelId="{BB9254E3-557A-456C-91E8-42D16E148FA1}" type="presParOf" srcId="{ED1461BC-0A97-4828-BE0D-B33F088D62B2}" destId="{C4F633D8-9296-4A43-A900-00CBFA82FE9F}" srcOrd="1" destOrd="0" presId="urn:microsoft.com/office/officeart/2018/5/layout/IconCircleLabelList"/>
    <dgm:cxn modelId="{62BCB319-7195-4F61-9367-5AEAEF8AEECD}" type="presParOf" srcId="{ED1461BC-0A97-4828-BE0D-B33F088D62B2}" destId="{AE1882B4-D82A-4639-BA20-F398121A97C0}" srcOrd="2" destOrd="0" presId="urn:microsoft.com/office/officeart/2018/5/layout/IconCircleLabelList"/>
    <dgm:cxn modelId="{452F8AF5-CE66-4F90-A232-2997FCAFED2A}" type="presParOf" srcId="{AE1882B4-D82A-4639-BA20-F398121A97C0}" destId="{3F31BD15-0FA3-4B3A-95E7-DA49F7B11505}" srcOrd="0" destOrd="0" presId="urn:microsoft.com/office/officeart/2018/5/layout/IconCircleLabelList"/>
    <dgm:cxn modelId="{1C4FE328-1B45-4EF7-A033-AD8E968C3A24}" type="presParOf" srcId="{AE1882B4-D82A-4639-BA20-F398121A97C0}" destId="{C2392E21-D06F-4BC3-B36B-859F18A8DC44}" srcOrd="1" destOrd="0" presId="urn:microsoft.com/office/officeart/2018/5/layout/IconCircleLabelList"/>
    <dgm:cxn modelId="{012CD232-1725-4B03-9AFF-5316D532A577}" type="presParOf" srcId="{AE1882B4-D82A-4639-BA20-F398121A97C0}" destId="{B51EB5C5-A727-420B-A4CE-83B16FC32CD9}" srcOrd="2" destOrd="0" presId="urn:microsoft.com/office/officeart/2018/5/layout/IconCircleLabelList"/>
    <dgm:cxn modelId="{E0746251-040A-4C1E-A05A-B0FA46F472E1}" type="presParOf" srcId="{AE1882B4-D82A-4639-BA20-F398121A97C0}" destId="{B8FC3CBA-4CC6-4F2C-9B06-CC95EAC786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136DB-84C1-48F9-8AE6-B362B0633E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B0BD3E-4932-4BAE-99BA-FA5CF1E5B263}">
      <dgm:prSet/>
      <dgm:spPr/>
      <dgm:t>
        <a:bodyPr/>
        <a:lstStyle/>
        <a:p>
          <a:r>
            <a:rPr lang="en-US" b="0" i="0"/>
            <a:t>We decided to use the following machine learning models to try and predict quality of sleep and apply PCA to determine what features affect sleep the most.</a:t>
          </a:r>
          <a:endParaRPr lang="en-US"/>
        </a:p>
      </dgm:t>
    </dgm:pt>
    <dgm:pt modelId="{A00221F4-7637-42BF-9A2E-B3E5DE2676FE}" type="parTrans" cxnId="{F6CCE764-0D26-4805-BFEC-A1C7C649138B}">
      <dgm:prSet/>
      <dgm:spPr/>
      <dgm:t>
        <a:bodyPr/>
        <a:lstStyle/>
        <a:p>
          <a:endParaRPr lang="en-US"/>
        </a:p>
      </dgm:t>
    </dgm:pt>
    <dgm:pt modelId="{D6366FE0-FC5F-417B-9D59-EF9D952712CB}" type="sibTrans" cxnId="{F6CCE764-0D26-4805-BFEC-A1C7C649138B}">
      <dgm:prSet/>
      <dgm:spPr/>
      <dgm:t>
        <a:bodyPr/>
        <a:lstStyle/>
        <a:p>
          <a:endParaRPr lang="en-US"/>
        </a:p>
      </dgm:t>
    </dgm:pt>
    <dgm:pt modelId="{949A57BE-8799-4A4F-ADE3-5C49DF6659CE}">
      <dgm:prSet/>
      <dgm:spPr/>
      <dgm:t>
        <a:bodyPr/>
        <a:lstStyle/>
        <a:p>
          <a:r>
            <a:rPr lang="en-US" b="0" i="0"/>
            <a:t>Linear/Logistic Regression, kNN, Random Forest, Gradient Boosting, Decision Tree</a:t>
          </a:r>
          <a:endParaRPr lang="en-US"/>
        </a:p>
      </dgm:t>
    </dgm:pt>
    <dgm:pt modelId="{A79BE7DD-CA56-4FE1-A85A-4B224CC1169B}" type="parTrans" cxnId="{DDEACEBD-53FA-4A48-8FA6-BAE0B8EF2769}">
      <dgm:prSet/>
      <dgm:spPr/>
      <dgm:t>
        <a:bodyPr/>
        <a:lstStyle/>
        <a:p>
          <a:endParaRPr lang="en-US"/>
        </a:p>
      </dgm:t>
    </dgm:pt>
    <dgm:pt modelId="{468997CE-12FE-4FC8-BA44-0618B1F44992}" type="sibTrans" cxnId="{DDEACEBD-53FA-4A48-8FA6-BAE0B8EF2769}">
      <dgm:prSet/>
      <dgm:spPr/>
      <dgm:t>
        <a:bodyPr/>
        <a:lstStyle/>
        <a:p>
          <a:endParaRPr lang="en-US"/>
        </a:p>
      </dgm:t>
    </dgm:pt>
    <dgm:pt modelId="{438D235A-02DD-411B-AE9F-CC3843E6F84D}" type="pres">
      <dgm:prSet presAssocID="{196136DB-84C1-48F9-8AE6-B362B0633E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E436B6-FCB1-4DAA-964A-DA1118276838}" type="pres">
      <dgm:prSet presAssocID="{9FB0BD3E-4932-4BAE-99BA-FA5CF1E5B263}" presName="hierRoot1" presStyleCnt="0"/>
      <dgm:spPr/>
    </dgm:pt>
    <dgm:pt modelId="{D628035C-8644-462C-8603-53FB12402901}" type="pres">
      <dgm:prSet presAssocID="{9FB0BD3E-4932-4BAE-99BA-FA5CF1E5B263}" presName="composite" presStyleCnt="0"/>
      <dgm:spPr/>
    </dgm:pt>
    <dgm:pt modelId="{80236C21-2683-4875-8992-5D6B9EEC961E}" type="pres">
      <dgm:prSet presAssocID="{9FB0BD3E-4932-4BAE-99BA-FA5CF1E5B263}" presName="background" presStyleLbl="node0" presStyleIdx="0" presStyleCnt="2"/>
      <dgm:spPr/>
    </dgm:pt>
    <dgm:pt modelId="{122C8E60-C65A-4193-8016-A8269B9C7037}" type="pres">
      <dgm:prSet presAssocID="{9FB0BD3E-4932-4BAE-99BA-FA5CF1E5B263}" presName="text" presStyleLbl="fgAcc0" presStyleIdx="0" presStyleCnt="2">
        <dgm:presLayoutVars>
          <dgm:chPref val="3"/>
        </dgm:presLayoutVars>
      </dgm:prSet>
      <dgm:spPr/>
    </dgm:pt>
    <dgm:pt modelId="{FA2BDAA8-7512-4BAF-A639-729A9A7F416D}" type="pres">
      <dgm:prSet presAssocID="{9FB0BD3E-4932-4BAE-99BA-FA5CF1E5B263}" presName="hierChild2" presStyleCnt="0"/>
      <dgm:spPr/>
    </dgm:pt>
    <dgm:pt modelId="{4F317816-9EB4-4597-9D6F-3198709CF385}" type="pres">
      <dgm:prSet presAssocID="{949A57BE-8799-4A4F-ADE3-5C49DF6659CE}" presName="hierRoot1" presStyleCnt="0"/>
      <dgm:spPr/>
    </dgm:pt>
    <dgm:pt modelId="{032CA231-07AD-4B6D-9A8A-A50EACBA0529}" type="pres">
      <dgm:prSet presAssocID="{949A57BE-8799-4A4F-ADE3-5C49DF6659CE}" presName="composite" presStyleCnt="0"/>
      <dgm:spPr/>
    </dgm:pt>
    <dgm:pt modelId="{33934502-DFF9-4217-9EE7-655C686A7D2C}" type="pres">
      <dgm:prSet presAssocID="{949A57BE-8799-4A4F-ADE3-5C49DF6659CE}" presName="background" presStyleLbl="node0" presStyleIdx="1" presStyleCnt="2"/>
      <dgm:spPr/>
    </dgm:pt>
    <dgm:pt modelId="{AE4733CF-6AEA-4F91-AB5D-FB7ECFEDD17C}" type="pres">
      <dgm:prSet presAssocID="{949A57BE-8799-4A4F-ADE3-5C49DF6659CE}" presName="text" presStyleLbl="fgAcc0" presStyleIdx="1" presStyleCnt="2">
        <dgm:presLayoutVars>
          <dgm:chPref val="3"/>
        </dgm:presLayoutVars>
      </dgm:prSet>
      <dgm:spPr/>
    </dgm:pt>
    <dgm:pt modelId="{CD9B7DA4-3D60-44D3-ABE8-D59041CFEA04}" type="pres">
      <dgm:prSet presAssocID="{949A57BE-8799-4A4F-ADE3-5C49DF6659CE}" presName="hierChild2" presStyleCnt="0"/>
      <dgm:spPr/>
    </dgm:pt>
  </dgm:ptLst>
  <dgm:cxnLst>
    <dgm:cxn modelId="{0F3C9035-3ED6-43DE-816F-EDBCB3E966EF}" type="presOf" srcId="{9FB0BD3E-4932-4BAE-99BA-FA5CF1E5B263}" destId="{122C8E60-C65A-4193-8016-A8269B9C7037}" srcOrd="0" destOrd="0" presId="urn:microsoft.com/office/officeart/2005/8/layout/hierarchy1"/>
    <dgm:cxn modelId="{F6CCE764-0D26-4805-BFEC-A1C7C649138B}" srcId="{196136DB-84C1-48F9-8AE6-B362B0633E54}" destId="{9FB0BD3E-4932-4BAE-99BA-FA5CF1E5B263}" srcOrd="0" destOrd="0" parTransId="{A00221F4-7637-42BF-9A2E-B3E5DE2676FE}" sibTransId="{D6366FE0-FC5F-417B-9D59-EF9D952712CB}"/>
    <dgm:cxn modelId="{DDEACEBD-53FA-4A48-8FA6-BAE0B8EF2769}" srcId="{196136DB-84C1-48F9-8AE6-B362B0633E54}" destId="{949A57BE-8799-4A4F-ADE3-5C49DF6659CE}" srcOrd="1" destOrd="0" parTransId="{A79BE7DD-CA56-4FE1-A85A-4B224CC1169B}" sibTransId="{468997CE-12FE-4FC8-BA44-0618B1F44992}"/>
    <dgm:cxn modelId="{D3567BC6-ADCC-43DD-B123-02FB9EB3DD6B}" type="presOf" srcId="{196136DB-84C1-48F9-8AE6-B362B0633E54}" destId="{438D235A-02DD-411B-AE9F-CC3843E6F84D}" srcOrd="0" destOrd="0" presId="urn:microsoft.com/office/officeart/2005/8/layout/hierarchy1"/>
    <dgm:cxn modelId="{6DA6D4EB-8954-4795-BA07-94AA134ADE26}" type="presOf" srcId="{949A57BE-8799-4A4F-ADE3-5C49DF6659CE}" destId="{AE4733CF-6AEA-4F91-AB5D-FB7ECFEDD17C}" srcOrd="0" destOrd="0" presId="urn:microsoft.com/office/officeart/2005/8/layout/hierarchy1"/>
    <dgm:cxn modelId="{909E4DCF-79AE-4848-A226-5573DC100FE6}" type="presParOf" srcId="{438D235A-02DD-411B-AE9F-CC3843E6F84D}" destId="{12E436B6-FCB1-4DAA-964A-DA1118276838}" srcOrd="0" destOrd="0" presId="urn:microsoft.com/office/officeart/2005/8/layout/hierarchy1"/>
    <dgm:cxn modelId="{CA063EEF-BAD7-48C1-A8B1-5EABAADAAF40}" type="presParOf" srcId="{12E436B6-FCB1-4DAA-964A-DA1118276838}" destId="{D628035C-8644-462C-8603-53FB12402901}" srcOrd="0" destOrd="0" presId="urn:microsoft.com/office/officeart/2005/8/layout/hierarchy1"/>
    <dgm:cxn modelId="{5A61A1E8-2060-4A3E-9431-2177A049D24A}" type="presParOf" srcId="{D628035C-8644-462C-8603-53FB12402901}" destId="{80236C21-2683-4875-8992-5D6B9EEC961E}" srcOrd="0" destOrd="0" presId="urn:microsoft.com/office/officeart/2005/8/layout/hierarchy1"/>
    <dgm:cxn modelId="{BA86FCD7-B377-4153-B591-D0B1AC17C9BB}" type="presParOf" srcId="{D628035C-8644-462C-8603-53FB12402901}" destId="{122C8E60-C65A-4193-8016-A8269B9C7037}" srcOrd="1" destOrd="0" presId="urn:microsoft.com/office/officeart/2005/8/layout/hierarchy1"/>
    <dgm:cxn modelId="{D9EDCE47-6054-40C3-B285-9CFF0B99F223}" type="presParOf" srcId="{12E436B6-FCB1-4DAA-964A-DA1118276838}" destId="{FA2BDAA8-7512-4BAF-A639-729A9A7F416D}" srcOrd="1" destOrd="0" presId="urn:microsoft.com/office/officeart/2005/8/layout/hierarchy1"/>
    <dgm:cxn modelId="{A7D3B7D1-7230-4A90-8A30-852A0D8CD2F7}" type="presParOf" srcId="{438D235A-02DD-411B-AE9F-CC3843E6F84D}" destId="{4F317816-9EB4-4597-9D6F-3198709CF385}" srcOrd="1" destOrd="0" presId="urn:microsoft.com/office/officeart/2005/8/layout/hierarchy1"/>
    <dgm:cxn modelId="{2F50B7A7-D4E2-4397-9BE9-67D370850533}" type="presParOf" srcId="{4F317816-9EB4-4597-9D6F-3198709CF385}" destId="{032CA231-07AD-4B6D-9A8A-A50EACBA0529}" srcOrd="0" destOrd="0" presId="urn:microsoft.com/office/officeart/2005/8/layout/hierarchy1"/>
    <dgm:cxn modelId="{4D9F8932-52F0-4BDE-9DB6-1C030602B2F4}" type="presParOf" srcId="{032CA231-07AD-4B6D-9A8A-A50EACBA0529}" destId="{33934502-DFF9-4217-9EE7-655C686A7D2C}" srcOrd="0" destOrd="0" presId="urn:microsoft.com/office/officeart/2005/8/layout/hierarchy1"/>
    <dgm:cxn modelId="{608F6BD7-97C0-4F2A-8B06-9900BFA0B31D}" type="presParOf" srcId="{032CA231-07AD-4B6D-9A8A-A50EACBA0529}" destId="{AE4733CF-6AEA-4F91-AB5D-FB7ECFEDD17C}" srcOrd="1" destOrd="0" presId="urn:microsoft.com/office/officeart/2005/8/layout/hierarchy1"/>
    <dgm:cxn modelId="{31B3DD1B-2E52-45F6-87CE-838C4024A103}" type="presParOf" srcId="{4F317816-9EB4-4597-9D6F-3198709CF385}" destId="{CD9B7DA4-3D60-44D3-ABE8-D59041CFEA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6D8C6-6FAA-43CD-9A7A-B0E3D4F50186}">
      <dsp:nvSpPr>
        <dsp:cNvPr id="0" name=""/>
        <dsp:cNvSpPr/>
      </dsp:nvSpPr>
      <dsp:spPr>
        <a:xfrm>
          <a:off x="2313518" y="119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DD9C1-63DC-47C3-98B9-92D069D92604}">
      <dsp:nvSpPr>
        <dsp:cNvPr id="0" name=""/>
        <dsp:cNvSpPr/>
      </dsp:nvSpPr>
      <dsp:spPr>
        <a:xfrm>
          <a:off x="2723018" y="4214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F1331-EEA8-480E-A305-D94E31B4AAE3}">
      <dsp:nvSpPr>
        <dsp:cNvPr id="0" name=""/>
        <dsp:cNvSpPr/>
      </dsp:nvSpPr>
      <dsp:spPr>
        <a:xfrm>
          <a:off x="1699268" y="253198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We all need to sleep.</a:t>
          </a:r>
          <a:endParaRPr lang="en-US" sz="1700" kern="1200"/>
        </a:p>
      </dsp:txBody>
      <dsp:txXfrm>
        <a:off x="1699268" y="2531982"/>
        <a:ext cx="3150000" cy="720000"/>
      </dsp:txXfrm>
    </dsp:sp>
    <dsp:sp modelId="{3F31BD15-0FA3-4B3A-95E7-DA49F7B11505}">
      <dsp:nvSpPr>
        <dsp:cNvPr id="0" name=""/>
        <dsp:cNvSpPr/>
      </dsp:nvSpPr>
      <dsp:spPr>
        <a:xfrm>
          <a:off x="6014768" y="119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92E21-D06F-4BC3-B36B-859F18A8DC44}">
      <dsp:nvSpPr>
        <dsp:cNvPr id="0" name=""/>
        <dsp:cNvSpPr/>
      </dsp:nvSpPr>
      <dsp:spPr>
        <a:xfrm>
          <a:off x="6424268" y="4214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C3CBA-4CC6-4F2C-9B06-CC95EAC78630}">
      <dsp:nvSpPr>
        <dsp:cNvPr id="0" name=""/>
        <dsp:cNvSpPr/>
      </dsp:nvSpPr>
      <dsp:spPr>
        <a:xfrm>
          <a:off x="5400518" y="253198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What are the factors that lead to a good night’s rest?</a:t>
          </a:r>
          <a:endParaRPr lang="en-US" sz="1700" kern="1200"/>
        </a:p>
      </dsp:txBody>
      <dsp:txXfrm>
        <a:off x="5400518" y="2531982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36C21-2683-4875-8992-5D6B9EEC961E}">
      <dsp:nvSpPr>
        <dsp:cNvPr id="0" name=""/>
        <dsp:cNvSpPr/>
      </dsp:nvSpPr>
      <dsp:spPr>
        <a:xfrm>
          <a:off x="1251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C8E60-C65A-4193-8016-A8269B9C7037}">
      <dsp:nvSpPr>
        <dsp:cNvPr id="0" name=""/>
        <dsp:cNvSpPr/>
      </dsp:nvSpPr>
      <dsp:spPr>
        <a:xfrm>
          <a:off x="489217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We decided to use the following machine learning models to try and predict quality of sleep and apply PCA to determine what features affect sleep the most.</a:t>
          </a:r>
          <a:endParaRPr lang="en-US" sz="2400" kern="1200"/>
        </a:p>
      </dsp:txBody>
      <dsp:txXfrm>
        <a:off x="570896" y="551082"/>
        <a:ext cx="4228335" cy="2625367"/>
      </dsp:txXfrm>
    </dsp:sp>
    <dsp:sp modelId="{33934502-DFF9-4217-9EE7-655C686A7D2C}">
      <dsp:nvSpPr>
        <dsp:cNvPr id="0" name=""/>
        <dsp:cNvSpPr/>
      </dsp:nvSpPr>
      <dsp:spPr>
        <a:xfrm>
          <a:off x="5368876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33CF-6AEA-4F91-AB5D-FB7ECFEDD17C}">
      <dsp:nvSpPr>
        <dsp:cNvPr id="0" name=""/>
        <dsp:cNvSpPr/>
      </dsp:nvSpPr>
      <dsp:spPr>
        <a:xfrm>
          <a:off x="5856842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Linear/Logistic Regression, kNN, Random Forest, Gradient Boosting, Decision Tree</a:t>
          </a:r>
          <a:endParaRPr lang="en-US" sz="2400" kern="1200"/>
        </a:p>
      </dsp:txBody>
      <dsp:txXfrm>
        <a:off x="5938521" y="551082"/>
        <a:ext cx="4228335" cy="262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2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3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3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4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om190346a/sleep-health-and-lifestyl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de view of a bed with side table and on it is an alarm clock and a white lamp">
            <a:extLst>
              <a:ext uri="{FF2B5EF4-FFF2-40B4-BE49-F238E27FC236}">
                <a16:creationId xmlns:a16="http://schemas.microsoft.com/office/drawing/2014/main" id="{64DCE62A-2121-E53C-5473-C68F9C497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7989E-29C1-D112-D3BF-180D7C12B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Analysis of Sleep and Lifestyle Habits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670F8-E525-B1A9-DC45-70075078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Mark Earl, Avery Kuhn-Brooks, Joshua </a:t>
            </a:r>
            <a:r>
              <a:rPr lang="en-US" dirty="0" err="1"/>
              <a:t>Panchana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7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1A6-9803-9F65-8C87-F527016F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DFE0-4B24-E46F-EB19-B2DA9422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1A6-9803-9F65-8C87-F527016F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DFE0-4B24-E46F-EB19-B2DA9422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71C91-61C9-0438-7F09-45F774E7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C7C56-1C9D-B117-6770-1AF09A1D7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173333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0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7AEC1-085D-AFF5-4B23-0E7C53B6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4100-2256-163D-EF18-57BAB4E1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/>
              <a:t>We found a dataset on </a:t>
            </a:r>
            <a:r>
              <a:rPr lang="en-US" dirty="0">
                <a:hlinkClick r:id="rId2"/>
              </a:rPr>
              <a:t>kaggle.com</a:t>
            </a:r>
            <a:r>
              <a:rPr lang="en-US" dirty="0"/>
              <a:t> directly related to our problem.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 err="1"/>
              <a:t>PersonID</a:t>
            </a:r>
            <a:r>
              <a:rPr lang="en-US" dirty="0"/>
              <a:t>, Gender, Age, Occupation, Sleep Duration, </a:t>
            </a:r>
            <a:r>
              <a:rPr lang="en-US" dirty="0">
                <a:solidFill>
                  <a:srgbClr val="FF0000"/>
                </a:solidFill>
              </a:rPr>
              <a:t>Quality of Sleep</a:t>
            </a:r>
            <a:r>
              <a:rPr lang="en-US" dirty="0"/>
              <a:t>, Physical Activity Level, Stress Level, BMI Category, Blood Pressure, Heart Rate, Daily Steps, Sleep Disorder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344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6739F-BE4B-5817-493C-75A8975C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Our Solution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C9588-1888-A26E-A72B-A018749BA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098487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60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1A6-9803-9F65-8C87-F527016F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DFE0-4B24-E46F-EB19-B2DA9422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1E1A6-9803-9F65-8C87-F527016F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DFE0-4B24-E46F-EB19-B2DA9422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Predict: Quality of Sleep (94%)</a:t>
            </a:r>
          </a:p>
          <a:p>
            <a:r>
              <a:rPr lang="en-US" dirty="0"/>
              <a:t>Important Features: 'Age', 'Sleep Duration', 'Stress Level', 'Physical Activity Level', 'Sleep Disorder'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A6D3F-224E-C576-4D71-384E681F8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6" r="3" b="13244"/>
          <a:stretch/>
        </p:blipFill>
        <p:spPr>
          <a:xfrm>
            <a:off x="653260" y="2691637"/>
            <a:ext cx="5326632" cy="3186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0EB2C-ED8A-E0EE-D4F3-5D126AF5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30" y="2825721"/>
            <a:ext cx="5329858" cy="291809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5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1A6-9803-9F65-8C87-F527016F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DFE0-4B24-E46F-EB19-B2DA9422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1E1A6-9803-9F65-8C87-F527016F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DFE0-4B24-E46F-EB19-B2DA9422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Predict: Quality of Sleep (97%)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Features: 'Age', 'Sleep Duration', 'Stress Level', 'Physical Activity Level', 'Sleep Disorder'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6C688-0416-589A-9D38-E0E6E19C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23" y="1934412"/>
            <a:ext cx="4742029" cy="409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22028-4D1A-8F78-2FD9-FF63410C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36" y="2421043"/>
            <a:ext cx="6214813" cy="35113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9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1A6-9803-9F65-8C87-F527016F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DFE0-4B24-E46F-EB19-B2DA9422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616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48B75A"/>
      </a:accent1>
      <a:accent2>
        <a:srgbClr val="59B13B"/>
      </a:accent2>
      <a:accent3>
        <a:srgbClr val="8AAD44"/>
      </a:accent3>
      <a:accent4>
        <a:srgbClr val="ADA339"/>
      </a:accent4>
      <a:accent5>
        <a:srgbClr val="C3884D"/>
      </a:accent5>
      <a:accent6>
        <a:srgbClr val="B1443B"/>
      </a:accent6>
      <a:hlink>
        <a:srgbClr val="A17C35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</vt:lpstr>
      <vt:lpstr>Neue Haas Grotesk Text Pro</vt:lpstr>
      <vt:lpstr>PunchcardVTI</vt:lpstr>
      <vt:lpstr>Analysis of Sleep and Lifestyle Habits</vt:lpstr>
      <vt:lpstr>Problem Statement</vt:lpstr>
      <vt:lpstr>Our Dataset</vt:lpstr>
      <vt:lpstr>Our Solution</vt:lpstr>
      <vt:lpstr>Linear Regression</vt:lpstr>
      <vt:lpstr>Logistic Regression</vt:lpstr>
      <vt:lpstr>kNN</vt:lpstr>
      <vt:lpstr>Gradient Boosting</vt:lpstr>
      <vt:lpstr>Random Forest</vt:lpstr>
      <vt:lpstr>Decision Tree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Sleep and Lifestyle Habits</dc:title>
  <dc:creator>Mark Earl</dc:creator>
  <cp:lastModifiedBy>Mark Earl</cp:lastModifiedBy>
  <cp:revision>15</cp:revision>
  <dcterms:created xsi:type="dcterms:W3CDTF">2024-05-03T12:46:54Z</dcterms:created>
  <dcterms:modified xsi:type="dcterms:W3CDTF">2024-05-03T13:04:47Z</dcterms:modified>
</cp:coreProperties>
</file>