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3aa39a419800cc2a" providerId="LiveId" clId="{575A9163-FF01-4BCC-8852-E116C3EBC1BC}"/>
    <pc:docChg chg="undo custSel modSld">
      <pc:chgData name="" userId="3aa39a419800cc2a" providerId="LiveId" clId="{575A9163-FF01-4BCC-8852-E116C3EBC1BC}" dt="2021-12-01T14:28:07.651" v="263" actId="1076"/>
      <pc:docMkLst>
        <pc:docMk/>
      </pc:docMkLst>
      <pc:sldChg chg="addSp delSp modSp">
        <pc:chgData name="" userId="3aa39a419800cc2a" providerId="LiveId" clId="{575A9163-FF01-4BCC-8852-E116C3EBC1BC}" dt="2021-12-01T14:28:07.651" v="263" actId="1076"/>
        <pc:sldMkLst>
          <pc:docMk/>
          <pc:sldMk cId="3983139777" sldId="256"/>
        </pc:sldMkLst>
        <pc:spChg chg="add mod">
          <ac:chgData name="" userId="3aa39a419800cc2a" providerId="LiveId" clId="{575A9163-FF01-4BCC-8852-E116C3EBC1BC}" dt="2021-12-01T14:11:11.797" v="100" actId="164"/>
          <ac:spMkLst>
            <pc:docMk/>
            <pc:sldMk cId="3983139777" sldId="256"/>
            <ac:spMk id="2" creationId="{D9EBFA05-F501-4A74-BA12-9D673A3E6D6F}"/>
          </ac:spMkLst>
        </pc:spChg>
        <pc:spChg chg="add mod">
          <ac:chgData name="" userId="3aa39a419800cc2a" providerId="LiveId" clId="{575A9163-FF01-4BCC-8852-E116C3EBC1BC}" dt="2021-12-01T14:11:11.797" v="100" actId="164"/>
          <ac:spMkLst>
            <pc:docMk/>
            <pc:sldMk cId="3983139777" sldId="256"/>
            <ac:spMk id="4" creationId="{F4EEA3E2-1CF4-457E-A2EE-5A9BAB25EBCC}"/>
          </ac:spMkLst>
        </pc:spChg>
        <pc:spChg chg="mod">
          <ac:chgData name="" userId="3aa39a419800cc2a" providerId="LiveId" clId="{575A9163-FF01-4BCC-8852-E116C3EBC1BC}" dt="2021-12-01T11:41:24.189" v="5" actId="1076"/>
          <ac:spMkLst>
            <pc:docMk/>
            <pc:sldMk cId="3983139777" sldId="256"/>
            <ac:spMk id="17" creationId="{6CFF12B0-0E6B-4DD9-AAAB-2D518319E587}"/>
          </ac:spMkLst>
        </pc:spChg>
        <pc:spChg chg="add mod">
          <ac:chgData name="" userId="3aa39a419800cc2a" providerId="LiveId" clId="{575A9163-FF01-4BCC-8852-E116C3EBC1BC}" dt="2021-12-01T11:41:30.347" v="6" actId="1076"/>
          <ac:spMkLst>
            <pc:docMk/>
            <pc:sldMk cId="3983139777" sldId="256"/>
            <ac:spMk id="18" creationId="{D2DD4627-409E-4578-8ED6-A5D5DB50EF8E}"/>
          </ac:spMkLst>
        </pc:spChg>
        <pc:spChg chg="add del mod">
          <ac:chgData name="" userId="3aa39a419800cc2a" providerId="LiveId" clId="{575A9163-FF01-4BCC-8852-E116C3EBC1BC}" dt="2021-12-01T11:44:49.901" v="27" actId="767"/>
          <ac:spMkLst>
            <pc:docMk/>
            <pc:sldMk cId="3983139777" sldId="256"/>
            <ac:spMk id="22" creationId="{F0E3D7C1-75F9-48FA-BE0C-8CFC573CE4DB}"/>
          </ac:spMkLst>
        </pc:spChg>
        <pc:spChg chg="add mod">
          <ac:chgData name="" userId="3aa39a419800cc2a" providerId="LiveId" clId="{575A9163-FF01-4BCC-8852-E116C3EBC1BC}" dt="2021-12-01T11:45:21.933" v="57" actId="1076"/>
          <ac:spMkLst>
            <pc:docMk/>
            <pc:sldMk cId="3983139777" sldId="256"/>
            <ac:spMk id="24" creationId="{63E90864-C09F-477C-A823-52A9DB93A0B9}"/>
          </ac:spMkLst>
        </pc:spChg>
        <pc:spChg chg="add mod">
          <ac:chgData name="" userId="3aa39a419800cc2a" providerId="LiveId" clId="{575A9163-FF01-4BCC-8852-E116C3EBC1BC}" dt="2021-12-01T11:46:05.562" v="72" actId="1076"/>
          <ac:spMkLst>
            <pc:docMk/>
            <pc:sldMk cId="3983139777" sldId="256"/>
            <ac:spMk id="25" creationId="{CB6D2001-857D-49FA-976B-16E95408603A}"/>
          </ac:spMkLst>
        </pc:spChg>
        <pc:spChg chg="mod">
          <ac:chgData name="" userId="3aa39a419800cc2a" providerId="LiveId" clId="{575A9163-FF01-4BCC-8852-E116C3EBC1BC}" dt="2021-12-01T14:11:29.612" v="106" actId="20577"/>
          <ac:spMkLst>
            <pc:docMk/>
            <pc:sldMk cId="3983139777" sldId="256"/>
            <ac:spMk id="27" creationId="{2AC4F8CF-F24E-421F-90F1-ECE4F92C915C}"/>
          </ac:spMkLst>
        </pc:spChg>
        <pc:spChg chg="mod">
          <ac:chgData name="" userId="3aa39a419800cc2a" providerId="LiveId" clId="{575A9163-FF01-4BCC-8852-E116C3EBC1BC}" dt="2021-12-01T14:11:37.353" v="110" actId="1076"/>
          <ac:spMkLst>
            <pc:docMk/>
            <pc:sldMk cId="3983139777" sldId="256"/>
            <ac:spMk id="30" creationId="{18A5868E-2909-442C-BAA3-370E7B911F6B}"/>
          </ac:spMkLst>
        </pc:spChg>
        <pc:spChg chg="mod topLvl">
          <ac:chgData name="" userId="3aa39a419800cc2a" providerId="LiveId" clId="{575A9163-FF01-4BCC-8852-E116C3EBC1BC}" dt="2021-12-01T14:27:52.793" v="259" actId="164"/>
          <ac:spMkLst>
            <pc:docMk/>
            <pc:sldMk cId="3983139777" sldId="256"/>
            <ac:spMk id="33" creationId="{958A34AB-CCD2-48FE-B7C0-88F4CE112B4A}"/>
          </ac:spMkLst>
        </pc:spChg>
        <pc:spChg chg="del topLvl">
          <ac:chgData name="" userId="3aa39a419800cc2a" providerId="LiveId" clId="{575A9163-FF01-4BCC-8852-E116C3EBC1BC}" dt="2021-12-01T14:27:06.612" v="253" actId="478"/>
          <ac:spMkLst>
            <pc:docMk/>
            <pc:sldMk cId="3983139777" sldId="256"/>
            <ac:spMk id="34" creationId="{657D80A2-E531-474E-8933-6C8465DDFF5D}"/>
          </ac:spMkLst>
        </pc:spChg>
        <pc:spChg chg="add mod">
          <ac:chgData name="" userId="3aa39a419800cc2a" providerId="LiveId" clId="{575A9163-FF01-4BCC-8852-E116C3EBC1BC}" dt="2021-12-01T14:27:52.793" v="259" actId="164"/>
          <ac:spMkLst>
            <pc:docMk/>
            <pc:sldMk cId="3983139777" sldId="256"/>
            <ac:spMk id="35" creationId="{1DCFF48E-EC1A-4A50-AAC4-7F1EE6BA31F1}"/>
          </ac:spMkLst>
        </pc:spChg>
        <pc:spChg chg="add del mod">
          <ac:chgData name="" userId="3aa39a419800cc2a" providerId="LiveId" clId="{575A9163-FF01-4BCC-8852-E116C3EBC1BC}" dt="2021-12-01T14:27:08.727" v="254" actId="478"/>
          <ac:spMkLst>
            <pc:docMk/>
            <pc:sldMk cId="3983139777" sldId="256"/>
            <ac:spMk id="36" creationId="{62B2A844-7360-48F2-A03C-1F54BAF5BE79}"/>
          </ac:spMkLst>
        </pc:spChg>
        <pc:spChg chg="add mod">
          <ac:chgData name="" userId="3aa39a419800cc2a" providerId="LiveId" clId="{575A9163-FF01-4BCC-8852-E116C3EBC1BC}" dt="2021-12-01T14:27:52.793" v="259" actId="164"/>
          <ac:spMkLst>
            <pc:docMk/>
            <pc:sldMk cId="3983139777" sldId="256"/>
            <ac:spMk id="37" creationId="{B039C3E6-08C7-474F-B25F-DB81FBF9F243}"/>
          </ac:spMkLst>
        </pc:spChg>
        <pc:spChg chg="add mod">
          <ac:chgData name="" userId="3aa39a419800cc2a" providerId="LiveId" clId="{575A9163-FF01-4BCC-8852-E116C3EBC1BC}" dt="2021-12-01T14:27:52.793" v="259" actId="164"/>
          <ac:spMkLst>
            <pc:docMk/>
            <pc:sldMk cId="3983139777" sldId="256"/>
            <ac:spMk id="38" creationId="{A3A21202-E953-4C9F-BCF5-A51FDACEBF39}"/>
          </ac:spMkLst>
        </pc:spChg>
        <pc:grpChg chg="add mod">
          <ac:chgData name="" userId="3aa39a419800cc2a" providerId="LiveId" clId="{575A9163-FF01-4BCC-8852-E116C3EBC1BC}" dt="2021-12-01T14:11:11.797" v="100" actId="164"/>
          <ac:grpSpMkLst>
            <pc:docMk/>
            <pc:sldMk cId="3983139777" sldId="256"/>
            <ac:grpSpMk id="6" creationId="{BFD6D96B-6539-446D-A5C8-99689C10C042}"/>
          </ac:grpSpMkLst>
        </pc:grpChg>
        <pc:grpChg chg="add mod">
          <ac:chgData name="" userId="3aa39a419800cc2a" providerId="LiveId" clId="{575A9163-FF01-4BCC-8852-E116C3EBC1BC}" dt="2021-12-01T14:28:07.651" v="263" actId="1076"/>
          <ac:grpSpMkLst>
            <pc:docMk/>
            <pc:sldMk cId="3983139777" sldId="256"/>
            <ac:grpSpMk id="10" creationId="{1E94D9A0-33E1-453F-AE85-07F1B3DD4525}"/>
          </ac:grpSpMkLst>
        </pc:grpChg>
        <pc:grpChg chg="mod">
          <ac:chgData name="" userId="3aa39a419800cc2a" providerId="LiveId" clId="{575A9163-FF01-4BCC-8852-E116C3EBC1BC}" dt="2021-12-01T14:10:41.351" v="96" actId="1076"/>
          <ac:grpSpMkLst>
            <pc:docMk/>
            <pc:sldMk cId="3983139777" sldId="256"/>
            <ac:grpSpMk id="14" creationId="{CEEFE2E2-E0A2-4937-B2DB-F412DD155B4D}"/>
          </ac:grpSpMkLst>
        </pc:grpChg>
        <pc:grpChg chg="add mod">
          <ac:chgData name="" userId="3aa39a419800cc2a" providerId="LiveId" clId="{575A9163-FF01-4BCC-8852-E116C3EBC1BC}" dt="2021-12-01T14:12:07.248" v="114" actId="1076"/>
          <ac:grpSpMkLst>
            <pc:docMk/>
            <pc:sldMk cId="3983139777" sldId="256"/>
            <ac:grpSpMk id="26" creationId="{AF79288F-C8E3-4F41-B9D1-7AA04CC1735D}"/>
          </ac:grpSpMkLst>
        </pc:grpChg>
        <pc:grpChg chg="add mod">
          <ac:chgData name="" userId="3aa39a419800cc2a" providerId="LiveId" clId="{575A9163-FF01-4BCC-8852-E116C3EBC1BC}" dt="2021-12-01T14:11:48.233" v="113" actId="1076"/>
          <ac:grpSpMkLst>
            <pc:docMk/>
            <pc:sldMk cId="3983139777" sldId="256"/>
            <ac:grpSpMk id="29" creationId="{591669AC-ED79-4CB1-91E5-11099D7FC377}"/>
          </ac:grpSpMkLst>
        </pc:grpChg>
        <pc:grpChg chg="add del mod">
          <ac:chgData name="" userId="3aa39a419800cc2a" providerId="LiveId" clId="{575A9163-FF01-4BCC-8852-E116C3EBC1BC}" dt="2021-12-01T14:27:06.612" v="253" actId="478"/>
          <ac:grpSpMkLst>
            <pc:docMk/>
            <pc:sldMk cId="3983139777" sldId="256"/>
            <ac:grpSpMk id="32" creationId="{EDE8CC65-1550-424B-A445-A832B87219FA}"/>
          </ac:grpSpMkLst>
        </pc:grpChg>
        <pc:picChg chg="mod ord">
          <ac:chgData name="" userId="3aa39a419800cc2a" providerId="LiveId" clId="{575A9163-FF01-4BCC-8852-E116C3EBC1BC}" dt="2021-12-01T11:44:27.824" v="24" actId="167"/>
          <ac:picMkLst>
            <pc:docMk/>
            <pc:sldMk cId="3983139777" sldId="256"/>
            <ac:picMk id="12" creationId="{0A488218-AA8D-4301-9EC3-0D05A2B65339}"/>
          </ac:picMkLst>
        </pc:picChg>
        <pc:picChg chg="mod">
          <ac:chgData name="" userId="3aa39a419800cc2a" providerId="LiveId" clId="{575A9163-FF01-4BCC-8852-E116C3EBC1BC}" dt="2021-12-01T14:11:40.952" v="112" actId="1076"/>
          <ac:picMkLst>
            <pc:docMk/>
            <pc:sldMk cId="3983139777" sldId="256"/>
            <ac:picMk id="16" creationId="{4D8CCFFE-EFF0-44C5-9C7D-AFA8DF6EAC98}"/>
          </ac:picMkLst>
        </pc:picChg>
        <pc:picChg chg="mod">
          <ac:chgData name="" userId="3aa39a419800cc2a" providerId="LiveId" clId="{575A9163-FF01-4BCC-8852-E116C3EBC1BC}" dt="2021-12-01T11:44:36.383" v="25" actId="1076"/>
          <ac:picMkLst>
            <pc:docMk/>
            <pc:sldMk cId="3983139777" sldId="256"/>
            <ac:picMk id="1028" creationId="{83F1305E-63A3-4D47-926C-E6A4698C5C06}"/>
          </ac:picMkLst>
        </pc:picChg>
        <pc:cxnChg chg="add mod">
          <ac:chgData name="" userId="3aa39a419800cc2a" providerId="LiveId" clId="{575A9163-FF01-4BCC-8852-E116C3EBC1BC}" dt="2021-12-01T11:43:22.576" v="8" actId="13822"/>
          <ac:cxnSpMkLst>
            <pc:docMk/>
            <pc:sldMk cId="3983139777" sldId="256"/>
            <ac:cxnSpMk id="3" creationId="{93C26DBF-17ED-4C06-87F1-8B22727CB896}"/>
          </ac:cxnSpMkLst>
        </pc:cxnChg>
        <pc:cxnChg chg="add mod">
          <ac:chgData name="" userId="3aa39a419800cc2a" providerId="LiveId" clId="{575A9163-FF01-4BCC-8852-E116C3EBC1BC}" dt="2021-12-01T11:43:40.236" v="13" actId="14100"/>
          <ac:cxnSpMkLst>
            <pc:docMk/>
            <pc:sldMk cId="3983139777" sldId="256"/>
            <ac:cxnSpMk id="19" creationId="{AB600852-3ABB-4FCD-97BC-D8F9A9340520}"/>
          </ac:cxnSpMkLst>
        </pc:cxnChg>
        <pc:cxnChg chg="add mod">
          <ac:chgData name="" userId="3aa39a419800cc2a" providerId="LiveId" clId="{575A9163-FF01-4BCC-8852-E116C3EBC1BC}" dt="2021-12-01T11:43:49.980" v="17" actId="1076"/>
          <ac:cxnSpMkLst>
            <pc:docMk/>
            <pc:sldMk cId="3983139777" sldId="256"/>
            <ac:cxnSpMk id="21" creationId="{8DE9251D-9B47-4879-969C-CCB0A9A4F840}"/>
          </ac:cxnSpMkLst>
        </pc:cxnChg>
        <pc:cxnChg chg="add mod">
          <ac:chgData name="" userId="3aa39a419800cc2a" providerId="LiveId" clId="{575A9163-FF01-4BCC-8852-E116C3EBC1BC}" dt="2021-12-01T11:44:01.922" v="21" actId="14100"/>
          <ac:cxnSpMkLst>
            <pc:docMk/>
            <pc:sldMk cId="3983139777" sldId="256"/>
            <ac:cxnSpMk id="23" creationId="{71E77EC9-7EB3-4595-BCF7-AA143E57E7A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C008C2-A05B-4CFA-9AA0-D25A25A406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ABCDB1-D6F6-457A-9072-ACD7EF36F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65118-B812-4E25-A16E-CBA23852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951-7EB0-4ECE-BD11-DEB354E019AE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23CE5C-C678-4215-B6AA-E767E628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3D325A-27D8-4490-BBAE-E283A856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4733-F004-42CD-8D47-BBC84A71A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178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0AE79-84FD-432E-A9EF-DE7CE579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F6857D-D3B1-44AC-B750-1D914CF2C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7E2BED-C19D-4B2B-BAA2-0AD9C173C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951-7EB0-4ECE-BD11-DEB354E019AE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A6D3D5-3521-402C-A813-24DF2237F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E88314-3484-428D-9937-41052EB0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4733-F004-42CD-8D47-BBC84A71A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17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F6FAFA2-09E4-4FB1-A6E1-0B4C13F80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BD79B9-340C-4504-8C81-B0B1DB17D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85A065-DE1E-4FEB-980A-A246C7F5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951-7EB0-4ECE-BD11-DEB354E019AE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81218C-C6BB-4620-AF15-FC9C365D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DC2121-D577-4324-B10F-CF78907DF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4733-F004-42CD-8D47-BBC84A71A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15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1C000-E8F9-449A-AD3B-44A33F2B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8ECA60-DA30-4CF3-801B-E97F698D8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E900AE-33A2-4AEA-B107-45EFEE9C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951-7EB0-4ECE-BD11-DEB354E019AE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0147C3-A77D-4D0A-8BA9-067A4C03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992C5C-5D91-4F8C-82A2-0102FB94D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4733-F004-42CD-8D47-BBC84A71A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96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254F2F-AAE8-4718-90A2-48121770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FBC3CA-06D4-4709-867E-5383C05AC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69AD51-47F7-4EB3-BB45-C3E02BE6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951-7EB0-4ECE-BD11-DEB354E019AE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7EA06F-3118-4BF3-B06B-8208E033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F65E8E-B8AF-46FD-9F14-3C7A532F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4733-F004-42CD-8D47-BBC84A71A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480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8739E-320E-40B5-B0C1-1FAE425C3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0B4FA-BE30-4A1F-AE42-A1694C6BD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1EDD717-945C-4368-9E42-63597F9DF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9C08C9-82AD-4114-87DA-93C150EC4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951-7EB0-4ECE-BD11-DEB354E019AE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C20B62-8DCC-4EA4-BEE1-5AB1985AB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C0DB83-8595-4F3F-A961-B1805B05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4733-F004-42CD-8D47-BBC84A71A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75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CB389B-E9ED-4EE9-93F9-C2210EFC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ABF750-C2BE-4371-81A2-06979BC03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47D367-1B7F-4478-A20B-F03625C67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C9CA508-F0E6-406E-B7D2-8781A66B6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DD5B123-A9A9-4407-95FB-C00FAC95C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98C73B5-F894-4E5F-A7D6-CD28F573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951-7EB0-4ECE-BD11-DEB354E019AE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0B052B-380F-42F0-8DD7-90DF9F5CA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9D28D16-8D51-4CC5-9D56-00D8011C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4733-F004-42CD-8D47-BBC84A71A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31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C53EB-17E3-42A3-81DA-80713F57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66590D-29D7-4868-A648-A8DAEC20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951-7EB0-4ECE-BD11-DEB354E019AE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68AD904-FF87-4DCF-88BA-1AFA3B65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9CDEDB-29A1-4609-842F-32BBC88B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4733-F004-42CD-8D47-BBC84A71A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383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583FC3-8D39-4E1A-BEC6-3FAEEEC34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951-7EB0-4ECE-BD11-DEB354E019AE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804248F-229C-45AE-A985-B0B84B88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4A5221-825C-471E-AC04-B656AD78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4733-F004-42CD-8D47-BBC84A71A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891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F0201-D37D-471D-9C7F-A534C9BA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D3003-715D-4D36-AFE5-B848C12F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410E8C6-23BD-4AF5-97D8-3363231737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0A4361-8ABA-4EBC-8A52-3960B173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951-7EB0-4ECE-BD11-DEB354E019AE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6BB7E3-CC9F-44DB-9468-629466EB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BA17F4-5CA9-4F7D-A45B-A77A4990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4733-F004-42CD-8D47-BBC84A71A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7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1E55C-B7B4-4C80-815E-C0AC9304C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CDF1367-46D3-488F-9F03-686A46C5C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94EE06-733D-4BC5-A3A5-619B23E8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22F7543-2E41-4F81-A923-057BE8B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08951-7EB0-4ECE-BD11-DEB354E019AE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8B7CFB5-35B5-41E8-89AD-087E22BC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C7E1BD-50BF-40B1-982C-0070289E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14733-F004-42CD-8D47-BBC84A71A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771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4B3FE9-1CAC-4965-81FF-5223BCAD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FA316F-B3DF-4A78-8A7D-34A8166D7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9471C0-DBD9-4810-BCE6-B6601A1411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8951-7EB0-4ECE-BD11-DEB354E019AE}" type="datetimeFigureOut">
              <a:rPr lang="de-DE" smtClean="0"/>
              <a:t>01.12.2021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6A87E2-6E0F-4843-BA1E-C486CC59A5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D1216C-761D-4BBA-9614-A786D987F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14733-F004-42CD-8D47-BBC84A71AB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323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IRA Atlassian Confluence Agile software-Entwicklung - andere png  herunterladen - 1400*387 - Kostenlos transparent Blau png Herunterladen.">
            <a:extLst>
              <a:ext uri="{FF2B5EF4-FFF2-40B4-BE49-F238E27FC236}">
                <a16:creationId xmlns:a16="http://schemas.microsoft.com/office/drawing/2014/main" id="{430EE509-C762-4FC1-A8A8-CE5D54078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556" y1="62308" x2="23556" y2="62308"/>
                        <a14:foregroundMark x1="32778" y1="10385" x2="32778" y2="10385"/>
                        <a14:foregroundMark x1="54444" y1="52308" x2="54444" y2="52308"/>
                        <a14:foregroundMark x1="60889" y1="38462" x2="60889" y2="38462"/>
                        <a14:foregroundMark x1="68778" y1="41923" x2="68778" y2="41923"/>
                        <a14:foregroundMark x1="60556" y1="15385" x2="60556" y2="15385"/>
                        <a14:foregroundMark x1="78889" y1="41154" x2="78889" y2="411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46" y="5504439"/>
            <a:ext cx="2120410" cy="61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9E97D23-2A82-43AA-94C6-86A3856D1F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-1" r="362" b="13422"/>
          <a:stretch/>
        </p:blipFill>
        <p:spPr>
          <a:xfrm>
            <a:off x="861646" y="4425885"/>
            <a:ext cx="1116623" cy="99688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A0084CC7-F9BC-43C2-BC8F-477240F71BA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1" t="-1" r="362" b="13422"/>
          <a:stretch/>
        </p:blipFill>
        <p:spPr>
          <a:xfrm>
            <a:off x="4021016" y="4425885"/>
            <a:ext cx="1116623" cy="996885"/>
          </a:xfrm>
          <a:prstGeom prst="rect">
            <a:avLst/>
          </a:prstGeom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EEFE2E2-E0A2-4937-B2DB-F412DD155B4D}"/>
              </a:ext>
            </a:extLst>
          </p:cNvPr>
          <p:cNvGrpSpPr/>
          <p:nvPr/>
        </p:nvGrpSpPr>
        <p:grpSpPr>
          <a:xfrm>
            <a:off x="1153593" y="1398213"/>
            <a:ext cx="3522785" cy="2660154"/>
            <a:chOff x="696792" y="606380"/>
            <a:chExt cx="3958004" cy="2988800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C31DA71D-6175-49DF-8864-F541742845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487"/>
            <a:stretch/>
          </p:blipFill>
          <p:spPr>
            <a:xfrm>
              <a:off x="696792" y="606380"/>
              <a:ext cx="3958004" cy="2988800"/>
            </a:xfrm>
            <a:prstGeom prst="rect">
              <a:avLst/>
            </a:prstGeom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8A1962B9-473D-4114-B601-52F195449A76}"/>
                </a:ext>
              </a:extLst>
            </p:cNvPr>
            <p:cNvSpPr txBox="1"/>
            <p:nvPr/>
          </p:nvSpPr>
          <p:spPr>
            <a:xfrm>
              <a:off x="1222386" y="2227524"/>
              <a:ext cx="2906814" cy="6916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b="1" dirty="0"/>
                <a:t>Data Warehouse Cloud</a:t>
              </a:r>
            </a:p>
            <a:p>
              <a:pPr algn="ctr"/>
              <a:r>
                <a:rPr lang="de-DE" sz="1600" dirty="0"/>
                <a:t>(Data Storage &amp; Preparation)</a:t>
              </a:r>
            </a:p>
          </p:txBody>
        </p:sp>
      </p:grpSp>
      <p:pic>
        <p:nvPicPr>
          <p:cNvPr id="16" name="Grafik 15">
            <a:extLst>
              <a:ext uri="{FF2B5EF4-FFF2-40B4-BE49-F238E27FC236}">
                <a16:creationId xmlns:a16="http://schemas.microsoft.com/office/drawing/2014/main" id="{4D8CCFFE-EFF0-44C5-9C7D-AFA8DF6EAC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87"/>
          <a:stretch/>
        </p:blipFill>
        <p:spPr>
          <a:xfrm>
            <a:off x="4817057" y="-467878"/>
            <a:ext cx="6233746" cy="4707276"/>
          </a:xfrm>
          <a:prstGeom prst="rect">
            <a:avLst/>
          </a:prstGeom>
        </p:spPr>
      </p:pic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A967708-F769-47B8-916E-BB8F4AC74907}"/>
              </a:ext>
            </a:extLst>
          </p:cNvPr>
          <p:cNvGrpSpPr/>
          <p:nvPr/>
        </p:nvGrpSpPr>
        <p:grpSpPr>
          <a:xfrm>
            <a:off x="526314" y="-48822"/>
            <a:ext cx="2120410" cy="1764669"/>
            <a:chOff x="4174036" y="-4831"/>
            <a:chExt cx="2930628" cy="2438956"/>
          </a:xfrm>
        </p:grpSpPr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A488218-AA8D-4301-9EC3-0D05A2B65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777"/>
            <a:stretch/>
          </p:blipFill>
          <p:spPr>
            <a:xfrm>
              <a:off x="4174036" y="-4831"/>
              <a:ext cx="2930628" cy="2438956"/>
            </a:xfrm>
            <a:prstGeom prst="rect">
              <a:avLst/>
            </a:prstGeom>
          </p:spPr>
        </p:pic>
        <p:pic>
          <p:nvPicPr>
            <p:cNvPr id="1028" name="Picture 4" descr="Reporting mit der SAP Analytics Cloud">
              <a:extLst>
                <a:ext uri="{FF2B5EF4-FFF2-40B4-BE49-F238E27FC236}">
                  <a16:creationId xmlns:a16="http://schemas.microsoft.com/office/drawing/2014/main" id="{83F1305E-63A3-4D47-926C-E6A4698C5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2678" y="999056"/>
              <a:ext cx="1807519" cy="632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Rechteck 14">
            <a:extLst>
              <a:ext uri="{FF2B5EF4-FFF2-40B4-BE49-F238E27FC236}">
                <a16:creationId xmlns:a16="http://schemas.microsoft.com/office/drawing/2014/main" id="{0AE66B4E-F307-47A5-9F85-1A4E55F1EF2C}"/>
              </a:ext>
            </a:extLst>
          </p:cNvPr>
          <p:cNvSpPr/>
          <p:nvPr/>
        </p:nvSpPr>
        <p:spPr>
          <a:xfrm>
            <a:off x="6669481" y="1885760"/>
            <a:ext cx="2388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b="1" dirty="0"/>
              <a:t>Data Intelligence Cloud</a:t>
            </a:r>
          </a:p>
        </p:txBody>
      </p:sp>
      <p:pic>
        <p:nvPicPr>
          <p:cNvPr id="1030" name="Picture 6" descr="Datei:Jupyter logo.svg – Wikipedia">
            <a:extLst>
              <a:ext uri="{FF2B5EF4-FFF2-40B4-BE49-F238E27FC236}">
                <a16:creationId xmlns:a16="http://schemas.microsoft.com/office/drawing/2014/main" id="{90A61AF0-8211-4119-827B-5C9044A87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381" y="2401183"/>
            <a:ext cx="962578" cy="111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6CFF12B0-0E6B-4DD9-AAAB-2D518319E587}"/>
              </a:ext>
            </a:extLst>
          </p:cNvPr>
          <p:cNvSpPr/>
          <p:nvPr/>
        </p:nvSpPr>
        <p:spPr>
          <a:xfrm>
            <a:off x="8444803" y="2769856"/>
            <a:ext cx="1500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SAP HANA ML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2DD4627-409E-4578-8ED6-A5D5DB50EF8E}"/>
              </a:ext>
            </a:extLst>
          </p:cNvPr>
          <p:cNvSpPr/>
          <p:nvPr/>
        </p:nvSpPr>
        <p:spPr>
          <a:xfrm>
            <a:off x="7737559" y="2769856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or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93C26DBF-17ED-4C06-87F1-8B22727CB896}"/>
              </a:ext>
            </a:extLst>
          </p:cNvPr>
          <p:cNvCxnSpPr/>
          <p:nvPr/>
        </p:nvCxnSpPr>
        <p:spPr>
          <a:xfrm flipH="1" flipV="1">
            <a:off x="1660338" y="1435230"/>
            <a:ext cx="388270" cy="754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B600852-3ABB-4FCD-97BC-D8F9A9340520}"/>
              </a:ext>
            </a:extLst>
          </p:cNvPr>
          <p:cNvCxnSpPr>
            <a:cxnSpLocks/>
          </p:cNvCxnSpPr>
          <p:nvPr/>
        </p:nvCxnSpPr>
        <p:spPr>
          <a:xfrm flipV="1">
            <a:off x="4053547" y="2693423"/>
            <a:ext cx="115149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DE9251D-9B47-4879-969C-CCB0A9A4F840}"/>
              </a:ext>
            </a:extLst>
          </p:cNvPr>
          <p:cNvCxnSpPr>
            <a:cxnSpLocks/>
          </p:cNvCxnSpPr>
          <p:nvPr/>
        </p:nvCxnSpPr>
        <p:spPr>
          <a:xfrm flipH="1" flipV="1">
            <a:off x="4178889" y="3859648"/>
            <a:ext cx="315532" cy="52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1E77EC9-7EB3-4595-BCF7-AA143E57E7A2}"/>
              </a:ext>
            </a:extLst>
          </p:cNvPr>
          <p:cNvCxnSpPr>
            <a:cxnSpLocks/>
          </p:cNvCxnSpPr>
          <p:nvPr/>
        </p:nvCxnSpPr>
        <p:spPr>
          <a:xfrm flipV="1">
            <a:off x="1419957" y="3859648"/>
            <a:ext cx="240381" cy="48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63E90864-C09F-477C-A823-52A9DB93A0B9}"/>
              </a:ext>
            </a:extLst>
          </p:cNvPr>
          <p:cNvSpPr/>
          <p:nvPr/>
        </p:nvSpPr>
        <p:spPr>
          <a:xfrm>
            <a:off x="719775" y="978897"/>
            <a:ext cx="173348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200" dirty="0"/>
              <a:t>(Integrated ML Function)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CB6D2001-857D-49FA-976B-16E95408603A}"/>
              </a:ext>
            </a:extLst>
          </p:cNvPr>
          <p:cNvSpPr/>
          <p:nvPr/>
        </p:nvSpPr>
        <p:spPr>
          <a:xfrm>
            <a:off x="3969287" y="5626054"/>
            <a:ext cx="1220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dirty="0"/>
              <a:t>Other Data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FD6D96B-6539-446D-A5C8-99689C10C042}"/>
              </a:ext>
            </a:extLst>
          </p:cNvPr>
          <p:cNvGrpSpPr/>
          <p:nvPr/>
        </p:nvGrpSpPr>
        <p:grpSpPr>
          <a:xfrm>
            <a:off x="2470113" y="1098376"/>
            <a:ext cx="1173333" cy="276999"/>
            <a:chOff x="2470113" y="1098376"/>
            <a:chExt cx="1173333" cy="276999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D9EBFA05-F501-4A74-BA12-9D673A3E6D6F}"/>
                </a:ext>
              </a:extLst>
            </p:cNvPr>
            <p:cNvSpPr txBox="1"/>
            <p:nvPr/>
          </p:nvSpPr>
          <p:spPr>
            <a:xfrm>
              <a:off x="2470113" y="1098376"/>
              <a:ext cx="1173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Scenario 1</a:t>
              </a: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F4EEA3E2-1CF4-457E-A2EE-5A9BAB25EBCC}"/>
                </a:ext>
              </a:extLst>
            </p:cNvPr>
            <p:cNvSpPr/>
            <p:nvPr/>
          </p:nvSpPr>
          <p:spPr>
            <a:xfrm>
              <a:off x="3093859" y="1169459"/>
              <a:ext cx="139670" cy="1448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F79288F-C8E3-4F41-B9D1-7AA04CC1735D}"/>
              </a:ext>
            </a:extLst>
          </p:cNvPr>
          <p:cNvGrpSpPr/>
          <p:nvPr/>
        </p:nvGrpSpPr>
        <p:grpSpPr>
          <a:xfrm>
            <a:off x="7228152" y="3217163"/>
            <a:ext cx="1173333" cy="276999"/>
            <a:chOff x="2470113" y="1098376"/>
            <a:chExt cx="1173333" cy="276999"/>
          </a:xfrm>
        </p:grpSpPr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2AC4F8CF-F24E-421F-90F1-ECE4F92C915C}"/>
                </a:ext>
              </a:extLst>
            </p:cNvPr>
            <p:cNvSpPr txBox="1"/>
            <p:nvPr/>
          </p:nvSpPr>
          <p:spPr>
            <a:xfrm>
              <a:off x="2470113" y="1098376"/>
              <a:ext cx="1173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Scenario 2</a:t>
              </a: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5CDC42D3-B21C-4D8B-9327-386260F7B564}"/>
                </a:ext>
              </a:extLst>
            </p:cNvPr>
            <p:cNvSpPr/>
            <p:nvPr/>
          </p:nvSpPr>
          <p:spPr>
            <a:xfrm>
              <a:off x="3093859" y="1169459"/>
              <a:ext cx="139670" cy="1448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591669AC-ED79-4CB1-91E5-11099D7FC377}"/>
              </a:ext>
            </a:extLst>
          </p:cNvPr>
          <p:cNvGrpSpPr/>
          <p:nvPr/>
        </p:nvGrpSpPr>
        <p:grpSpPr>
          <a:xfrm>
            <a:off x="9193793" y="3146080"/>
            <a:ext cx="1173333" cy="276999"/>
            <a:chOff x="2470113" y="1098376"/>
            <a:chExt cx="1173333" cy="276999"/>
          </a:xfrm>
        </p:grpSpPr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18A5868E-2909-442C-BAA3-370E7B911F6B}"/>
                </a:ext>
              </a:extLst>
            </p:cNvPr>
            <p:cNvSpPr txBox="1"/>
            <p:nvPr/>
          </p:nvSpPr>
          <p:spPr>
            <a:xfrm>
              <a:off x="2470113" y="1098376"/>
              <a:ext cx="11733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Scenario 3</a:t>
              </a: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67BDF5FC-576F-4AEE-99EA-96E47404D493}"/>
                </a:ext>
              </a:extLst>
            </p:cNvPr>
            <p:cNvSpPr/>
            <p:nvPr/>
          </p:nvSpPr>
          <p:spPr>
            <a:xfrm>
              <a:off x="3093859" y="1169459"/>
              <a:ext cx="139670" cy="14489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1E94D9A0-33E1-453F-AE85-07F1B3DD4525}"/>
              </a:ext>
            </a:extLst>
          </p:cNvPr>
          <p:cNvGrpSpPr/>
          <p:nvPr/>
        </p:nvGrpSpPr>
        <p:grpSpPr>
          <a:xfrm>
            <a:off x="6717166" y="4732212"/>
            <a:ext cx="2814074" cy="646331"/>
            <a:chOff x="6243626" y="4423244"/>
            <a:chExt cx="2814074" cy="646331"/>
          </a:xfrm>
        </p:grpSpPr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958A34AB-CCD2-48FE-B7C0-88F4CE112B4A}"/>
                </a:ext>
              </a:extLst>
            </p:cNvPr>
            <p:cNvSpPr txBox="1"/>
            <p:nvPr/>
          </p:nvSpPr>
          <p:spPr>
            <a:xfrm>
              <a:off x="6243626" y="4423244"/>
              <a:ext cx="2814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Scenario 1  : SAC Integrated ML</a:t>
              </a:r>
            </a:p>
            <a:p>
              <a:r>
                <a:rPr lang="de-DE" sz="1200" dirty="0"/>
                <a:t>Scenario 2  : Native Python (Jupyter)</a:t>
              </a:r>
            </a:p>
            <a:p>
              <a:r>
                <a:rPr lang="de-DE" sz="1200" dirty="0"/>
                <a:t>Scenario 3  : SAP HANA ML	</a:t>
              </a: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DCFF48E-EC1A-4A50-AAC4-7F1EE6BA31F1}"/>
                </a:ext>
              </a:extLst>
            </p:cNvPr>
            <p:cNvSpPr/>
            <p:nvPr/>
          </p:nvSpPr>
          <p:spPr>
            <a:xfrm>
              <a:off x="6883206" y="4695324"/>
              <a:ext cx="104928" cy="108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B039C3E6-08C7-474F-B25F-DB81FBF9F243}"/>
                </a:ext>
              </a:extLst>
            </p:cNvPr>
            <p:cNvSpPr/>
            <p:nvPr/>
          </p:nvSpPr>
          <p:spPr>
            <a:xfrm>
              <a:off x="6883206" y="4869902"/>
              <a:ext cx="104928" cy="108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3A21202-E953-4C9F-BCF5-A51FDACEBF39}"/>
                </a:ext>
              </a:extLst>
            </p:cNvPr>
            <p:cNvSpPr/>
            <p:nvPr/>
          </p:nvSpPr>
          <p:spPr>
            <a:xfrm>
              <a:off x="6883206" y="4517958"/>
              <a:ext cx="104928" cy="10885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98313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Breitbild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 Fromm</dc:creator>
  <cp:lastModifiedBy>Mark Fromm</cp:lastModifiedBy>
  <cp:revision>11</cp:revision>
  <dcterms:created xsi:type="dcterms:W3CDTF">2021-11-30T13:58:36Z</dcterms:created>
  <dcterms:modified xsi:type="dcterms:W3CDTF">2021-12-01T14:46:45Z</dcterms:modified>
</cp:coreProperties>
</file>