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5C50-1146-4B00-B6E7-5F9FBF941311}" type="datetimeFigureOut">
              <a:rPr lang="ru-RU" smtClean="0"/>
              <a:pPr/>
              <a:t>24.02.2015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0C1-8431-474C-B58F-8F73F647250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link.springer.com/journal/11054/1/1/page/1" TargetMode="External"/><Relationship Id="rId3" Type="http://schemas.openxmlformats.org/officeDocument/2006/relationships/hyperlink" Target="http://www.google.com.ua/search?hl=uk&amp;tbo=p&amp;tbm=bks&amp;q=inauthor:%22Russell+Lincoln+Ackoff%22" TargetMode="External"/><Relationship Id="rId7" Type="http://schemas.openxmlformats.org/officeDocument/2006/relationships/hyperlink" Target="http://link.springer.com/journal/11054" TargetMode="External"/><Relationship Id="rId2" Type="http://schemas.openxmlformats.org/officeDocument/2006/relationships/hyperlink" Target="http://www.google.com.ua/search?hl=uk&amp;tbo=p&amp;tbm=bks&amp;q=inauthor:%22Russell+L.+Ackoff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springer.com/journal/10726/5/4/page/1" TargetMode="External"/><Relationship Id="rId5" Type="http://schemas.openxmlformats.org/officeDocument/2006/relationships/hyperlink" Target="http://link.springer.com/journal/10726" TargetMode="External"/><Relationship Id="rId4" Type="http://schemas.openxmlformats.org/officeDocument/2006/relationships/hyperlink" Target="http://www.google.com.ua/search?hl=uk&amp;tbo=p&amp;tbm=bks&amp;q=inauthor:%22Fred+E.+Emery%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ЗАДАЧА ВЫБОРА СТРУКТУРЫ СЛОЖНОЙ СИСТЕМЫ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8929718" cy="1752600"/>
          </a:xfrm>
        </p:spPr>
        <p:txBody>
          <a:bodyPr/>
          <a:lstStyle/>
          <a:p>
            <a:pPr algn="r"/>
            <a:r>
              <a:rPr lang="ru-RU" dirty="0" smtClean="0"/>
              <a:t>Глузман Марк</a:t>
            </a:r>
          </a:p>
          <a:p>
            <a:pPr algn="r"/>
            <a:r>
              <a:rPr lang="ru-RU" dirty="0" smtClean="0"/>
              <a:t>Череда Григорий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1"/>
            <a:ext cx="850112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u="sng" dirty="0" smtClean="0"/>
              <a:t>Література </a:t>
            </a:r>
            <a:r>
              <a:rPr lang="uk-UA" b="1" u="sng" dirty="0"/>
              <a:t>по даному питанню</a:t>
            </a:r>
            <a:r>
              <a:rPr lang="uk-UA" b="1" u="sng" dirty="0" smtClean="0"/>
              <a:t>:</a:t>
            </a:r>
          </a:p>
          <a:p>
            <a:endParaRPr lang="uk-UA" b="1" u="sng" dirty="0"/>
          </a:p>
          <a:p>
            <a:pPr lvl="0">
              <a:buFont typeface="Arial" pitchFamily="34" charset="0"/>
              <a:buChar char="•"/>
            </a:pPr>
            <a:r>
              <a:rPr lang="uk-UA" u="sng" dirty="0" smtClean="0">
                <a:hlinkClick r:id="rId2"/>
              </a:rPr>
              <a:t> </a:t>
            </a:r>
            <a:r>
              <a:rPr lang="uk-UA" sz="2200" u="sng" dirty="0" smtClean="0">
                <a:hlinkClick r:id="rId2"/>
              </a:rPr>
              <a:t>R</a:t>
            </a:r>
            <a:r>
              <a:rPr lang="en-US" sz="2200" u="sng" dirty="0" smtClean="0">
                <a:hlinkClick r:id="rId2"/>
              </a:rPr>
              <a:t>u</a:t>
            </a:r>
            <a:r>
              <a:rPr lang="uk-UA" sz="2200" u="sng" dirty="0" err="1" smtClean="0">
                <a:hlinkClick r:id="rId2"/>
              </a:rPr>
              <a:t>ssell</a:t>
            </a:r>
            <a:r>
              <a:rPr lang="uk-UA" sz="2200" u="sng" dirty="0" smtClean="0">
                <a:hlinkClick r:id="rId2"/>
              </a:rPr>
              <a:t> </a:t>
            </a:r>
            <a:r>
              <a:rPr lang="uk-UA" sz="2200" u="sng" dirty="0">
                <a:hlinkClick r:id="rId2"/>
              </a:rPr>
              <a:t>L. </a:t>
            </a:r>
            <a:r>
              <a:rPr lang="uk-UA" sz="2200" u="sng" dirty="0" err="1">
                <a:hlinkClick r:id="rId2"/>
              </a:rPr>
              <a:t>Ackoff</a:t>
            </a:r>
            <a:r>
              <a:rPr lang="uk-UA" sz="2200" dirty="0"/>
              <a:t>, </a:t>
            </a:r>
            <a:r>
              <a:rPr lang="uk-UA" sz="2200" u="sng" dirty="0" err="1">
                <a:hlinkClick r:id="rId3"/>
              </a:rPr>
              <a:t>Russell</a:t>
            </a:r>
            <a:r>
              <a:rPr lang="uk-UA" sz="2200" u="sng" dirty="0">
                <a:hlinkClick r:id="rId3"/>
              </a:rPr>
              <a:t> </a:t>
            </a:r>
            <a:r>
              <a:rPr lang="uk-UA" sz="2200" u="sng" dirty="0" err="1">
                <a:hlinkClick r:id="rId3"/>
              </a:rPr>
              <a:t>Lincoln</a:t>
            </a:r>
            <a:r>
              <a:rPr lang="uk-UA" sz="2200" u="sng" dirty="0">
                <a:hlinkClick r:id="rId3"/>
              </a:rPr>
              <a:t> </a:t>
            </a:r>
            <a:r>
              <a:rPr lang="uk-UA" sz="2200" u="sng" dirty="0" err="1">
                <a:hlinkClick r:id="rId3"/>
              </a:rPr>
              <a:t>Ackoff</a:t>
            </a:r>
            <a:r>
              <a:rPr lang="uk-UA" sz="2200" dirty="0"/>
              <a:t>, </a:t>
            </a:r>
            <a:r>
              <a:rPr lang="uk-UA" sz="2200" u="sng" dirty="0" err="1">
                <a:hlinkClick r:id="rId4"/>
              </a:rPr>
              <a:t>Fred</a:t>
            </a:r>
            <a:r>
              <a:rPr lang="uk-UA" sz="2200" u="sng" dirty="0">
                <a:hlinkClick r:id="rId4"/>
              </a:rPr>
              <a:t> E. </a:t>
            </a:r>
            <a:r>
              <a:rPr lang="uk-UA" sz="2200" u="sng" dirty="0" err="1">
                <a:hlinkClick r:id="rId4"/>
              </a:rPr>
              <a:t>Emery</a:t>
            </a:r>
            <a:r>
              <a:rPr lang="en-US" sz="2200" dirty="0"/>
              <a:t>. </a:t>
            </a:r>
            <a:r>
              <a:rPr lang="uk-UA" sz="2200" dirty="0" err="1"/>
              <a:t>On</a:t>
            </a:r>
            <a:r>
              <a:rPr lang="uk-UA" sz="2200" dirty="0"/>
              <a:t> </a:t>
            </a:r>
            <a:r>
              <a:rPr lang="uk-UA" sz="2200" dirty="0" err="1"/>
              <a:t>Purposeful</a:t>
            </a:r>
            <a:r>
              <a:rPr lang="uk-UA" sz="2200" dirty="0"/>
              <a:t> </a:t>
            </a:r>
            <a:r>
              <a:rPr lang="uk-UA" sz="2200" dirty="0" err="1"/>
              <a:t>Systems</a:t>
            </a:r>
            <a:r>
              <a:rPr lang="uk-UA" sz="2200" dirty="0"/>
              <a:t>: </a:t>
            </a:r>
            <a:r>
              <a:rPr lang="uk-UA" sz="2200" dirty="0" err="1"/>
              <a:t>An</a:t>
            </a:r>
            <a:r>
              <a:rPr lang="uk-UA" sz="2200" dirty="0"/>
              <a:t> </a:t>
            </a:r>
            <a:r>
              <a:rPr lang="en-US" sz="2200" dirty="0" smtClean="0"/>
              <a:t>     </a:t>
            </a:r>
            <a:r>
              <a:rPr lang="uk-UA" sz="2200" dirty="0" err="1" smtClean="0"/>
              <a:t>Interdisciplinary</a:t>
            </a:r>
            <a:r>
              <a:rPr lang="uk-UA" sz="2200" dirty="0" smtClean="0"/>
              <a:t> </a:t>
            </a:r>
            <a:r>
              <a:rPr lang="uk-UA" sz="2200" dirty="0" err="1"/>
              <a:t>Analysis</a:t>
            </a:r>
            <a:r>
              <a:rPr lang="uk-UA" sz="2200" dirty="0"/>
              <a:t> </a:t>
            </a:r>
            <a:r>
              <a:rPr lang="uk-UA" sz="2200" dirty="0" err="1"/>
              <a:t>of</a:t>
            </a:r>
            <a:r>
              <a:rPr lang="uk-UA" sz="2200" dirty="0"/>
              <a:t> </a:t>
            </a:r>
            <a:r>
              <a:rPr lang="uk-UA" sz="2200" dirty="0" err="1"/>
              <a:t>Individual</a:t>
            </a:r>
            <a:r>
              <a:rPr lang="uk-UA" sz="2200" dirty="0"/>
              <a:t> </a:t>
            </a:r>
            <a:r>
              <a:rPr lang="uk-UA" sz="2200" dirty="0" err="1"/>
              <a:t>And</a:t>
            </a:r>
            <a:r>
              <a:rPr lang="uk-UA" sz="2200" dirty="0"/>
              <a:t> </a:t>
            </a:r>
            <a:r>
              <a:rPr lang="uk-UA" sz="2200" dirty="0" err="1"/>
              <a:t>Social</a:t>
            </a:r>
            <a:r>
              <a:rPr lang="uk-UA" sz="2200" dirty="0"/>
              <a:t> </a:t>
            </a:r>
            <a:r>
              <a:rPr lang="uk-UA" sz="2200" dirty="0" err="1"/>
              <a:t>Behavior</a:t>
            </a:r>
            <a:r>
              <a:rPr lang="uk-UA" sz="2200" dirty="0"/>
              <a:t> </a:t>
            </a:r>
            <a:r>
              <a:rPr lang="uk-UA" sz="2200" dirty="0" err="1"/>
              <a:t>As</a:t>
            </a:r>
            <a:r>
              <a:rPr lang="uk-UA" sz="2200" dirty="0"/>
              <a:t> a </a:t>
            </a:r>
            <a:r>
              <a:rPr lang="uk-UA" sz="2200" dirty="0" err="1"/>
              <a:t>System</a:t>
            </a:r>
            <a:r>
              <a:rPr lang="uk-UA" sz="2200" dirty="0"/>
              <a:t> </a:t>
            </a:r>
            <a:r>
              <a:rPr lang="uk-UA" sz="2200" dirty="0" err="1"/>
              <a:t>of</a:t>
            </a:r>
            <a:r>
              <a:rPr lang="uk-UA" sz="2200" dirty="0"/>
              <a:t> </a:t>
            </a:r>
            <a:r>
              <a:rPr lang="uk-UA" sz="2200" dirty="0" err="1"/>
              <a:t>Purposeful</a:t>
            </a:r>
            <a:r>
              <a:rPr lang="uk-UA" sz="2200" dirty="0"/>
              <a:t> </a:t>
            </a:r>
            <a:r>
              <a:rPr lang="uk-UA" sz="2200" dirty="0" err="1"/>
              <a:t>Events</a:t>
            </a:r>
            <a:r>
              <a:rPr lang="en-US" sz="2200" dirty="0"/>
              <a:t>. // </a:t>
            </a:r>
            <a:r>
              <a:rPr lang="en-US" sz="2200" dirty="0" smtClean="0"/>
              <a:t> </a:t>
            </a:r>
            <a:r>
              <a:rPr lang="uk-UA" sz="2200" dirty="0" err="1" smtClean="0"/>
              <a:t>Transaction</a:t>
            </a:r>
            <a:r>
              <a:rPr lang="uk-UA" sz="2200" dirty="0" smtClean="0"/>
              <a:t> </a:t>
            </a:r>
            <a:r>
              <a:rPr lang="uk-UA" sz="2200" dirty="0" err="1"/>
              <a:t>Publishers</a:t>
            </a:r>
            <a:r>
              <a:rPr lang="uk-UA" sz="2200" dirty="0"/>
              <a:t>, 30 </a:t>
            </a:r>
            <a:r>
              <a:rPr lang="uk-UA" sz="2200" dirty="0" err="1"/>
              <a:t>жовт</a:t>
            </a:r>
            <a:r>
              <a:rPr lang="uk-UA" sz="2200" dirty="0"/>
              <a:t>. 2005 р. - 288</a:t>
            </a:r>
            <a:r>
              <a:rPr lang="uk-UA" sz="2200" dirty="0" smtClean="0"/>
              <a:t>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uk-UA" sz="2200" dirty="0" err="1"/>
              <a:t>Melvin</a:t>
            </a:r>
            <a:r>
              <a:rPr lang="uk-UA" sz="2200" dirty="0"/>
              <a:t> F. </a:t>
            </a:r>
            <a:r>
              <a:rPr lang="uk-UA" sz="2200" dirty="0" err="1"/>
              <a:t>Shakun</a:t>
            </a:r>
            <a:r>
              <a:rPr lang="en-US" sz="2200" dirty="0"/>
              <a:t>. </a:t>
            </a:r>
            <a:r>
              <a:rPr lang="uk-UA" sz="2200" dirty="0" err="1"/>
              <a:t>Modeling</a:t>
            </a:r>
            <a:r>
              <a:rPr lang="uk-UA" sz="2200" dirty="0"/>
              <a:t> </a:t>
            </a:r>
            <a:r>
              <a:rPr lang="uk-UA" sz="2200" dirty="0" err="1"/>
              <a:t>and</a:t>
            </a:r>
            <a:r>
              <a:rPr lang="uk-UA" sz="2200" dirty="0"/>
              <a:t> </a:t>
            </a:r>
            <a:r>
              <a:rPr lang="uk-UA" sz="2200" dirty="0" err="1"/>
              <a:t>supporting</a:t>
            </a:r>
            <a:r>
              <a:rPr lang="uk-UA" sz="2200" dirty="0"/>
              <a:t> task-</a:t>
            </a:r>
            <a:r>
              <a:rPr lang="uk-UA" sz="2200" dirty="0" err="1"/>
              <a:t>oriented</a:t>
            </a:r>
            <a:r>
              <a:rPr lang="uk-UA" sz="2200" dirty="0"/>
              <a:t> </a:t>
            </a:r>
            <a:r>
              <a:rPr lang="uk-UA" sz="2200" dirty="0" err="1"/>
              <a:t>group</a:t>
            </a:r>
            <a:r>
              <a:rPr lang="uk-UA" sz="2200" dirty="0"/>
              <a:t> </a:t>
            </a:r>
            <a:r>
              <a:rPr lang="uk-UA" sz="2200" dirty="0" err="1"/>
              <a:t>processes</a:t>
            </a:r>
            <a:r>
              <a:rPr lang="uk-UA" sz="2200" dirty="0"/>
              <a:t>: </a:t>
            </a:r>
            <a:r>
              <a:rPr lang="uk-UA" sz="2200" dirty="0" err="1"/>
              <a:t>Purposeful</a:t>
            </a:r>
            <a:r>
              <a:rPr lang="uk-UA" sz="2200" dirty="0"/>
              <a:t> </a:t>
            </a:r>
            <a:r>
              <a:rPr lang="uk-UA" sz="2200" dirty="0" err="1"/>
              <a:t>complex</a:t>
            </a:r>
            <a:r>
              <a:rPr lang="uk-UA" sz="2200" dirty="0"/>
              <a:t> </a:t>
            </a:r>
            <a:r>
              <a:rPr lang="uk-UA" sz="2200" dirty="0" err="1"/>
              <a:t>adaptive</a:t>
            </a:r>
            <a:r>
              <a:rPr lang="uk-UA" sz="2200" dirty="0"/>
              <a:t> </a:t>
            </a:r>
            <a:r>
              <a:rPr lang="uk-UA" sz="2200" dirty="0" err="1"/>
              <a:t>systems</a:t>
            </a:r>
            <a:r>
              <a:rPr lang="uk-UA" sz="2200" dirty="0"/>
              <a:t> </a:t>
            </a:r>
            <a:r>
              <a:rPr lang="uk-UA" sz="2200" dirty="0" err="1"/>
              <a:t>and</a:t>
            </a:r>
            <a:r>
              <a:rPr lang="uk-UA" sz="2200" dirty="0"/>
              <a:t> </a:t>
            </a:r>
            <a:r>
              <a:rPr lang="uk-UA" sz="2200" dirty="0" err="1"/>
              <a:t>Evolutionary</a:t>
            </a:r>
            <a:r>
              <a:rPr lang="uk-UA" sz="2200" dirty="0"/>
              <a:t> </a:t>
            </a:r>
            <a:r>
              <a:rPr lang="uk-UA" sz="2200" dirty="0" err="1"/>
              <a:t>Systems</a:t>
            </a:r>
            <a:r>
              <a:rPr lang="uk-UA" sz="2200" dirty="0"/>
              <a:t> </a:t>
            </a:r>
            <a:r>
              <a:rPr lang="uk-UA" sz="2200" dirty="0" err="1"/>
              <a:t>Design</a:t>
            </a:r>
            <a:r>
              <a:rPr lang="en-US" sz="2200" dirty="0"/>
              <a:t>. // </a:t>
            </a:r>
            <a:r>
              <a:rPr lang="uk-UA" sz="2200" u="sng" dirty="0" err="1">
                <a:hlinkClick r:id="rId5"/>
              </a:rPr>
              <a:t>Group</a:t>
            </a:r>
            <a:r>
              <a:rPr lang="uk-UA" sz="2200" u="sng" dirty="0">
                <a:hlinkClick r:id="rId5"/>
              </a:rPr>
              <a:t> </a:t>
            </a:r>
            <a:r>
              <a:rPr lang="uk-UA" sz="2200" u="sng" dirty="0" err="1">
                <a:hlinkClick r:id="rId5"/>
              </a:rPr>
              <a:t>Decision</a:t>
            </a:r>
            <a:r>
              <a:rPr lang="uk-UA" sz="2200" u="sng" dirty="0">
                <a:hlinkClick r:id="rId5"/>
              </a:rPr>
              <a:t> </a:t>
            </a:r>
            <a:r>
              <a:rPr lang="uk-UA" sz="2200" u="sng" dirty="0" err="1">
                <a:hlinkClick r:id="rId5"/>
              </a:rPr>
              <a:t>and</a:t>
            </a:r>
            <a:r>
              <a:rPr lang="uk-UA" sz="2200" u="sng" dirty="0">
                <a:hlinkClick r:id="rId5"/>
              </a:rPr>
              <a:t> </a:t>
            </a:r>
            <a:r>
              <a:rPr lang="uk-UA" sz="2200" u="sng" dirty="0" err="1">
                <a:hlinkClick r:id="rId5"/>
              </a:rPr>
              <a:t>Negotiation</a:t>
            </a:r>
            <a:r>
              <a:rPr lang="en-US" sz="2200" dirty="0"/>
              <a:t>.  </a:t>
            </a:r>
            <a:r>
              <a:rPr lang="uk-UA" sz="2200" dirty="0" err="1"/>
              <a:t>September–December</a:t>
            </a:r>
            <a:r>
              <a:rPr lang="uk-UA" sz="2200" dirty="0"/>
              <a:t> 1996, </a:t>
            </a:r>
            <a:r>
              <a:rPr lang="uk-UA" sz="2200" dirty="0" err="1"/>
              <a:t>Volume</a:t>
            </a:r>
            <a:r>
              <a:rPr lang="uk-UA" sz="2200" dirty="0"/>
              <a:t> 5, </a:t>
            </a:r>
            <a:r>
              <a:rPr lang="uk-UA" sz="2200" u="sng" dirty="0" err="1">
                <a:hlinkClick r:id="rId6"/>
              </a:rPr>
              <a:t>Issue</a:t>
            </a:r>
            <a:r>
              <a:rPr lang="uk-UA" sz="2200" u="sng" dirty="0">
                <a:hlinkClick r:id="rId6"/>
              </a:rPr>
              <a:t> 4-6</a:t>
            </a:r>
            <a:r>
              <a:rPr lang="uk-UA" sz="2200" dirty="0"/>
              <a:t>, </a:t>
            </a:r>
            <a:r>
              <a:rPr lang="uk-UA" sz="2200" dirty="0" err="1"/>
              <a:t>pp</a:t>
            </a:r>
            <a:r>
              <a:rPr lang="uk-UA" sz="2200" dirty="0"/>
              <a:t> 305-317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ru-RU" sz="2200" dirty="0"/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uk-UA" sz="2200" dirty="0" err="1"/>
              <a:t>Kevin</a:t>
            </a:r>
            <a:r>
              <a:rPr lang="uk-UA" sz="2200" dirty="0"/>
              <a:t> J. </a:t>
            </a:r>
            <a:r>
              <a:rPr lang="uk-UA" sz="2200" dirty="0" err="1"/>
              <a:t>Dooley</a:t>
            </a:r>
            <a:r>
              <a:rPr lang="en-US" sz="2200" dirty="0"/>
              <a:t>. </a:t>
            </a:r>
            <a:r>
              <a:rPr lang="uk-UA" sz="2200" dirty="0"/>
              <a:t>Начало </a:t>
            </a:r>
            <a:r>
              <a:rPr lang="uk-UA" sz="2200" dirty="0" err="1"/>
              <a:t>формы</a:t>
            </a:r>
            <a:endParaRPr lang="ru-RU" sz="2200" dirty="0"/>
          </a:p>
          <a:p>
            <a:r>
              <a:rPr lang="uk-UA" sz="2200" dirty="0" err="1"/>
              <a:t>Конец</a:t>
            </a:r>
            <a:r>
              <a:rPr lang="uk-UA" sz="2200" dirty="0"/>
              <a:t> </a:t>
            </a:r>
            <a:r>
              <a:rPr lang="uk-UA" sz="2200" dirty="0" err="1"/>
              <a:t>формы</a:t>
            </a:r>
            <a:endParaRPr lang="ru-RU" sz="2200" dirty="0"/>
          </a:p>
          <a:p>
            <a:pPr lvl="0"/>
            <a:r>
              <a:rPr lang="uk-UA" sz="2200" dirty="0"/>
              <a:t>A </a:t>
            </a:r>
            <a:r>
              <a:rPr lang="uk-UA" sz="2200" dirty="0" err="1"/>
              <a:t>Complex</a:t>
            </a:r>
            <a:r>
              <a:rPr lang="uk-UA" sz="2200" dirty="0"/>
              <a:t> </a:t>
            </a:r>
            <a:r>
              <a:rPr lang="uk-UA" sz="2200" dirty="0" err="1"/>
              <a:t>Adaptive</a:t>
            </a:r>
            <a:r>
              <a:rPr lang="uk-UA" sz="2200" dirty="0"/>
              <a:t> </a:t>
            </a:r>
            <a:r>
              <a:rPr lang="uk-UA" sz="2200" dirty="0" err="1"/>
              <a:t>Systems</a:t>
            </a:r>
            <a:r>
              <a:rPr lang="uk-UA" sz="2200" dirty="0"/>
              <a:t> </a:t>
            </a:r>
            <a:r>
              <a:rPr lang="uk-UA" sz="2200" dirty="0" err="1"/>
              <a:t>Model</a:t>
            </a:r>
            <a:r>
              <a:rPr lang="uk-UA" sz="2200" dirty="0"/>
              <a:t> </a:t>
            </a:r>
            <a:r>
              <a:rPr lang="uk-UA" sz="2200" dirty="0" err="1"/>
              <a:t>of</a:t>
            </a:r>
            <a:r>
              <a:rPr lang="uk-UA" sz="2200" dirty="0"/>
              <a:t> </a:t>
            </a:r>
            <a:r>
              <a:rPr lang="uk-UA" sz="2200" dirty="0" err="1"/>
              <a:t>Organization</a:t>
            </a:r>
            <a:r>
              <a:rPr lang="uk-UA" sz="2200" dirty="0"/>
              <a:t> </a:t>
            </a:r>
            <a:r>
              <a:rPr lang="uk-UA" sz="2200" dirty="0" err="1"/>
              <a:t>Change</a:t>
            </a:r>
            <a:r>
              <a:rPr lang="uk-UA" sz="2200" b="1" dirty="0"/>
              <a:t> </a:t>
            </a:r>
            <a:r>
              <a:rPr lang="en-US" sz="2200" dirty="0"/>
              <a:t>// </a:t>
            </a:r>
            <a:r>
              <a:rPr lang="uk-UA" sz="2200" u="sng" dirty="0" err="1">
                <a:hlinkClick r:id="rId7"/>
              </a:rPr>
              <a:t>Nonlinear</a:t>
            </a:r>
            <a:r>
              <a:rPr lang="uk-UA" sz="2200" u="sng" dirty="0">
                <a:hlinkClick r:id="rId7"/>
              </a:rPr>
              <a:t> Dynamics, </a:t>
            </a:r>
            <a:r>
              <a:rPr lang="uk-UA" sz="2200" u="sng" dirty="0" err="1">
                <a:hlinkClick r:id="rId7"/>
              </a:rPr>
              <a:t>Psychology</a:t>
            </a:r>
            <a:r>
              <a:rPr lang="uk-UA" sz="2200" u="sng" dirty="0">
                <a:hlinkClick r:id="rId7"/>
              </a:rPr>
              <a:t>, </a:t>
            </a:r>
            <a:r>
              <a:rPr lang="uk-UA" sz="2200" u="sng" dirty="0" err="1">
                <a:hlinkClick r:id="rId7"/>
              </a:rPr>
              <a:t>and</a:t>
            </a:r>
            <a:r>
              <a:rPr lang="uk-UA" sz="2200" u="sng" dirty="0">
                <a:hlinkClick r:id="rId7"/>
              </a:rPr>
              <a:t> </a:t>
            </a:r>
            <a:r>
              <a:rPr lang="uk-UA" sz="2200" u="sng" dirty="0" err="1">
                <a:hlinkClick r:id="rId7"/>
              </a:rPr>
              <a:t>Life</a:t>
            </a:r>
            <a:r>
              <a:rPr lang="uk-UA" sz="2200" u="sng" dirty="0">
                <a:hlinkClick r:id="rId7"/>
              </a:rPr>
              <a:t> </a:t>
            </a:r>
            <a:r>
              <a:rPr lang="uk-UA" sz="2200" u="sng" dirty="0" err="1">
                <a:hlinkClick r:id="rId7"/>
              </a:rPr>
              <a:t>Sciences</a:t>
            </a:r>
            <a:r>
              <a:rPr lang="uk-UA" sz="2200" dirty="0"/>
              <a:t> </a:t>
            </a:r>
            <a:r>
              <a:rPr lang="uk-UA" sz="2200" dirty="0" err="1"/>
              <a:t>January</a:t>
            </a:r>
            <a:r>
              <a:rPr lang="uk-UA" sz="2200" dirty="0"/>
              <a:t> 1997, </a:t>
            </a:r>
            <a:r>
              <a:rPr lang="uk-UA" sz="2200" dirty="0" err="1"/>
              <a:t>Volume</a:t>
            </a:r>
            <a:r>
              <a:rPr lang="uk-UA" sz="2200" dirty="0"/>
              <a:t> 1, </a:t>
            </a:r>
            <a:r>
              <a:rPr lang="uk-UA" sz="2200" u="sng" dirty="0" err="1">
                <a:hlinkClick r:id="rId8"/>
              </a:rPr>
              <a:t>Issue</a:t>
            </a:r>
            <a:r>
              <a:rPr lang="uk-UA" sz="2200" u="sng" dirty="0">
                <a:hlinkClick r:id="rId8"/>
              </a:rPr>
              <a:t> 1</a:t>
            </a:r>
            <a:r>
              <a:rPr lang="uk-UA" sz="2200" dirty="0"/>
              <a:t>, </a:t>
            </a:r>
            <a:r>
              <a:rPr lang="uk-UA" sz="2200" dirty="0" err="1"/>
              <a:t>pp</a:t>
            </a:r>
            <a:r>
              <a:rPr lang="uk-UA" sz="2200" dirty="0"/>
              <a:t> 69-97</a:t>
            </a:r>
            <a:endParaRPr lang="ru-RU" sz="2200" dirty="0"/>
          </a:p>
          <a:p>
            <a:pPr lvl="0">
              <a:buFont typeface="Arial" pitchFamily="34" charset="0"/>
              <a:buChar char="•"/>
            </a:pPr>
            <a:endParaRPr lang="ru-RU" sz="2200" dirty="0" smtClean="0"/>
          </a:p>
          <a:p>
            <a:endParaRPr lang="ru-RU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системы</a:t>
            </a:r>
            <a:br>
              <a:rPr lang="ru-RU" dirty="0" smtClean="0"/>
            </a:br>
            <a:r>
              <a:rPr lang="ru-RU" sz="3600" i="1" dirty="0" smtClean="0"/>
              <a:t>Ветки власти государства и основные параметры</a:t>
            </a:r>
            <a:endParaRPr lang="ru-RU" i="1" dirty="0"/>
          </a:p>
        </p:txBody>
      </p:sp>
      <p:pic>
        <p:nvPicPr>
          <p:cNvPr id="4" name="Рисунок 3" descr="C:\Users\Марк\Downloads\SA5ModelProject (1)\SA5ModelProject\SA5ModelProject\CountryClasses\src\Диаграмма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500174"/>
            <a:ext cx="8429652" cy="503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Альтернативы собираются из элементов 5 стран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/>
          </a:p>
          <a:p>
            <a:r>
              <a:rPr lang="ru-RU" dirty="0" smtClean="0"/>
              <a:t>Украина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США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Россия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Великобритания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Индия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E:\Ukra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660320"/>
            <a:ext cx="1347777" cy="839987"/>
          </a:xfrm>
          <a:prstGeom prst="rect">
            <a:avLst/>
          </a:prstGeom>
          <a:noFill/>
        </p:spPr>
      </p:pic>
      <p:pic>
        <p:nvPicPr>
          <p:cNvPr id="1027" name="Picture 3" descr="E:\flag-u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2500306"/>
            <a:ext cx="1357322" cy="1357322"/>
          </a:xfrm>
          <a:prstGeom prst="rect">
            <a:avLst/>
          </a:prstGeom>
          <a:noFill/>
        </p:spPr>
      </p:pic>
      <p:pic>
        <p:nvPicPr>
          <p:cNvPr id="1028" name="Picture 4" descr="E:\russianfla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3786189"/>
            <a:ext cx="1047752" cy="694135"/>
          </a:xfrm>
          <a:prstGeom prst="rect">
            <a:avLst/>
          </a:prstGeom>
          <a:noFill/>
        </p:spPr>
      </p:pic>
      <p:pic>
        <p:nvPicPr>
          <p:cNvPr id="1029" name="Picture 5" descr="E:\Grea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4643446"/>
            <a:ext cx="1357322" cy="903236"/>
          </a:xfrm>
          <a:prstGeom prst="rect">
            <a:avLst/>
          </a:prstGeom>
          <a:noFill/>
        </p:spPr>
      </p:pic>
      <p:pic>
        <p:nvPicPr>
          <p:cNvPr id="1030" name="Picture 6" descr="E:\Штвшф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768" y="5748682"/>
            <a:ext cx="1500166" cy="1109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1015"/>
            <a:ext cx="9144000" cy="5416985"/>
          </a:xfrm>
          <a:prstGeom prst="rect">
            <a:avLst/>
          </a:prstGeom>
        </p:spPr>
      </p:pic>
      <p:pic>
        <p:nvPicPr>
          <p:cNvPr id="7" name="Picture 2" descr="E:\Ukra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806234" cy="1125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flag-u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0"/>
            <a:ext cx="1714512" cy="1714512"/>
          </a:xfrm>
          <a:prstGeom prst="rect">
            <a:avLst/>
          </a:prstGeom>
          <a:noFill/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71612"/>
            <a:ext cx="9144000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russianfl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57166"/>
            <a:ext cx="1509596" cy="1000107"/>
          </a:xfrm>
          <a:prstGeom prst="rect">
            <a:avLst/>
          </a:prstGeom>
          <a:noFill/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786" y="1714488"/>
            <a:ext cx="7542212" cy="4861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re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14290"/>
            <a:ext cx="1932303" cy="1285860"/>
          </a:xfrm>
          <a:prstGeom prst="rect">
            <a:avLst/>
          </a:prstGeom>
          <a:noFill/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57364"/>
            <a:ext cx="9144000" cy="4684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3117"/>
            <a:ext cx="9144000" cy="4714884"/>
          </a:xfrm>
          <a:prstGeom prst="rect">
            <a:avLst/>
          </a:prstGeom>
        </p:spPr>
      </p:pic>
      <p:pic>
        <p:nvPicPr>
          <p:cNvPr id="8" name="Picture 6" descr="E:\Штвш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0"/>
            <a:ext cx="2898204" cy="2143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28"/>
            <a:ext cx="9144000" cy="6357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</Words>
  <Application>Microsoft Office PowerPoint</Application>
  <PresentationFormat>Экран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ЗАДАЧА ВЫБОРА СТРУКТУРЫ СЛОЖНОЙ СИСТЕМЫ </vt:lpstr>
      <vt:lpstr>Выбор системы Ветки власти государства и основные параметры</vt:lpstr>
      <vt:lpstr>Альтернативы собираются из элементов 5 стран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ВЫБОРА СТРУКТУРЫ СЛОЖНОЙ СИСТЕМЫ</dc:title>
  <dc:creator>Gregory</dc:creator>
  <cp:lastModifiedBy>Gregory</cp:lastModifiedBy>
  <cp:revision>15</cp:revision>
  <dcterms:created xsi:type="dcterms:W3CDTF">2015-02-24T17:49:43Z</dcterms:created>
  <dcterms:modified xsi:type="dcterms:W3CDTF">2015-02-24T19:47:26Z</dcterms:modified>
</cp:coreProperties>
</file>