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71" r:id="rId6"/>
    <p:sldId id="259" r:id="rId7"/>
    <p:sldId id="266" r:id="rId8"/>
    <p:sldId id="263" r:id="rId9"/>
    <p:sldId id="267" r:id="rId10"/>
    <p:sldId id="264" r:id="rId11"/>
    <p:sldId id="274" r:id="rId12"/>
    <p:sldId id="277" r:id="rId13"/>
    <p:sldId id="278" r:id="rId14"/>
    <p:sldId id="265" r:id="rId15"/>
    <p:sldId id="275" r:id="rId16"/>
    <p:sldId id="276" r:id="rId17"/>
    <p:sldId id="27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1822E7-7ADB-4BE4-861B-16C4BE23FE9E}">
          <p14:sldIdLst>
            <p14:sldId id="258"/>
          </p14:sldIdLst>
        </p14:section>
        <p14:section name="Intro" id="{40CA169C-57C1-438F-AF4F-0A10088F9D6E}">
          <p14:sldIdLst>
            <p14:sldId id="271"/>
            <p14:sldId id="259"/>
            <p14:sldId id="266"/>
          </p14:sldIdLst>
        </p14:section>
        <p14:section name="Python Scripting" id="{9ADC4E77-6406-42DD-A744-F5489ADC4660}">
          <p14:sldIdLst>
            <p14:sldId id="263"/>
            <p14:sldId id="267"/>
            <p14:sldId id="264"/>
            <p14:sldId id="274"/>
            <p14:sldId id="277"/>
            <p14:sldId id="278"/>
            <p14:sldId id="265"/>
            <p14:sldId id="275"/>
            <p14:sldId id="276"/>
          </p14:sldIdLst>
        </p14:section>
        <p14:section name="Libraries" id="{90812ACC-684B-4DA8-BD91-877D3FCB6E37}">
          <p14:sldIdLst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41" autoAdjust="0"/>
  </p:normalViewPr>
  <p:slideViewPr>
    <p:cSldViewPr snapToGrid="0" showGuides="1">
      <p:cViewPr varScale="1">
        <p:scale>
          <a:sx n="71" d="100"/>
          <a:sy n="71" d="100"/>
        </p:scale>
        <p:origin x="113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5AFCC-1A92-4AFE-8D8F-B752655851AE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84A228DD-613B-4E53-8C60-54833C1B0BE0}">
      <dgm:prSet phldrT="[Text]"/>
      <dgm:spPr/>
      <dgm:t>
        <a:bodyPr/>
        <a:lstStyle/>
        <a:p>
          <a:r>
            <a:rPr lang="en-US" dirty="0"/>
            <a:t>Data Model</a:t>
          </a:r>
          <a:endParaRPr lang="en-DE" dirty="0"/>
        </a:p>
      </dgm:t>
    </dgm:pt>
    <dgm:pt modelId="{82BD2713-428B-4841-8B68-343942D9CC2B}" type="parTrans" cxnId="{1E4355A7-1BAA-4F5F-8A3C-7E776F43FCDD}">
      <dgm:prSet/>
      <dgm:spPr/>
      <dgm:t>
        <a:bodyPr/>
        <a:lstStyle/>
        <a:p>
          <a:endParaRPr lang="en-DE"/>
        </a:p>
      </dgm:t>
    </dgm:pt>
    <dgm:pt modelId="{42E4E921-70F3-41A7-87CF-75CA924037A8}" type="sibTrans" cxnId="{1E4355A7-1BAA-4F5F-8A3C-7E776F43FCDD}">
      <dgm:prSet/>
      <dgm:spPr/>
      <dgm:t>
        <a:bodyPr/>
        <a:lstStyle/>
        <a:p>
          <a:endParaRPr lang="en-DE"/>
        </a:p>
      </dgm:t>
    </dgm:pt>
    <dgm:pt modelId="{7AAD912C-3744-4CEC-B6A6-8467DBB65B1D}">
      <dgm:prSet phldrT="[Text]"/>
      <dgm:spPr/>
      <dgm:t>
        <a:bodyPr/>
        <a:lstStyle/>
        <a:p>
          <a:r>
            <a:rPr lang="en-US" dirty="0"/>
            <a:t>Python script</a:t>
          </a:r>
          <a:endParaRPr lang="en-DE" dirty="0"/>
        </a:p>
      </dgm:t>
    </dgm:pt>
    <dgm:pt modelId="{B02D8335-0F27-47B6-9091-E24D6ACEA20C}" type="parTrans" cxnId="{6BABF1F6-8C33-438E-A322-449E2AB2D67F}">
      <dgm:prSet/>
      <dgm:spPr/>
      <dgm:t>
        <a:bodyPr/>
        <a:lstStyle/>
        <a:p>
          <a:endParaRPr lang="en-DE"/>
        </a:p>
      </dgm:t>
    </dgm:pt>
    <dgm:pt modelId="{42487913-34C1-4A67-930A-45271607F279}" type="sibTrans" cxnId="{6BABF1F6-8C33-438E-A322-449E2AB2D67F}">
      <dgm:prSet/>
      <dgm:spPr/>
      <dgm:t>
        <a:bodyPr/>
        <a:lstStyle/>
        <a:p>
          <a:endParaRPr lang="en-DE"/>
        </a:p>
      </dgm:t>
    </dgm:pt>
    <dgm:pt modelId="{0E0A43ED-D248-41EE-B095-22CC7A4A1366}">
      <dgm:prSet phldrT="[Text]"/>
      <dgm:spPr/>
      <dgm:t>
        <a:bodyPr/>
        <a:lstStyle/>
        <a:p>
          <a:r>
            <a:rPr lang="en-US" dirty="0"/>
            <a:t>Visualization</a:t>
          </a:r>
          <a:endParaRPr lang="en-DE" dirty="0"/>
        </a:p>
      </dgm:t>
    </dgm:pt>
    <dgm:pt modelId="{3989CD9A-D590-4966-A9A8-E81D1E205A81}" type="parTrans" cxnId="{BD97FC6E-855C-433A-9C8B-5FB9D51B81A3}">
      <dgm:prSet/>
      <dgm:spPr/>
      <dgm:t>
        <a:bodyPr/>
        <a:lstStyle/>
        <a:p>
          <a:endParaRPr lang="en-DE"/>
        </a:p>
      </dgm:t>
    </dgm:pt>
    <dgm:pt modelId="{E678702C-9B1B-4E0C-B3B1-E46E69C9AE17}" type="sibTrans" cxnId="{BD97FC6E-855C-433A-9C8B-5FB9D51B81A3}">
      <dgm:prSet/>
      <dgm:spPr/>
      <dgm:t>
        <a:bodyPr/>
        <a:lstStyle/>
        <a:p>
          <a:endParaRPr lang="en-DE"/>
        </a:p>
      </dgm:t>
    </dgm:pt>
    <dgm:pt modelId="{6FF9F3D4-B0C7-49A0-B3B9-3F193648DCB6}">
      <dgm:prSet phldrT="[Text]"/>
      <dgm:spPr/>
      <dgm:t>
        <a:bodyPr/>
        <a:lstStyle/>
        <a:p>
          <a:r>
            <a:rPr lang="en-US" dirty="0"/>
            <a:t>Python custom visual</a:t>
          </a:r>
          <a:endParaRPr lang="en-DE" dirty="0"/>
        </a:p>
      </dgm:t>
    </dgm:pt>
    <dgm:pt modelId="{B1F3B99A-DC09-439A-924E-958AE41EC4FC}" type="parTrans" cxnId="{46F6F8C5-8466-4F5F-B962-D5E1D206FCED}">
      <dgm:prSet/>
      <dgm:spPr/>
      <dgm:t>
        <a:bodyPr/>
        <a:lstStyle/>
        <a:p>
          <a:endParaRPr lang="en-DE"/>
        </a:p>
      </dgm:t>
    </dgm:pt>
    <dgm:pt modelId="{B4B9F554-5FA6-4B1D-AC2D-13F39797F014}" type="sibTrans" cxnId="{46F6F8C5-8466-4F5F-B962-D5E1D206FCED}">
      <dgm:prSet/>
      <dgm:spPr/>
      <dgm:t>
        <a:bodyPr/>
        <a:lstStyle/>
        <a:p>
          <a:endParaRPr lang="en-DE"/>
        </a:p>
      </dgm:t>
    </dgm:pt>
    <dgm:pt modelId="{3BB9F7FF-5D51-490E-9042-1527C981F4FD}" type="pres">
      <dgm:prSet presAssocID="{7075AFCC-1A92-4AFE-8D8F-B752655851AE}" presName="Name0" presStyleCnt="0">
        <dgm:presLayoutVars>
          <dgm:dir/>
          <dgm:animLvl val="lvl"/>
          <dgm:resizeHandles val="exact"/>
        </dgm:presLayoutVars>
      </dgm:prSet>
      <dgm:spPr/>
    </dgm:pt>
    <dgm:pt modelId="{4FFBFD71-D625-430E-9E27-3A06BFA7433C}" type="pres">
      <dgm:prSet presAssocID="{84A228DD-613B-4E53-8C60-54833C1B0BE0}" presName="linNode" presStyleCnt="0"/>
      <dgm:spPr/>
    </dgm:pt>
    <dgm:pt modelId="{2D2A5A77-8525-4035-9B69-A1A8F78DBF6A}" type="pres">
      <dgm:prSet presAssocID="{84A228DD-613B-4E53-8C60-54833C1B0BE0}" presName="parTx" presStyleLbl="revTx" presStyleIdx="0" presStyleCnt="2">
        <dgm:presLayoutVars>
          <dgm:chMax val="1"/>
          <dgm:bulletEnabled val="1"/>
        </dgm:presLayoutVars>
      </dgm:prSet>
      <dgm:spPr/>
    </dgm:pt>
    <dgm:pt modelId="{FBEC5E80-3EA2-4FF4-B229-8DBE246E124B}" type="pres">
      <dgm:prSet presAssocID="{84A228DD-613B-4E53-8C60-54833C1B0BE0}" presName="bracket" presStyleLbl="parChTrans1D1" presStyleIdx="0" presStyleCnt="2"/>
      <dgm:spPr/>
    </dgm:pt>
    <dgm:pt modelId="{B441A6E7-C3A2-4A4F-B0AD-D375D9E9240A}" type="pres">
      <dgm:prSet presAssocID="{84A228DD-613B-4E53-8C60-54833C1B0BE0}" presName="spH" presStyleCnt="0"/>
      <dgm:spPr/>
    </dgm:pt>
    <dgm:pt modelId="{3F3E9B9F-E5F7-4D69-8AD7-FBD34A8478D3}" type="pres">
      <dgm:prSet presAssocID="{84A228DD-613B-4E53-8C60-54833C1B0BE0}" presName="desTx" presStyleLbl="node1" presStyleIdx="0" presStyleCnt="2">
        <dgm:presLayoutVars>
          <dgm:bulletEnabled val="1"/>
        </dgm:presLayoutVars>
      </dgm:prSet>
      <dgm:spPr/>
    </dgm:pt>
    <dgm:pt modelId="{3FC91FF9-A294-46CC-AFA7-63AD78793D12}" type="pres">
      <dgm:prSet presAssocID="{42E4E921-70F3-41A7-87CF-75CA924037A8}" presName="spV" presStyleCnt="0"/>
      <dgm:spPr/>
    </dgm:pt>
    <dgm:pt modelId="{FCD63EF2-DADD-4255-A6C2-831A2BE55126}" type="pres">
      <dgm:prSet presAssocID="{0E0A43ED-D248-41EE-B095-22CC7A4A1366}" presName="linNode" presStyleCnt="0"/>
      <dgm:spPr/>
    </dgm:pt>
    <dgm:pt modelId="{A8532770-0C85-4F52-87B0-7B58A789F8AD}" type="pres">
      <dgm:prSet presAssocID="{0E0A43ED-D248-41EE-B095-22CC7A4A1366}" presName="parTx" presStyleLbl="revTx" presStyleIdx="1" presStyleCnt="2">
        <dgm:presLayoutVars>
          <dgm:chMax val="1"/>
          <dgm:bulletEnabled val="1"/>
        </dgm:presLayoutVars>
      </dgm:prSet>
      <dgm:spPr/>
    </dgm:pt>
    <dgm:pt modelId="{FB0FE3F4-14BE-404F-903D-DD62E242673F}" type="pres">
      <dgm:prSet presAssocID="{0E0A43ED-D248-41EE-B095-22CC7A4A1366}" presName="bracket" presStyleLbl="parChTrans1D1" presStyleIdx="1" presStyleCnt="2"/>
      <dgm:spPr/>
    </dgm:pt>
    <dgm:pt modelId="{C8C165E8-76D9-4A23-B23C-BA02D7205315}" type="pres">
      <dgm:prSet presAssocID="{0E0A43ED-D248-41EE-B095-22CC7A4A1366}" presName="spH" presStyleCnt="0"/>
      <dgm:spPr/>
    </dgm:pt>
    <dgm:pt modelId="{C6D06BAE-E06E-4AD7-A79E-3A8E36375827}" type="pres">
      <dgm:prSet presAssocID="{0E0A43ED-D248-41EE-B095-22CC7A4A1366}" presName="desTx" presStyleLbl="node1" presStyleIdx="1" presStyleCnt="2">
        <dgm:presLayoutVars>
          <dgm:bulletEnabled val="1"/>
        </dgm:presLayoutVars>
      </dgm:prSet>
      <dgm:spPr/>
    </dgm:pt>
  </dgm:ptLst>
  <dgm:cxnLst>
    <dgm:cxn modelId="{48988917-80A8-44A2-BA85-F4993C96EEE2}" type="presOf" srcId="{0E0A43ED-D248-41EE-B095-22CC7A4A1366}" destId="{A8532770-0C85-4F52-87B0-7B58A789F8AD}" srcOrd="0" destOrd="0" presId="urn:diagrams.loki3.com/BracketList"/>
    <dgm:cxn modelId="{1E7C6F25-DCAE-41D6-A277-F14FA18287BA}" type="presOf" srcId="{7AAD912C-3744-4CEC-B6A6-8467DBB65B1D}" destId="{3F3E9B9F-E5F7-4D69-8AD7-FBD34A8478D3}" srcOrd="0" destOrd="0" presId="urn:diagrams.loki3.com/BracketList"/>
    <dgm:cxn modelId="{BD97FC6E-855C-433A-9C8B-5FB9D51B81A3}" srcId="{7075AFCC-1A92-4AFE-8D8F-B752655851AE}" destId="{0E0A43ED-D248-41EE-B095-22CC7A4A1366}" srcOrd="1" destOrd="0" parTransId="{3989CD9A-D590-4966-A9A8-E81D1E205A81}" sibTransId="{E678702C-9B1B-4E0C-B3B1-E46E69C9AE17}"/>
    <dgm:cxn modelId="{2D3F9C82-D021-49AB-BD1E-6A230110785E}" type="presOf" srcId="{6FF9F3D4-B0C7-49A0-B3B9-3F193648DCB6}" destId="{C6D06BAE-E06E-4AD7-A79E-3A8E36375827}" srcOrd="0" destOrd="0" presId="urn:diagrams.loki3.com/BracketList"/>
    <dgm:cxn modelId="{24BB8898-BC50-4B43-957F-D3A3D9FFCC2F}" type="presOf" srcId="{84A228DD-613B-4E53-8C60-54833C1B0BE0}" destId="{2D2A5A77-8525-4035-9B69-A1A8F78DBF6A}" srcOrd="0" destOrd="0" presId="urn:diagrams.loki3.com/BracketList"/>
    <dgm:cxn modelId="{1E4355A7-1BAA-4F5F-8A3C-7E776F43FCDD}" srcId="{7075AFCC-1A92-4AFE-8D8F-B752655851AE}" destId="{84A228DD-613B-4E53-8C60-54833C1B0BE0}" srcOrd="0" destOrd="0" parTransId="{82BD2713-428B-4841-8B68-343942D9CC2B}" sibTransId="{42E4E921-70F3-41A7-87CF-75CA924037A8}"/>
    <dgm:cxn modelId="{CA6EBAC1-A7AE-4424-A6BE-0B36A048D200}" type="presOf" srcId="{7075AFCC-1A92-4AFE-8D8F-B752655851AE}" destId="{3BB9F7FF-5D51-490E-9042-1527C981F4FD}" srcOrd="0" destOrd="0" presId="urn:diagrams.loki3.com/BracketList"/>
    <dgm:cxn modelId="{46F6F8C5-8466-4F5F-B962-D5E1D206FCED}" srcId="{0E0A43ED-D248-41EE-B095-22CC7A4A1366}" destId="{6FF9F3D4-B0C7-49A0-B3B9-3F193648DCB6}" srcOrd="0" destOrd="0" parTransId="{B1F3B99A-DC09-439A-924E-958AE41EC4FC}" sibTransId="{B4B9F554-5FA6-4B1D-AC2D-13F39797F014}"/>
    <dgm:cxn modelId="{6BABF1F6-8C33-438E-A322-449E2AB2D67F}" srcId="{84A228DD-613B-4E53-8C60-54833C1B0BE0}" destId="{7AAD912C-3744-4CEC-B6A6-8467DBB65B1D}" srcOrd="0" destOrd="0" parTransId="{B02D8335-0F27-47B6-9091-E24D6ACEA20C}" sibTransId="{42487913-34C1-4A67-930A-45271607F279}"/>
    <dgm:cxn modelId="{C21EBDC5-400B-4E55-94C5-7957C23E33B8}" type="presParOf" srcId="{3BB9F7FF-5D51-490E-9042-1527C981F4FD}" destId="{4FFBFD71-D625-430E-9E27-3A06BFA7433C}" srcOrd="0" destOrd="0" presId="urn:diagrams.loki3.com/BracketList"/>
    <dgm:cxn modelId="{911874D4-1238-403A-8719-A0A5AFD7CDC4}" type="presParOf" srcId="{4FFBFD71-D625-430E-9E27-3A06BFA7433C}" destId="{2D2A5A77-8525-4035-9B69-A1A8F78DBF6A}" srcOrd="0" destOrd="0" presId="urn:diagrams.loki3.com/BracketList"/>
    <dgm:cxn modelId="{E7A329E9-6589-4D30-926F-EEA5934E0531}" type="presParOf" srcId="{4FFBFD71-D625-430E-9E27-3A06BFA7433C}" destId="{FBEC5E80-3EA2-4FF4-B229-8DBE246E124B}" srcOrd="1" destOrd="0" presId="urn:diagrams.loki3.com/BracketList"/>
    <dgm:cxn modelId="{CC182944-F5E7-45F8-BEA9-2616098DD319}" type="presParOf" srcId="{4FFBFD71-D625-430E-9E27-3A06BFA7433C}" destId="{B441A6E7-C3A2-4A4F-B0AD-D375D9E9240A}" srcOrd="2" destOrd="0" presId="urn:diagrams.loki3.com/BracketList"/>
    <dgm:cxn modelId="{39007220-2769-4649-8304-3F3DF3CBB1E8}" type="presParOf" srcId="{4FFBFD71-D625-430E-9E27-3A06BFA7433C}" destId="{3F3E9B9F-E5F7-4D69-8AD7-FBD34A8478D3}" srcOrd="3" destOrd="0" presId="urn:diagrams.loki3.com/BracketList"/>
    <dgm:cxn modelId="{3ECC0B52-9F77-42DA-B986-7B9349D6F4A6}" type="presParOf" srcId="{3BB9F7FF-5D51-490E-9042-1527C981F4FD}" destId="{3FC91FF9-A294-46CC-AFA7-63AD78793D12}" srcOrd="1" destOrd="0" presId="urn:diagrams.loki3.com/BracketList"/>
    <dgm:cxn modelId="{DE8BDD59-6ED3-4FCE-959A-47F0AFC825E9}" type="presParOf" srcId="{3BB9F7FF-5D51-490E-9042-1527C981F4FD}" destId="{FCD63EF2-DADD-4255-A6C2-831A2BE55126}" srcOrd="2" destOrd="0" presId="urn:diagrams.loki3.com/BracketList"/>
    <dgm:cxn modelId="{DD70EBC1-EBB9-4D7D-A13F-FDF8E2B7F774}" type="presParOf" srcId="{FCD63EF2-DADD-4255-A6C2-831A2BE55126}" destId="{A8532770-0C85-4F52-87B0-7B58A789F8AD}" srcOrd="0" destOrd="0" presId="urn:diagrams.loki3.com/BracketList"/>
    <dgm:cxn modelId="{590FDD76-26AC-492E-8F36-30D7D8907041}" type="presParOf" srcId="{FCD63EF2-DADD-4255-A6C2-831A2BE55126}" destId="{FB0FE3F4-14BE-404F-903D-DD62E242673F}" srcOrd="1" destOrd="0" presId="urn:diagrams.loki3.com/BracketList"/>
    <dgm:cxn modelId="{6CD241BD-E3FA-41D8-AF47-DFEEDF254EC5}" type="presParOf" srcId="{FCD63EF2-DADD-4255-A6C2-831A2BE55126}" destId="{C8C165E8-76D9-4A23-B23C-BA02D7205315}" srcOrd="2" destOrd="0" presId="urn:diagrams.loki3.com/BracketList"/>
    <dgm:cxn modelId="{ED6650C7-E192-4FEC-A1D0-94B50DCBF10D}" type="presParOf" srcId="{FCD63EF2-DADD-4255-A6C2-831A2BE55126}" destId="{C6D06BAE-E06E-4AD7-A79E-3A8E3637582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06636-8A53-4130-B945-AC6D3D8AF620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3A8951F-6EEB-4611-8940-506E3DAFED49}">
      <dgm:prSet phldrT="[Text]"/>
      <dgm:spPr/>
      <dgm:t>
        <a:bodyPr/>
        <a:lstStyle/>
        <a:p>
          <a:r>
            <a:rPr lang="en-US" dirty="0"/>
            <a:t>R</a:t>
          </a:r>
          <a:endParaRPr lang="en-DE" dirty="0"/>
        </a:p>
      </dgm:t>
    </dgm:pt>
    <dgm:pt modelId="{DF2BD7C0-3286-4471-8670-31A6D7CD4D5D}" type="parTrans" cxnId="{BA9408D3-1599-4810-BC4B-1204517591A9}">
      <dgm:prSet/>
      <dgm:spPr/>
      <dgm:t>
        <a:bodyPr/>
        <a:lstStyle/>
        <a:p>
          <a:endParaRPr lang="en-DE"/>
        </a:p>
      </dgm:t>
    </dgm:pt>
    <dgm:pt modelId="{939BE53A-3FF8-474E-9D91-26F8A175A06A}" type="sibTrans" cxnId="{BA9408D3-1599-4810-BC4B-1204517591A9}">
      <dgm:prSet/>
      <dgm:spPr/>
      <dgm:t>
        <a:bodyPr/>
        <a:lstStyle/>
        <a:p>
          <a:endParaRPr lang="en-DE"/>
        </a:p>
      </dgm:t>
    </dgm:pt>
    <dgm:pt modelId="{3C9ED7A6-184F-4EE9-8867-F049461D074B}">
      <dgm:prSet phldrT="[Text]"/>
      <dgm:spPr/>
      <dgm:t>
        <a:bodyPr/>
        <a:lstStyle/>
        <a:p>
          <a:r>
            <a:rPr lang="en-US" dirty="0"/>
            <a:t>Data Science</a:t>
          </a:r>
          <a:endParaRPr lang="en-DE" dirty="0"/>
        </a:p>
      </dgm:t>
    </dgm:pt>
    <dgm:pt modelId="{72338C58-4558-46E6-8D31-00F808A0B7DA}" type="parTrans" cxnId="{DC951398-2BAE-4B5F-9AA4-E8F84E9E0C47}">
      <dgm:prSet/>
      <dgm:spPr/>
      <dgm:t>
        <a:bodyPr/>
        <a:lstStyle/>
        <a:p>
          <a:endParaRPr lang="en-DE"/>
        </a:p>
      </dgm:t>
    </dgm:pt>
    <dgm:pt modelId="{AE1C5902-6839-4FAA-82C8-014C9E20C3E2}" type="sibTrans" cxnId="{DC951398-2BAE-4B5F-9AA4-E8F84E9E0C47}">
      <dgm:prSet/>
      <dgm:spPr/>
      <dgm:t>
        <a:bodyPr/>
        <a:lstStyle/>
        <a:p>
          <a:endParaRPr lang="en-DE"/>
        </a:p>
      </dgm:t>
    </dgm:pt>
    <dgm:pt modelId="{279719EC-06B9-4EE3-94C2-590A5F164C79}">
      <dgm:prSet phldrT="[Text]"/>
      <dgm:spPr/>
      <dgm:t>
        <a:bodyPr/>
        <a:lstStyle/>
        <a:p>
          <a:r>
            <a:rPr lang="en-US" dirty="0"/>
            <a:t>Data Visualization</a:t>
          </a:r>
          <a:endParaRPr lang="en-DE" dirty="0"/>
        </a:p>
      </dgm:t>
    </dgm:pt>
    <dgm:pt modelId="{2B8BF566-B4B2-4812-B8FA-C875D410168A}" type="parTrans" cxnId="{58426D73-B0F7-407D-860E-8E1666290480}">
      <dgm:prSet/>
      <dgm:spPr/>
      <dgm:t>
        <a:bodyPr/>
        <a:lstStyle/>
        <a:p>
          <a:endParaRPr lang="en-DE"/>
        </a:p>
      </dgm:t>
    </dgm:pt>
    <dgm:pt modelId="{92BC1384-9C71-4F95-BB72-DCB8A77A8943}" type="sibTrans" cxnId="{58426D73-B0F7-407D-860E-8E1666290480}">
      <dgm:prSet/>
      <dgm:spPr/>
      <dgm:t>
        <a:bodyPr/>
        <a:lstStyle/>
        <a:p>
          <a:endParaRPr lang="en-DE"/>
        </a:p>
      </dgm:t>
    </dgm:pt>
    <dgm:pt modelId="{97E2ECD7-D118-4E7B-B69C-A49DB0F94DA9}">
      <dgm:prSet phldrT="[Text]"/>
      <dgm:spPr/>
      <dgm:t>
        <a:bodyPr/>
        <a:lstStyle/>
        <a:p>
          <a:r>
            <a:rPr lang="en-US" dirty="0"/>
            <a:t>Python</a:t>
          </a:r>
          <a:endParaRPr lang="en-DE" dirty="0"/>
        </a:p>
      </dgm:t>
    </dgm:pt>
    <dgm:pt modelId="{090A83DF-A348-4B4A-8434-3D48CEEB5D15}" type="parTrans" cxnId="{864B229C-0C49-480A-A71D-DF3426A32FC4}">
      <dgm:prSet/>
      <dgm:spPr/>
      <dgm:t>
        <a:bodyPr/>
        <a:lstStyle/>
        <a:p>
          <a:endParaRPr lang="en-DE"/>
        </a:p>
      </dgm:t>
    </dgm:pt>
    <dgm:pt modelId="{7A3350AE-573B-44D8-B57A-1A7AA76C4EF2}" type="sibTrans" cxnId="{864B229C-0C49-480A-A71D-DF3426A32FC4}">
      <dgm:prSet/>
      <dgm:spPr/>
      <dgm:t>
        <a:bodyPr/>
        <a:lstStyle/>
        <a:p>
          <a:endParaRPr lang="en-DE"/>
        </a:p>
      </dgm:t>
    </dgm:pt>
    <dgm:pt modelId="{E9BEEEF7-63B8-4C17-BE29-DBD13A6F9828}">
      <dgm:prSet phldrT="[Text]"/>
      <dgm:spPr/>
      <dgm:t>
        <a:bodyPr/>
        <a:lstStyle/>
        <a:p>
          <a:r>
            <a:rPr lang="en-US" dirty="0"/>
            <a:t>Data Science</a:t>
          </a:r>
          <a:endParaRPr lang="en-DE" dirty="0"/>
        </a:p>
      </dgm:t>
    </dgm:pt>
    <dgm:pt modelId="{C2A6D925-DC22-4F4B-AC5E-83668AC349CA}" type="parTrans" cxnId="{122F64F7-FFA9-4A91-9BEA-802911E1F37E}">
      <dgm:prSet/>
      <dgm:spPr/>
      <dgm:t>
        <a:bodyPr/>
        <a:lstStyle/>
        <a:p>
          <a:endParaRPr lang="en-DE"/>
        </a:p>
      </dgm:t>
    </dgm:pt>
    <dgm:pt modelId="{7D522D26-22A4-4433-8B5C-808768E248D2}" type="sibTrans" cxnId="{122F64F7-FFA9-4A91-9BEA-802911E1F37E}">
      <dgm:prSet/>
      <dgm:spPr/>
      <dgm:t>
        <a:bodyPr/>
        <a:lstStyle/>
        <a:p>
          <a:endParaRPr lang="en-DE"/>
        </a:p>
      </dgm:t>
    </dgm:pt>
    <dgm:pt modelId="{D7D405E4-3EE4-4400-BBB7-90C1D0E02FAF}">
      <dgm:prSet phldrT="[Text]"/>
      <dgm:spPr/>
      <dgm:t>
        <a:bodyPr/>
        <a:lstStyle/>
        <a:p>
          <a:r>
            <a:rPr lang="en-US" dirty="0"/>
            <a:t>Data Visualization</a:t>
          </a:r>
          <a:endParaRPr lang="en-DE" dirty="0"/>
        </a:p>
      </dgm:t>
    </dgm:pt>
    <dgm:pt modelId="{1D80DE9A-EFF9-459B-8D73-455FB8C9E0A0}" type="parTrans" cxnId="{F6B25670-3FCA-473C-AFB6-E888A33D8F9C}">
      <dgm:prSet/>
      <dgm:spPr/>
      <dgm:t>
        <a:bodyPr/>
        <a:lstStyle/>
        <a:p>
          <a:endParaRPr lang="en-DE"/>
        </a:p>
      </dgm:t>
    </dgm:pt>
    <dgm:pt modelId="{EEBAE379-0AAF-43D3-A46A-4810039F0425}" type="sibTrans" cxnId="{F6B25670-3FCA-473C-AFB6-E888A33D8F9C}">
      <dgm:prSet/>
      <dgm:spPr/>
      <dgm:t>
        <a:bodyPr/>
        <a:lstStyle/>
        <a:p>
          <a:endParaRPr lang="en-DE"/>
        </a:p>
      </dgm:t>
    </dgm:pt>
    <dgm:pt modelId="{50657E3D-5A52-4013-962F-E5B560940581}">
      <dgm:prSet phldrT="[Text]"/>
      <dgm:spPr/>
      <dgm:t>
        <a:bodyPr/>
        <a:lstStyle/>
        <a:p>
          <a:r>
            <a:rPr lang="en-US" dirty="0"/>
            <a:t>ETL</a:t>
          </a:r>
          <a:endParaRPr lang="en-DE" dirty="0"/>
        </a:p>
      </dgm:t>
    </dgm:pt>
    <dgm:pt modelId="{4555E655-7DB7-4D1F-9758-C21CDF2E26D2}" type="parTrans" cxnId="{990ED855-8E52-43B9-93A1-0A08D205D07D}">
      <dgm:prSet/>
      <dgm:spPr/>
      <dgm:t>
        <a:bodyPr/>
        <a:lstStyle/>
        <a:p>
          <a:endParaRPr lang="en-DE"/>
        </a:p>
      </dgm:t>
    </dgm:pt>
    <dgm:pt modelId="{12A58359-A20E-4D1A-98C9-CF3DA6D93C57}" type="sibTrans" cxnId="{990ED855-8E52-43B9-93A1-0A08D205D07D}">
      <dgm:prSet/>
      <dgm:spPr/>
      <dgm:t>
        <a:bodyPr/>
        <a:lstStyle/>
        <a:p>
          <a:endParaRPr lang="en-DE"/>
        </a:p>
      </dgm:t>
    </dgm:pt>
    <dgm:pt modelId="{4591016E-092E-4104-A1E9-468C82C95A08}" type="pres">
      <dgm:prSet presAssocID="{A5B06636-8A53-4130-B945-AC6D3D8AF62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9689F194-BE81-4814-9DB3-DB9C1AABB96C}" type="pres">
      <dgm:prSet presAssocID="{A5B06636-8A53-4130-B945-AC6D3D8AF620}" presName="dummyMaxCanvas" presStyleCnt="0"/>
      <dgm:spPr/>
    </dgm:pt>
    <dgm:pt modelId="{4D5EEC7B-80DF-48F2-BE01-40AA7E83107F}" type="pres">
      <dgm:prSet presAssocID="{A5B06636-8A53-4130-B945-AC6D3D8AF620}" presName="parentComposite" presStyleCnt="0"/>
      <dgm:spPr/>
    </dgm:pt>
    <dgm:pt modelId="{70B9159A-319B-456C-8360-9F380E84CC0D}" type="pres">
      <dgm:prSet presAssocID="{A5B06636-8A53-4130-B945-AC6D3D8AF620}" presName="parent1" presStyleLbl="alignAccFollowNode1" presStyleIdx="0" presStyleCnt="4" custLinFactNeighborX="8622">
        <dgm:presLayoutVars>
          <dgm:chMax val="4"/>
        </dgm:presLayoutVars>
      </dgm:prSet>
      <dgm:spPr/>
    </dgm:pt>
    <dgm:pt modelId="{7B9FE3CC-226B-4798-B048-963249CD4C9E}" type="pres">
      <dgm:prSet presAssocID="{A5B06636-8A53-4130-B945-AC6D3D8AF620}" presName="parent2" presStyleLbl="alignAccFollowNode1" presStyleIdx="1" presStyleCnt="4" custScaleX="140083" custLinFactNeighborX="23279" custLinFactNeighborY="3104">
        <dgm:presLayoutVars>
          <dgm:chMax val="4"/>
        </dgm:presLayoutVars>
      </dgm:prSet>
      <dgm:spPr/>
    </dgm:pt>
    <dgm:pt modelId="{44C11419-814F-48E1-92D5-2C022B1F974B}" type="pres">
      <dgm:prSet presAssocID="{A5B06636-8A53-4130-B945-AC6D3D8AF620}" presName="childrenComposite" presStyleCnt="0"/>
      <dgm:spPr/>
    </dgm:pt>
    <dgm:pt modelId="{47D8412B-65F8-4DA5-8E5A-E8B014972AA7}" type="pres">
      <dgm:prSet presAssocID="{A5B06636-8A53-4130-B945-AC6D3D8AF620}" presName="dummyMaxCanvas_ChildArea" presStyleCnt="0"/>
      <dgm:spPr/>
    </dgm:pt>
    <dgm:pt modelId="{0D99C8EA-5ED1-4044-BA8C-DBA42E5C0749}" type="pres">
      <dgm:prSet presAssocID="{A5B06636-8A53-4130-B945-AC6D3D8AF620}" presName="fulcrum" presStyleLbl="alignAccFollowNode1" presStyleIdx="2" presStyleCnt="4"/>
      <dgm:spPr/>
    </dgm:pt>
    <dgm:pt modelId="{FE61A1A6-7F30-430E-8616-0DDED5DEC740}" type="pres">
      <dgm:prSet presAssocID="{A5B06636-8A53-4130-B945-AC6D3D8AF620}" presName="balance_23" presStyleLbl="alignAccFollowNode1" presStyleIdx="3" presStyleCnt="4">
        <dgm:presLayoutVars>
          <dgm:bulletEnabled val="1"/>
        </dgm:presLayoutVars>
      </dgm:prSet>
      <dgm:spPr/>
    </dgm:pt>
    <dgm:pt modelId="{7882CAAE-5754-4E20-8F56-F41609C9DE7F}" type="pres">
      <dgm:prSet presAssocID="{A5B06636-8A53-4130-B945-AC6D3D8AF620}" presName="right_23_1" presStyleLbl="node1" presStyleIdx="0" presStyleCnt="5" custScaleX="113139">
        <dgm:presLayoutVars>
          <dgm:bulletEnabled val="1"/>
        </dgm:presLayoutVars>
      </dgm:prSet>
      <dgm:spPr/>
    </dgm:pt>
    <dgm:pt modelId="{430752CA-7148-484D-BFC7-DD416261700D}" type="pres">
      <dgm:prSet presAssocID="{A5B06636-8A53-4130-B945-AC6D3D8AF620}" presName="right_23_2" presStyleLbl="node1" presStyleIdx="1" presStyleCnt="5" custScaleX="111922" custScaleY="118204" custLinFactNeighborX="839" custLinFactNeighborY="-4850">
        <dgm:presLayoutVars>
          <dgm:bulletEnabled val="1"/>
        </dgm:presLayoutVars>
      </dgm:prSet>
      <dgm:spPr/>
    </dgm:pt>
    <dgm:pt modelId="{39CDAD37-CFCA-4E1F-BAD2-BE71A30BAE04}" type="pres">
      <dgm:prSet presAssocID="{A5B06636-8A53-4130-B945-AC6D3D8AF620}" presName="right_23_3" presStyleLbl="node1" presStyleIdx="2" presStyleCnt="5" custScaleX="111437" custLinFactNeighborX="1678" custLinFactNeighborY="-12639">
        <dgm:presLayoutVars>
          <dgm:bulletEnabled val="1"/>
        </dgm:presLayoutVars>
      </dgm:prSet>
      <dgm:spPr/>
    </dgm:pt>
    <dgm:pt modelId="{8ED38E31-551F-4490-8E2E-B325B7EA4908}" type="pres">
      <dgm:prSet presAssocID="{A5B06636-8A53-4130-B945-AC6D3D8AF620}" presName="left_23_1" presStyleLbl="node1" presStyleIdx="3" presStyleCnt="5" custScaleX="120168" custScaleY="122016">
        <dgm:presLayoutVars>
          <dgm:bulletEnabled val="1"/>
        </dgm:presLayoutVars>
      </dgm:prSet>
      <dgm:spPr/>
    </dgm:pt>
    <dgm:pt modelId="{5C6E907E-EAC3-4D35-A908-1531029D97E4}" type="pres">
      <dgm:prSet presAssocID="{A5B06636-8A53-4130-B945-AC6D3D8AF620}" presName="left_23_2" presStyleLbl="node1" presStyleIdx="4" presStyleCnt="5" custScaleX="125981" custScaleY="130922" custLinFactNeighborX="-288" custLinFactNeighborY="-20095">
        <dgm:presLayoutVars>
          <dgm:bulletEnabled val="1"/>
        </dgm:presLayoutVars>
      </dgm:prSet>
      <dgm:spPr/>
    </dgm:pt>
  </dgm:ptLst>
  <dgm:cxnLst>
    <dgm:cxn modelId="{684C1614-3007-41D3-A08F-7DFA0325141A}" type="presOf" srcId="{D7D405E4-3EE4-4400-BBB7-90C1D0E02FAF}" destId="{430752CA-7148-484D-BFC7-DD416261700D}" srcOrd="0" destOrd="0" presId="urn:microsoft.com/office/officeart/2005/8/layout/balance1"/>
    <dgm:cxn modelId="{A732852B-7EA1-4804-A5B6-7C0FFC80F792}" type="presOf" srcId="{50657E3D-5A52-4013-962F-E5B560940581}" destId="{39CDAD37-CFCA-4E1F-BAD2-BE71A30BAE04}" srcOrd="0" destOrd="0" presId="urn:microsoft.com/office/officeart/2005/8/layout/balance1"/>
    <dgm:cxn modelId="{9CF53135-6CFE-41AB-835A-C2A9D3721ED0}" type="presOf" srcId="{C3A8951F-6EEB-4611-8940-506E3DAFED49}" destId="{70B9159A-319B-456C-8360-9F380E84CC0D}" srcOrd="0" destOrd="0" presId="urn:microsoft.com/office/officeart/2005/8/layout/balance1"/>
    <dgm:cxn modelId="{50615445-95B6-4DE3-8469-8631809B4F69}" type="presOf" srcId="{A5B06636-8A53-4130-B945-AC6D3D8AF620}" destId="{4591016E-092E-4104-A1E9-468C82C95A08}" srcOrd="0" destOrd="0" presId="urn:microsoft.com/office/officeart/2005/8/layout/balance1"/>
    <dgm:cxn modelId="{F492D64F-7178-4E38-8AB0-EBA006FCEEC1}" type="presOf" srcId="{3C9ED7A6-184F-4EE9-8867-F049461D074B}" destId="{8ED38E31-551F-4490-8E2E-B325B7EA4908}" srcOrd="0" destOrd="0" presId="urn:microsoft.com/office/officeart/2005/8/layout/balance1"/>
    <dgm:cxn modelId="{F6B25670-3FCA-473C-AFB6-E888A33D8F9C}" srcId="{97E2ECD7-D118-4E7B-B69C-A49DB0F94DA9}" destId="{D7D405E4-3EE4-4400-BBB7-90C1D0E02FAF}" srcOrd="1" destOrd="0" parTransId="{1D80DE9A-EFF9-459B-8D73-455FB8C9E0A0}" sibTransId="{EEBAE379-0AAF-43D3-A46A-4810039F0425}"/>
    <dgm:cxn modelId="{8A821373-7A50-475D-B936-0FBEA9C2B323}" type="presOf" srcId="{279719EC-06B9-4EE3-94C2-590A5F164C79}" destId="{5C6E907E-EAC3-4D35-A908-1531029D97E4}" srcOrd="0" destOrd="0" presId="urn:microsoft.com/office/officeart/2005/8/layout/balance1"/>
    <dgm:cxn modelId="{58426D73-B0F7-407D-860E-8E1666290480}" srcId="{C3A8951F-6EEB-4611-8940-506E3DAFED49}" destId="{279719EC-06B9-4EE3-94C2-590A5F164C79}" srcOrd="1" destOrd="0" parTransId="{2B8BF566-B4B2-4812-B8FA-C875D410168A}" sibTransId="{92BC1384-9C71-4F95-BB72-DCB8A77A8943}"/>
    <dgm:cxn modelId="{990ED855-8E52-43B9-93A1-0A08D205D07D}" srcId="{97E2ECD7-D118-4E7B-B69C-A49DB0F94DA9}" destId="{50657E3D-5A52-4013-962F-E5B560940581}" srcOrd="2" destOrd="0" parTransId="{4555E655-7DB7-4D1F-9758-C21CDF2E26D2}" sibTransId="{12A58359-A20E-4D1A-98C9-CF3DA6D93C57}"/>
    <dgm:cxn modelId="{248FDC95-0A74-44C7-92F4-4A87B97D9EC7}" type="presOf" srcId="{E9BEEEF7-63B8-4C17-BE29-DBD13A6F9828}" destId="{7882CAAE-5754-4E20-8F56-F41609C9DE7F}" srcOrd="0" destOrd="0" presId="urn:microsoft.com/office/officeart/2005/8/layout/balance1"/>
    <dgm:cxn modelId="{DC951398-2BAE-4B5F-9AA4-E8F84E9E0C47}" srcId="{C3A8951F-6EEB-4611-8940-506E3DAFED49}" destId="{3C9ED7A6-184F-4EE9-8867-F049461D074B}" srcOrd="0" destOrd="0" parTransId="{72338C58-4558-46E6-8D31-00F808A0B7DA}" sibTransId="{AE1C5902-6839-4FAA-82C8-014C9E20C3E2}"/>
    <dgm:cxn modelId="{864B229C-0C49-480A-A71D-DF3426A32FC4}" srcId="{A5B06636-8A53-4130-B945-AC6D3D8AF620}" destId="{97E2ECD7-D118-4E7B-B69C-A49DB0F94DA9}" srcOrd="1" destOrd="0" parTransId="{090A83DF-A348-4B4A-8434-3D48CEEB5D15}" sibTransId="{7A3350AE-573B-44D8-B57A-1A7AA76C4EF2}"/>
    <dgm:cxn modelId="{BA9408D3-1599-4810-BC4B-1204517591A9}" srcId="{A5B06636-8A53-4130-B945-AC6D3D8AF620}" destId="{C3A8951F-6EEB-4611-8940-506E3DAFED49}" srcOrd="0" destOrd="0" parTransId="{DF2BD7C0-3286-4471-8670-31A6D7CD4D5D}" sibTransId="{939BE53A-3FF8-474E-9D91-26F8A175A06A}"/>
    <dgm:cxn modelId="{5B5344F0-54FA-494E-A90F-9B6206E23404}" type="presOf" srcId="{97E2ECD7-D118-4E7B-B69C-A49DB0F94DA9}" destId="{7B9FE3CC-226B-4798-B048-963249CD4C9E}" srcOrd="0" destOrd="0" presId="urn:microsoft.com/office/officeart/2005/8/layout/balance1"/>
    <dgm:cxn modelId="{122F64F7-FFA9-4A91-9BEA-802911E1F37E}" srcId="{97E2ECD7-D118-4E7B-B69C-A49DB0F94DA9}" destId="{E9BEEEF7-63B8-4C17-BE29-DBD13A6F9828}" srcOrd="0" destOrd="0" parTransId="{C2A6D925-DC22-4F4B-AC5E-83668AC349CA}" sibTransId="{7D522D26-22A4-4433-8B5C-808768E248D2}"/>
    <dgm:cxn modelId="{F60D521F-C835-4F9C-BCFF-4B0C612F3464}" type="presParOf" srcId="{4591016E-092E-4104-A1E9-468C82C95A08}" destId="{9689F194-BE81-4814-9DB3-DB9C1AABB96C}" srcOrd="0" destOrd="0" presId="urn:microsoft.com/office/officeart/2005/8/layout/balance1"/>
    <dgm:cxn modelId="{D7540D86-A665-418A-AD91-38624D4D3BC2}" type="presParOf" srcId="{4591016E-092E-4104-A1E9-468C82C95A08}" destId="{4D5EEC7B-80DF-48F2-BE01-40AA7E83107F}" srcOrd="1" destOrd="0" presId="urn:microsoft.com/office/officeart/2005/8/layout/balance1"/>
    <dgm:cxn modelId="{15F40684-D5DB-44A8-9E39-4D3290206176}" type="presParOf" srcId="{4D5EEC7B-80DF-48F2-BE01-40AA7E83107F}" destId="{70B9159A-319B-456C-8360-9F380E84CC0D}" srcOrd="0" destOrd="0" presId="urn:microsoft.com/office/officeart/2005/8/layout/balance1"/>
    <dgm:cxn modelId="{D17B85F8-BED2-46BE-8F6F-B76715A7ED17}" type="presParOf" srcId="{4D5EEC7B-80DF-48F2-BE01-40AA7E83107F}" destId="{7B9FE3CC-226B-4798-B048-963249CD4C9E}" srcOrd="1" destOrd="0" presId="urn:microsoft.com/office/officeart/2005/8/layout/balance1"/>
    <dgm:cxn modelId="{18E40C49-E7AF-4DFE-B043-43CA3FDCF790}" type="presParOf" srcId="{4591016E-092E-4104-A1E9-468C82C95A08}" destId="{44C11419-814F-48E1-92D5-2C022B1F974B}" srcOrd="2" destOrd="0" presId="urn:microsoft.com/office/officeart/2005/8/layout/balance1"/>
    <dgm:cxn modelId="{7E6B062A-7344-48AC-8395-2DF6CF5D038C}" type="presParOf" srcId="{44C11419-814F-48E1-92D5-2C022B1F974B}" destId="{47D8412B-65F8-4DA5-8E5A-E8B014972AA7}" srcOrd="0" destOrd="0" presId="urn:microsoft.com/office/officeart/2005/8/layout/balance1"/>
    <dgm:cxn modelId="{531B791B-201E-486D-A5F9-E3C5A6814EC2}" type="presParOf" srcId="{44C11419-814F-48E1-92D5-2C022B1F974B}" destId="{0D99C8EA-5ED1-4044-BA8C-DBA42E5C0749}" srcOrd="1" destOrd="0" presId="urn:microsoft.com/office/officeart/2005/8/layout/balance1"/>
    <dgm:cxn modelId="{0C16257C-F579-4650-8156-A659BAD50FA8}" type="presParOf" srcId="{44C11419-814F-48E1-92D5-2C022B1F974B}" destId="{FE61A1A6-7F30-430E-8616-0DDED5DEC740}" srcOrd="2" destOrd="0" presId="urn:microsoft.com/office/officeart/2005/8/layout/balance1"/>
    <dgm:cxn modelId="{8857ABD4-9733-40F3-8A5D-F2887B530155}" type="presParOf" srcId="{44C11419-814F-48E1-92D5-2C022B1F974B}" destId="{7882CAAE-5754-4E20-8F56-F41609C9DE7F}" srcOrd="3" destOrd="0" presId="urn:microsoft.com/office/officeart/2005/8/layout/balance1"/>
    <dgm:cxn modelId="{DF1F14E6-C250-4ABA-8260-EFA45D8CFE8B}" type="presParOf" srcId="{44C11419-814F-48E1-92D5-2C022B1F974B}" destId="{430752CA-7148-484D-BFC7-DD416261700D}" srcOrd="4" destOrd="0" presId="urn:microsoft.com/office/officeart/2005/8/layout/balance1"/>
    <dgm:cxn modelId="{351F9FFA-075E-46C9-A41A-B6D8A6252BFF}" type="presParOf" srcId="{44C11419-814F-48E1-92D5-2C022B1F974B}" destId="{39CDAD37-CFCA-4E1F-BAD2-BE71A30BAE04}" srcOrd="5" destOrd="0" presId="urn:microsoft.com/office/officeart/2005/8/layout/balance1"/>
    <dgm:cxn modelId="{B53F85C5-995F-493D-B8BD-4F48F8D8EECD}" type="presParOf" srcId="{44C11419-814F-48E1-92D5-2C022B1F974B}" destId="{8ED38E31-551F-4490-8E2E-B325B7EA4908}" srcOrd="6" destOrd="0" presId="urn:microsoft.com/office/officeart/2005/8/layout/balance1"/>
    <dgm:cxn modelId="{7F884A78-B0EF-40F0-8A5E-A165102EA258}" type="presParOf" srcId="{44C11419-814F-48E1-92D5-2C022B1F974B}" destId="{5C6E907E-EAC3-4D35-A908-1531029D97E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A5A77-8525-4035-9B69-A1A8F78DBF6A}">
      <dsp:nvSpPr>
        <dsp:cNvPr id="0" name=""/>
        <dsp:cNvSpPr/>
      </dsp:nvSpPr>
      <dsp:spPr>
        <a:xfrm>
          <a:off x="5153" y="1165165"/>
          <a:ext cx="2635848" cy="57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Model</a:t>
          </a:r>
          <a:endParaRPr lang="en-DE" sz="2900" kern="1200" dirty="0"/>
        </a:p>
      </dsp:txBody>
      <dsp:txXfrm>
        <a:off x="5153" y="1165165"/>
        <a:ext cx="2635848" cy="574200"/>
      </dsp:txXfrm>
    </dsp:sp>
    <dsp:sp modelId="{FBEC5E80-3EA2-4FF4-B229-8DBE246E124B}">
      <dsp:nvSpPr>
        <dsp:cNvPr id="0" name=""/>
        <dsp:cNvSpPr/>
      </dsp:nvSpPr>
      <dsp:spPr>
        <a:xfrm>
          <a:off x="2641001" y="1138250"/>
          <a:ext cx="527169" cy="628031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E9B9F-E5F7-4D69-8AD7-FBD34A8478D3}">
      <dsp:nvSpPr>
        <dsp:cNvPr id="0" name=""/>
        <dsp:cNvSpPr/>
      </dsp:nvSpPr>
      <dsp:spPr>
        <a:xfrm>
          <a:off x="3379039" y="1138250"/>
          <a:ext cx="7169507" cy="628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Python script</a:t>
          </a:r>
          <a:endParaRPr lang="en-DE" sz="2900" kern="1200" dirty="0"/>
        </a:p>
      </dsp:txBody>
      <dsp:txXfrm>
        <a:off x="3379039" y="1138250"/>
        <a:ext cx="7169507" cy="628031"/>
      </dsp:txXfrm>
    </dsp:sp>
    <dsp:sp modelId="{A8532770-0C85-4F52-87B0-7B58A789F8AD}">
      <dsp:nvSpPr>
        <dsp:cNvPr id="0" name=""/>
        <dsp:cNvSpPr/>
      </dsp:nvSpPr>
      <dsp:spPr>
        <a:xfrm>
          <a:off x="5153" y="1897597"/>
          <a:ext cx="2635848" cy="57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Visualization</a:t>
          </a:r>
          <a:endParaRPr lang="en-DE" sz="2900" kern="1200" dirty="0"/>
        </a:p>
      </dsp:txBody>
      <dsp:txXfrm>
        <a:off x="5153" y="1897597"/>
        <a:ext cx="2635848" cy="574200"/>
      </dsp:txXfrm>
    </dsp:sp>
    <dsp:sp modelId="{FB0FE3F4-14BE-404F-903D-DD62E242673F}">
      <dsp:nvSpPr>
        <dsp:cNvPr id="0" name=""/>
        <dsp:cNvSpPr/>
      </dsp:nvSpPr>
      <dsp:spPr>
        <a:xfrm>
          <a:off x="2641001" y="1870681"/>
          <a:ext cx="527169" cy="628031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06BAE-E06E-4AD7-A79E-3A8E36375827}">
      <dsp:nvSpPr>
        <dsp:cNvPr id="0" name=""/>
        <dsp:cNvSpPr/>
      </dsp:nvSpPr>
      <dsp:spPr>
        <a:xfrm>
          <a:off x="3379039" y="1870681"/>
          <a:ext cx="7169507" cy="628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Python custom visual</a:t>
          </a:r>
          <a:endParaRPr lang="en-DE" sz="2900" kern="1200" dirty="0"/>
        </a:p>
      </dsp:txBody>
      <dsp:txXfrm>
        <a:off x="3379039" y="1870681"/>
        <a:ext cx="7169507" cy="628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9159A-319B-456C-8360-9F380E84CC0D}">
      <dsp:nvSpPr>
        <dsp:cNvPr id="0" name=""/>
        <dsp:cNvSpPr/>
      </dsp:nvSpPr>
      <dsp:spPr>
        <a:xfrm>
          <a:off x="3658272" y="0"/>
          <a:ext cx="1309306" cy="727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</a:t>
          </a:r>
          <a:endParaRPr lang="en-DE" sz="3000" kern="1200" dirty="0"/>
        </a:p>
      </dsp:txBody>
      <dsp:txXfrm>
        <a:off x="3679577" y="21305"/>
        <a:ext cx="1266696" cy="684782"/>
      </dsp:txXfrm>
    </dsp:sp>
    <dsp:sp modelId="{7B9FE3CC-226B-4798-B048-963249CD4C9E}">
      <dsp:nvSpPr>
        <dsp:cNvPr id="0" name=""/>
        <dsp:cNvSpPr/>
      </dsp:nvSpPr>
      <dsp:spPr>
        <a:xfrm>
          <a:off x="5478993" y="22578"/>
          <a:ext cx="1834116" cy="727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Python</a:t>
          </a:r>
          <a:endParaRPr lang="en-DE" sz="3000" kern="1200" dirty="0"/>
        </a:p>
      </dsp:txBody>
      <dsp:txXfrm>
        <a:off x="5500298" y="43883"/>
        <a:ext cx="1791506" cy="684782"/>
      </dsp:txXfrm>
    </dsp:sp>
    <dsp:sp modelId="{0D99C8EA-5ED1-4044-BA8C-DBA42E5C0749}">
      <dsp:nvSpPr>
        <dsp:cNvPr id="0" name=""/>
        <dsp:cNvSpPr/>
      </dsp:nvSpPr>
      <dsp:spPr>
        <a:xfrm>
          <a:off x="5000152" y="3091418"/>
          <a:ext cx="545544" cy="54554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1A1A6-7F30-430E-8616-0DDED5DEC740}">
      <dsp:nvSpPr>
        <dsp:cNvPr id="0" name=""/>
        <dsp:cNvSpPr/>
      </dsp:nvSpPr>
      <dsp:spPr>
        <a:xfrm rot="240000">
          <a:off x="3635791" y="2857646"/>
          <a:ext cx="3274266" cy="228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2CAAE-5754-4E20-8F56-F41609C9DE7F}">
      <dsp:nvSpPr>
        <dsp:cNvPr id="0" name=""/>
        <dsp:cNvSpPr/>
      </dsp:nvSpPr>
      <dsp:spPr>
        <a:xfrm rot="240000">
          <a:off x="5512648" y="2291420"/>
          <a:ext cx="1484512" cy="596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Science</a:t>
          </a:r>
          <a:endParaRPr lang="en-DE" sz="1500" kern="1200" dirty="0"/>
        </a:p>
      </dsp:txBody>
      <dsp:txXfrm>
        <a:off x="5541752" y="2320524"/>
        <a:ext cx="1426304" cy="537986"/>
      </dsp:txXfrm>
    </dsp:sp>
    <dsp:sp modelId="{430752CA-7148-484D-BFC7-DD416261700D}">
      <dsp:nvSpPr>
        <dsp:cNvPr id="0" name=""/>
        <dsp:cNvSpPr/>
      </dsp:nvSpPr>
      <dsp:spPr>
        <a:xfrm rot="240000">
          <a:off x="5583945" y="1538295"/>
          <a:ext cx="1459060" cy="725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Visualization</a:t>
          </a:r>
          <a:endParaRPr lang="en-DE" sz="1500" kern="1200" dirty="0"/>
        </a:p>
      </dsp:txBody>
      <dsp:txXfrm>
        <a:off x="5619356" y="1573706"/>
        <a:ext cx="1388238" cy="654580"/>
      </dsp:txXfrm>
    </dsp:sp>
    <dsp:sp modelId="{39CDAD37-CFCA-4E1F-BAD2-BE71A30BAE04}">
      <dsp:nvSpPr>
        <dsp:cNvPr id="0" name=""/>
        <dsp:cNvSpPr/>
      </dsp:nvSpPr>
      <dsp:spPr>
        <a:xfrm rot="240000">
          <a:off x="5641326" y="907596"/>
          <a:ext cx="1461440" cy="597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ETL</a:t>
          </a:r>
          <a:endParaRPr lang="en-DE" sz="1500" kern="1200" dirty="0"/>
        </a:p>
      </dsp:txBody>
      <dsp:txXfrm>
        <a:off x="5670509" y="936779"/>
        <a:ext cx="1403074" cy="539442"/>
      </dsp:txXfrm>
    </dsp:sp>
    <dsp:sp modelId="{8ED38E31-551F-4490-8E2E-B325B7EA4908}">
      <dsp:nvSpPr>
        <dsp:cNvPr id="0" name=""/>
        <dsp:cNvSpPr/>
      </dsp:nvSpPr>
      <dsp:spPr>
        <a:xfrm rot="240000">
          <a:off x="3597385" y="2086386"/>
          <a:ext cx="1568967" cy="744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Science</a:t>
          </a:r>
          <a:endParaRPr lang="en-DE" sz="1500" kern="1200" dirty="0"/>
        </a:p>
      </dsp:txBody>
      <dsp:txXfrm>
        <a:off x="3633724" y="2122725"/>
        <a:ext cx="1496289" cy="671723"/>
      </dsp:txXfrm>
    </dsp:sp>
    <dsp:sp modelId="{5C6E907E-EAC3-4D35-A908-1531029D97E4}">
      <dsp:nvSpPr>
        <dsp:cNvPr id="0" name=""/>
        <dsp:cNvSpPr/>
      </dsp:nvSpPr>
      <dsp:spPr>
        <a:xfrm rot="240000">
          <a:off x="3603580" y="1262840"/>
          <a:ext cx="1643387" cy="801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Visualization</a:t>
          </a:r>
          <a:endParaRPr lang="en-DE" sz="1500" kern="1200" dirty="0"/>
        </a:p>
      </dsp:txBody>
      <dsp:txXfrm>
        <a:off x="3642708" y="1301968"/>
        <a:ext cx="1565131" cy="723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6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4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9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08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049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28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D11720-76E7-46E6-B0AA-057287C42052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6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D11720-76E7-46E6-B0AA-057287C42052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15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eaning-numpy-panda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blog/pythonblogepisode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Integration </a:t>
            </a:r>
            <a:br>
              <a:rPr lang="en-US" dirty="0"/>
            </a:br>
            <a:r>
              <a:rPr lang="en-US" dirty="0"/>
              <a:t>In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Mark Gulati</a:t>
            </a:r>
            <a:br>
              <a:rPr lang="en-US" sz="1200" dirty="0"/>
            </a:br>
            <a:r>
              <a:rPr lang="en-US" sz="1200" dirty="0"/>
              <a:t>Power BI User Group Berlin </a:t>
            </a:r>
            <a:br>
              <a:rPr lang="en-US" sz="1200" dirty="0"/>
            </a:br>
            <a:r>
              <a:rPr lang="en-US" sz="1200" dirty="0"/>
              <a:t>20.09.2018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E512-D949-4436-AF19-CFF1C152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with </a:t>
            </a:r>
            <a:r>
              <a:rPr lang="en-US" dirty="0" err="1"/>
              <a:t>numpy</a:t>
            </a:r>
            <a:r>
              <a:rPr lang="en-US" dirty="0"/>
              <a:t> and pandas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417A-C862-4010-83EF-774ED931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 Columns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Changing the Index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Tidying up Fields in the Data</a:t>
            </a:r>
          </a:p>
          <a:p>
            <a:r>
              <a:rPr lang="en-US" dirty="0"/>
              <a:t>Combining str Methods with NumPy to Clean Columns</a:t>
            </a:r>
          </a:p>
          <a:p>
            <a:r>
              <a:rPr lang="en-US" dirty="0"/>
              <a:t>Cleaning the Entire Dataset Using the </a:t>
            </a:r>
            <a:r>
              <a:rPr lang="en-US" dirty="0" err="1"/>
              <a:t>applymap</a:t>
            </a:r>
            <a:r>
              <a:rPr lang="en-US" dirty="0"/>
              <a:t> Function</a:t>
            </a:r>
          </a:p>
          <a:p>
            <a:r>
              <a:rPr lang="en-US" dirty="0"/>
              <a:t>Renaming Columns and Skipping Rows</a:t>
            </a:r>
          </a:p>
          <a:p>
            <a:r>
              <a:rPr lang="en-US" dirty="0"/>
              <a:t>See here: </a:t>
            </a:r>
            <a:r>
              <a:rPr lang="en-US" dirty="0">
                <a:hlinkClick r:id="rId2"/>
              </a:rPr>
              <a:t>https://realpython.com/python-data-cleaning-numpy-pandas/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465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AAD8E47-7607-4E59-AFE3-E28231231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5" y="223916"/>
            <a:ext cx="10606164" cy="6410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CC6DC2-2C60-4B56-B1CF-205833C481FD}"/>
              </a:ext>
            </a:extLst>
          </p:cNvPr>
          <p:cNvSpPr txBox="1"/>
          <p:nvPr/>
        </p:nvSpPr>
        <p:spPr>
          <a:xfrm>
            <a:off x="10628906" y="6557652"/>
            <a:ext cx="1410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absentdata.com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696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ECC6DC2-2C60-4B56-B1CF-205833C481FD}"/>
              </a:ext>
            </a:extLst>
          </p:cNvPr>
          <p:cNvSpPr txBox="1"/>
          <p:nvPr/>
        </p:nvSpPr>
        <p:spPr>
          <a:xfrm>
            <a:off x="10628906" y="6557652"/>
            <a:ext cx="1410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absentdata.com</a:t>
            </a:r>
            <a:endParaRPr lang="en-DE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E318D-CFCA-43AF-A181-E00898CB2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1" y="1200957"/>
            <a:ext cx="11790437" cy="32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28C9-443E-4054-8D35-7A7B8593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59" y="153634"/>
            <a:ext cx="4733925" cy="1019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D9D111-9783-4C26-B55D-54027589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14" y="1504851"/>
            <a:ext cx="7979454" cy="51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7850-B692-4D09-B407-64CC4E9D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supported in Power BI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A668-5864-4DB6-AB47-4C0C6EF0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Altair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…and many more</a:t>
            </a:r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https://powerbi.microsoft.com/en-us/blog/pythonblogepisode1/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160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Mark Gulati</a:t>
            </a:r>
          </a:p>
          <a:p>
            <a:r>
              <a:rPr lang="en-US" dirty="0"/>
              <a:t>Power BI User Group Berlin</a:t>
            </a:r>
          </a:p>
          <a:p>
            <a:r>
              <a:rPr lang="en-US" dirty="0"/>
              <a:t>20.09.2018</a:t>
            </a:r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1B93-5BB2-4871-811E-8A356769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AC54A-A3BB-4E0E-8776-2367492EE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55814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18712" y="2222287"/>
            <a:ext cx="6515538" cy="3636511"/>
          </a:xfrm>
        </p:spPr>
        <p:txBody>
          <a:bodyPr/>
          <a:lstStyle/>
          <a:p>
            <a:pPr lvl="0"/>
            <a:r>
              <a:rPr lang="en-US" dirty="0"/>
              <a:t>Python is a programming language</a:t>
            </a:r>
          </a:p>
          <a:p>
            <a:pPr lvl="0"/>
            <a:r>
              <a:rPr lang="en-US" dirty="0"/>
              <a:t>Displaced C# on StackOverflow.com</a:t>
            </a:r>
          </a:p>
          <a:p>
            <a:pPr lvl="0"/>
            <a:r>
              <a:rPr lang="en-US" dirty="0"/>
              <a:t>Rapidly displacing R in data space</a:t>
            </a:r>
          </a:p>
          <a:p>
            <a:pPr lvl="0"/>
            <a:r>
              <a:rPr lang="en-US" dirty="0"/>
              <a:t>How is it better than R?</a:t>
            </a:r>
          </a:p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781EB-1AA4-47A4-B73F-3C778C208567}"/>
              </a:ext>
            </a:extLst>
          </p:cNvPr>
          <p:cNvSpPr txBox="1"/>
          <p:nvPr/>
        </p:nvSpPr>
        <p:spPr>
          <a:xfrm>
            <a:off x="10628906" y="6557652"/>
            <a:ext cx="1410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Stackoverflow.com</a:t>
            </a:r>
            <a:endParaRPr lang="en-DE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19352-257C-4757-8AF3-F04EADA6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95" y="2222287"/>
            <a:ext cx="5832178" cy="43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220C-B13F-4707-856A-746DF4BF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R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76300-0AEC-49A1-A5DE-E2F87C9A6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86219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42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cleaning, prediction and clustering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Python script in the Query Editor</a:t>
            </a:r>
          </a:p>
          <a:p>
            <a:pPr lvl="1"/>
            <a:r>
              <a:rPr lang="en-US" sz="2400" dirty="0"/>
              <a:t>Data cleaning</a:t>
            </a:r>
          </a:p>
          <a:p>
            <a:pPr lvl="1"/>
            <a:r>
              <a:rPr lang="en-US" sz="2400" dirty="0"/>
              <a:t>Prediction</a:t>
            </a:r>
          </a:p>
          <a:p>
            <a:pPr lvl="1"/>
            <a:r>
              <a:rPr lang="en-US" sz="2400" dirty="0"/>
              <a:t>Clustering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D039-3AF6-4273-9C88-6699BEBE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visualizations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2593-D770-418A-9590-C514FDC1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visuals are just like R visuals </a:t>
            </a:r>
          </a:p>
          <a:p>
            <a:r>
              <a:rPr lang="en-US" sz="2400" dirty="0"/>
              <a:t>Do update with data refreshes automatically. </a:t>
            </a:r>
          </a:p>
          <a:p>
            <a:r>
              <a:rPr lang="en-US" sz="2400" dirty="0"/>
              <a:t>Cross-filtering works</a:t>
            </a:r>
          </a:p>
          <a:p>
            <a:r>
              <a:rPr lang="en-US" sz="2400" dirty="0"/>
              <a:t>Limitation: visual is not interactive</a:t>
            </a:r>
          </a:p>
          <a:p>
            <a:pPr marL="0" indent="0">
              <a:buNone/>
            </a:pP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4872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 in Query Editor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Import data</a:t>
            </a:r>
          </a:p>
          <a:p>
            <a:pPr lvl="0"/>
            <a:r>
              <a:rPr lang="en-US" sz="2800" dirty="0"/>
              <a:t>Clean and transform data</a:t>
            </a:r>
          </a:p>
          <a:p>
            <a:pPr lvl="0"/>
            <a:r>
              <a:rPr lang="en-US" sz="2800" dirty="0"/>
              <a:t>Generate clusters, assign scores according to predictive model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9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8C130-4004-4317-9FE0-98C3BEF7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02" y="277069"/>
            <a:ext cx="5794996" cy="63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830C8-9D34-4E3B-9100-BC38CAC2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000125"/>
            <a:ext cx="84391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elements/1.1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426</TotalTime>
  <Words>229</Words>
  <Application>Microsoft Office PowerPoint</Application>
  <PresentationFormat>Widescreen</PresentationFormat>
  <Paragraphs>66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Python Integration  In Power BI</vt:lpstr>
      <vt:lpstr>Overview</vt:lpstr>
      <vt:lpstr>What is Python?</vt:lpstr>
      <vt:lpstr>Python vs R</vt:lpstr>
      <vt:lpstr>Data cleaning, prediction and clustering</vt:lpstr>
      <vt:lpstr>Better visualizations</vt:lpstr>
      <vt:lpstr>Python script in Query Editor</vt:lpstr>
      <vt:lpstr>PowerPoint Presentation</vt:lpstr>
      <vt:lpstr>PowerPoint Presentation</vt:lpstr>
      <vt:lpstr>Data cleaning with numpy and pandas</vt:lpstr>
      <vt:lpstr>PowerPoint Presentation</vt:lpstr>
      <vt:lpstr>PowerPoint Presentation</vt:lpstr>
      <vt:lpstr>PowerPoint Presentation</vt:lpstr>
      <vt:lpstr>Libraries supported in Power BI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Funnels  In Power BI</dc:title>
  <dc:creator>Mark G</dc:creator>
  <cp:lastModifiedBy>Mark G</cp:lastModifiedBy>
  <cp:revision>30</cp:revision>
  <dcterms:created xsi:type="dcterms:W3CDTF">2018-07-18T14:50:50Z</dcterms:created>
  <dcterms:modified xsi:type="dcterms:W3CDTF">2018-09-20T13:17:38Z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