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09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50 584 0 0,'-1'-2'194'0'0,"0"0"0"0"0,0 0 0 0 0,0 0 0 0 0,-1 0 0 0 0,1 0 0 0 0,-1 0 0 0 0,1 0 0 0 0,-1 1 0 0 0,0-1 0 0 0,0 0 0 0 0,0 1 0 0 0,-2-2 0 0 0,-19-21 2587 0 0,31 33 525 0 0,102 134-1295 0 0,117 284-1093 0 0,-124-224-772 0 0,112 303 219 0 0,-173-397-222 0 0,-32-85-101 0 0,1-2 1 0 0,1 0-1 0 0,30 42 0 0 0,-42-64-55 0 0,0 1 0 0 0,0-1 0 0 0,0 0 0 0 0,0 1-1 0 0,1-1 1 0 0,-1 1 0 0 0,0-1 0 0 0,0 1 0 0 0,0-1 0 0 0,1 0-1 0 0,-1 1 1 0 0,0-1 0 0 0,1 0 0 0 0,-1 1 0 0 0,0-1-1 0 0,1 0 1 0 0,-1 1 0 0 0,0-1 0 0 0,1 0 0 0 0,-1 0 0 0 0,1 0-1 0 0,-1 1 1 0 0,0-1 0 0 0,1 0 0 0 0,-1 0 0 0 0,1 0-1 0 0,-1 0 1 0 0,1 0 0 0 0,-1 0 0 0 0,1 1 0 0 0,-1-1-1 0 0,1 0 1 0 0,-1 0 0 0 0,1-1 0 0 0,0-16-1367 0 0,-9-24-1020 0 0,8 41 2397 0 0,-6-19-1488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 0 0,'-1'1'152'0'0,"0"-1"1"0"0,0 1-1 0 0,0 0 1 0 0,0-1-1 0 0,0 1 1 0 0,0 0-1 0 0,0 0 1 0 0,0 0-1 0 0,0 0 1 0 0,0 0-1 0 0,1 0 1 0 0,-1 0-1 0 0,0 0 1 0 0,1 0-1 0 0,-1 0 1 0 0,1 0-1 0 0,-1 0 1 0 0,1 0 0 0 0,-1 0-1 0 0,1 1 1 0 0,0-1-1 0 0,0 0 1 0 0,0 0-1 0 0,-1 1 1 0 0,1-1-1 0 0,0 0 1 0 0,0 0-1 0 0,1 0 1 0 0,-1 1-1 0 0,0-1 1 0 0,0 0-1 0 0,1 0 1 0 0,-1 0-1 0 0,0 1 1 0 0,2 0-1 0 0,18 56 207 0 0,-14-43 113 0 0,3 7-371 0 0,1-1 1 0 0,1 0-1 0 0,0 0 1 0 0,2-1-1 0 0,0-1 1 0 0,2 0-1 0 0,22 24 0 0 0,-27-33-185 0 0,0 0-1 0 0,1-1 0 0 0,0 0 0 0 0,0-1 0 0 0,1 0 0 0 0,0-1 1 0 0,0 0-1 0 0,1-1 0 0 0,0-1 0 0 0,0 0 0 0 0,1 0 0 0 0,-1-1 1 0 0,25 3-1 0 0,-29-6-281 0 0,0-1 1 0 0,0-1 0 0 0,1 1-1 0 0,-1-1 1 0 0,15-4-1 0 0,-3-2-738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3:07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7026 0 0,'7'-7'5778'0'0,"6"1"-3616"0"0,12 0-683 0 0,-14 5-1258 0 0,1 0 0 0 0,-1 1 0 0 0,1 0 0 0 0,-1 1 0 0 0,0 0 1 0 0,1 1-1 0 0,12 3 0 0 0,-12-2-252 0 0,1 0 0 0 0,-1-1 0 0 0,0-1 0 0 0,0 0 0 0 0,24-2 0 0 0,-34 1-70 0 0,-1 0 0 0 0,0 0 1 0 0,0 0-1 0 0,0-1 0 0 0,1 1 0 0 0,-1-1 1 0 0,0 1-1 0 0,0-1 0 0 0,0 1 0 0 0,0-1 0 0 0,0 0 1 0 0,0 0-1 0 0,2-1 0 0 0,4-10-4911 0 0,-6 8 3033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3:08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2 4625 0 0,'0'0'185'0'0,"0"0"0"0"0,0 0 0 0 0,-1-1-1 0 0,1 1 1 0 0,0 0 0 0 0,0 0 0 0 0,-1 0 0 0 0,1 0 0 0 0,0 0-1 0 0,-1 0 1 0 0,1 0 0 0 0,0 0 0 0 0,0-1 0 0 0,-1 1 0 0 0,1 0-1 0 0,0 0 1 0 0,-1 0 0 0 0,1 0 0 0 0,0 0 0 0 0,-1 1 0 0 0,1-1-1 0 0,0 0 1 0 0,0 0 0 0 0,-1 0 0 0 0,1 0 0 0 0,0 0 0 0 0,0 0-1 0 0,-1 0 1 0 0,1 1 0 0 0,0-1 0 0 0,-1 0 0 0 0,-9 11 2235 0 0,-6 14-358 0 0,-10 30-1126 0 0,3 2 1 0 0,3 0-1 0 0,2 1 1 0 0,-17 92-1 0 0,34-144-903 0 0,-5 24 116 0 0,2 1-1 0 0,0 0 0 0 0,2 0 1 0 0,3 41-1 0 0,0-63-136 0 0,1-1 1 0 0,-1 1-1 0 0,1-1 0 0 0,1 0 1 0 0,0 0-1 0 0,5 11 0 0 0,-6-15-12 0 0,0 0 0 0 0,1-1-1 0 0,-1 1 1 0 0,1 0 0 0 0,0-1 0 0 0,0 1-1 0 0,0-1 1 0 0,1 0 0 0 0,-1 0 0 0 0,1 0-1 0 0,0-1 1 0 0,-1 1 0 0 0,9 3 0 0 0,-6-3-70 0 0,1-1 1 0 0,-1 0-1 0 0,1 0 0 0 0,0-1 1 0 0,-1 0-1 0 0,1 0 1 0 0,0 0-1 0 0,0-1 0 0 0,-1 0 1 0 0,1 0-1 0 0,0-1 1 0 0,0 0-1 0 0,8-2 1 0 0,3-3-858 0 0,1 0 0 0 0,-1-1 0 0 0,23-13 1 0 0,-22 10-496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3:11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1167 45 976 0 0,'-12'-7'764'0'0,"0"1"1"0"0,0 0-1 0 0,-1 1 0 0 0,1 0 0 0 0,-1 1 0 0 0,0 1 0 0 0,0 0 1 0 0,-1 1-1 0 0,1 0 0 0 0,-24 0 0 0 0,-100 5 2638 0 0,101 0-2679 0 0,0 2 0 0 0,0 2 0 0 0,-59 18 0 0 0,40-10-230 0 0,26-5-194 0 0,-54 24 0 0 0,55-22-208 0 0,-79 41 175 0 0,76-40-227 0 0,2 2 1 0 0,0 2 0 0 0,0 0 0 0 0,2 2 0 0 0,0 1 0 0 0,-30 30-1 0 0,46-39-35 0 0,4-5-8 0 0,0 1-1 0 0,1 0 0 0 0,-1 0 1 0 0,1 1-1 0 0,0-1 1 0 0,1 2-1 0 0,0-1 0 0 0,1 0 1 0 0,-1 1-1 0 0,-4 14 1 0 0,-29 145-42 0 0,33-150 42 0 0,2 0 0 0 0,-1 0 0 0 0,2 1-1 0 0,1 0 1 0 0,0-1 0 0 0,2 1 0 0 0,0 0 0 0 0,0-1-1 0 0,2 1 1 0 0,1-1 0 0 0,9 30 0 0 0,2-8 39 0 0,33 84 321 0 0,-35-97-262 0 0,0-1 0 0 0,24 36 0 0 0,-29-52 10 0 0,0 0 0 0 0,0 0-1 0 0,1-1 1 0 0,0 0 0 0 0,1-1-1 0 0,-1 0 1 0 0,2 0 0 0 0,-1-1 0 0 0,1-1-1 0 0,0 0 1 0 0,0 0 0 0 0,22 7-1 0 0,109 31 652 0 0,-85-27-588 0 0,24 4 73 0 0,39 14 263 0 0,-91-25-108 0 0,42 23 1 0 0,-55-25-136 0 0,1-1 0 0 0,26 7 1 0 0,-24-8 46 0 0,32 14 0 0 0,-11-1 91 0 0,2-3 0 0 0,64 18 1 0 0,-75-27-226 0 0,0-1 0 0 0,48 2 0 0 0,64-5 181 0 0,-140-3-347 0 0,25 0 56 0 0,386-7 450 0 0,-363 2-416 0 0,54-12 0 0 0,-60 8-53 0 0,79-5-1 0 0,-93 12-20 0 0,0-1 1 0 0,0-1-1 0 0,-1-2 0 0 0,42-12 0 0 0,28-9 43 0 0,36-12 44 0 0,-42 4-76 0 0,-43 9-29 0 0,-39 18-4 0 0,2 1 0 0 0,20-8 0 0 0,-19 8 1 0 0,0 1 1 0 0,26-18-1 0 0,-3 2 0 0 0,-19 11-11 0 0,-1-1-1 0 0,25-22 1 0 0,-15 12 14 0 0,-21 17 2 0 0,-1 0 0 0 0,0-1-1 0 0,0 0 1 0 0,-1 0-1 0 0,1 0 1 0 0,-1-1 0 0 0,-1 0-1 0 0,8-13 1 0 0,-7 8-3 0 0,0-1 0 0 0,0 0-1 0 0,-2-1 1 0 0,4-18 0 0 0,1-1-6 0 0,-5 25 6 0 0,-1 0-1 0 0,0-1 0 0 0,-1 1 0 0 0,0-1 0 0 0,0-9 0 0 0,1-5 24 0 0,-1 21-23 0 0,0-1 0 0 0,-1 0 0 0 0,0 0 0 0 0,1 1-1 0 0,-1-1 1 0 0,0 0 0 0 0,0 0 0 0 0,-1 0 0 0 0,1 1 0 0 0,-2-5 0 0 0,-7-46 44 0 0,1 1-26 0 0,4 39-18 0 0,2 1-1 0 0,-2-19 1 0 0,-3-17 3 0 0,-15-33 65 0 0,21 79-70 0 0,1 0 0 0 0,-1 0 1 0 0,0 0-1 0 0,0 1 0 0 0,-1-1 1 0 0,1 0-1 0 0,0 1 0 0 0,-1-1 1 0 0,1 1-1 0 0,-1-1 0 0 0,-2-1 1 0 0,-23-17 38 0 0,13 11-30 0 0,-45-41-4 0 0,40 32-2 0 0,-1 1-1 0 0,-1 2 1 0 0,-36-23-1 0 0,-12-3 27 0 0,46 26-29 0 0,-1 1 1 0 0,-24-11 0 0 0,-51-12-14 0 0,45 19 9 0 0,0-2 1 0 0,-57-31-1 0 0,86 40-9 0 0,-1 1 0 0 0,1 2 0 0 0,-2 0 0 0 0,-44-6 0 0 0,15 3 2 0 0,2 1-4 0 0,33 7 17 0 0,1-1 0 0 0,-37-11 1 0 0,16 2-12 0 0,-1 1 0 0 0,-1 3 0 0 0,1 1 0 0 0,-2 2 0 0 0,-45 0 0 0 0,70 6 2 0 0,-27 4 0 0 0,-12-1 1 0 0,-103-10-18 0 0,135 7-114 0 0,0 1 0 0 0,0 1 0 0 0,-1 2 0 0 0,2 0 0 0 0,-1 2 0 0 0,1 1 0 0 0,-32 13 0 0 0,35-11-3769 0 0,-31 8-1 0 0,41-13 2008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42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0 7690 0 0,'-6'8'3061'0'0,"-7"13"-1"0"0,-3 10-444 0 0,-9 35-1432 0 0,20-50-566 0 0,-85 316 778 0 0,56-190-1086 0 0,19-81-327 0 0,-14 110-1 0 0,29-167-30 0 0,-1 16-52 0 0,1-19 25 0 0,0 0 0 0 0,0 0 0 0 0,0 0 0 0 0,1 0 0 0 0,-1 0 0 0 0,0 0 0 0 0,0 0 0 0 0,1 0 0 0 0,-1 0 0 0 0,1-1 0 0 0,-1 1 0 0 0,1 0 0 0 0,-1 0 0 0 0,1 0 0 0 0,-1 0 0 0 0,2 1 0 0 0,-1-2-16 0 0,-1 0-1 0 0,0 0 1 0 0,1 0 0 0 0,-1 0-1 0 0,1 0 1 0 0,-1 0-1 0 0,0 0 1 0 0,1 0-1 0 0,-1 0 1 0 0,1 0 0 0 0,-1 0-1 0 0,0 0 1 0 0,1 0-1 0 0,-1 0 1 0 0,1 0-1 0 0,-1 0 1 0 0,0-1-1 0 0,1 1 1 0 0,-1 0 0 0 0,0 0-1 0 0,1 0 1 0 0,-1-1-1 0 0,0 1 1 0 0,1-1-1 0 0,7-6-1499 0 0,-4 1 398 0 0,0-1-331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43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52 5785 0 0,'0'-1'371'0'0,"-1"0"0"0"0,0 0-1 0 0,1 0 1 0 0,-1 1 0 0 0,0-1-1 0 0,1 0 1 0 0,-1 0 0 0 0,0 1-1 0 0,0-1 1 0 0,1 1 0 0 0,-1-1 0 0 0,0 1-1 0 0,0-1 1 0 0,0 1 0 0 0,0-1-1 0 0,0 1 1 0 0,0 0 0 0 0,0-1-1 0 0,0 1 1 0 0,0 0 0 0 0,0 0 0 0 0,-2 0-1 0 0,2 0-275 0 0,0 0-1 0 0,0 0 1 0 0,0 1 0 0 0,0-1-1 0 0,0 1 1 0 0,0-1 0 0 0,0 1-1 0 0,0-1 1 0 0,0 1-1 0 0,0 0 1 0 0,0 0 0 0 0,0-1-1 0 0,0 1 1 0 0,0 0-1 0 0,1 0 1 0 0,-1 0 0 0 0,0 0-1 0 0,1 0 1 0 0,-1 0 0 0 0,0 1-1 0 0,-1 2-52 0 0,1-1 0 0 0,-1 1 1 0 0,1 0-1 0 0,0 1 0 0 0,0-1 0 0 0,0 0 0 0 0,1 0 0 0 0,-1 5 0 0 0,2 36 24 0 0,-1-35-45 0 0,1-2-21 0 0,-1-1 1 0 0,1 1 0 0 0,0 0 0 0 0,1-1 0 0 0,0 1 0 0 0,0-1 0 0 0,0 1-1 0 0,1-1 1 0 0,0 0 0 0 0,5 7 0 0 0,-7-13-2 0 0,-1 0 1 0 0,0 0-1 0 0,1-1 0 0 0,0 1 0 0 0,-1 0 1 0 0,1-1-1 0 0,0 1 0 0 0,-1 0 1 0 0,1-1-1 0 0,0 1 0 0 0,-1-1 1 0 0,1 1-1 0 0,0-1 0 0 0,0 1 1 0 0,0-1-1 0 0,-1 0 0 0 0,1 1 1 0 0,0-1-1 0 0,0 0 0 0 0,0 0 1 0 0,0 0-1 0 0,0 0 0 0 0,0 0 0 0 0,0 0 1 0 0,0 0-1 0 0,-1 0 0 0 0,1 0 1 0 0,0 0-1 0 0,0 0 0 0 0,0 0 1 0 0,1-1-1 0 0,0 0 2 0 0,0 0-1 0 0,0 0 1 0 0,0 0-1 0 0,0 0 1 0 0,-1 0 0 0 0,1-1-1 0 0,0 1 1 0 0,-1-1-1 0 0,1 1 1 0 0,-1-1 0 0 0,2-2-1 0 0,3-5 89 0 0,-1 1 0 0 0,0-2 1 0 0,0 1-1 0 0,-1-1 0 0 0,0 1 0 0 0,-1-1 0 0 0,0 0 0 0 0,-1-1 0 0 0,0 1 0 0 0,-1 0 0 0 0,0-1 0 0 0,0 1 0 0 0,-1 0 0 0 0,-2-20 1 0 0,1 26-19 0 0,0 0 1 0 0,0 0 0 0 0,0 0 0 0 0,-1 0 0 0 0,1 0 0 0 0,-1 0 0 0 0,0 0 0 0 0,0 0 0 0 0,-1 1-1 0 0,1-1 1 0 0,-1 1 0 0 0,-3-5 0 0 0,5 7-63 0 0,0 0 1 0 0,0 0-1 0 0,0 0 0 0 0,-1 1 1 0 0,1-1-1 0 0,0 0 0 0 0,0 0 1 0 0,-1 1-1 0 0,1-1 0 0 0,0 0 1 0 0,-1 1-1 0 0,1 0 0 0 0,0-1 0 0 0,-1 1 1 0 0,1 0-1 0 0,-1-1 0 0 0,1 1 1 0 0,-1 0-1 0 0,1 0 0 0 0,0 0 1 0 0,-1 1-1 0 0,1-1 0 0 0,-1 0 1 0 0,1 0-1 0 0,0 1 0 0 0,-1-1 0 0 0,1 1 1 0 0,-1-1-1 0 0,1 1 0 0 0,0-1 1 0 0,0 1-1 0 0,-1 0 0 0 0,1 0 1 0 0,0 0-1 0 0,0 0 0 0 0,0 0 1 0 0,0 0-1 0 0,-2 2 0 0 0,2-2-90 0 0,-1 1 0 0 0,0 0 0 0 0,1 1 0 0 0,0-1 1 0 0,-1 0-1 0 0,1 0 0 0 0,0 0 0 0 0,0 1 0 0 0,0-1 0 0 0,0 1 0 0 0,1-1 0 0 0,-1 1 0 0 0,1-1 0 0 0,-1 1 0 0 0,1-1 0 0 0,0 1 0 0 0,0-1 0 0 0,0 1 1 0 0,0-1-1 0 0,0 1 0 0 0,1 2 0 0 0,0-4-29 0 0,0 0 0 0 0,-1-1 0 0 0,1 1 0 0 0,0 0 0 0 0,-1-1 1 0 0,1 1-1 0 0,0-1 0 0 0,0 1 0 0 0,0-1 0 0 0,0 1 0 0 0,-1-1 0 0 0,1 0 0 0 0,0 1 1 0 0,0-1-1 0 0,1 0 0 0 0,0 1-214 0 0,4 0-547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43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39 5801 0 0,'1'0'250'0'0,"-1"0"-1"0"0,0 1 0 0 0,0-1 1 0 0,0 0-1 0 0,1 0 0 0 0,-1 1 1 0 0,0-1-1 0 0,0 0 0 0 0,0 0 0 0 0,0 1 1 0 0,0-1-1 0 0,0 0 0 0 0,1 1 1 0 0,-1-1-1 0 0,0 0 0 0 0,0 1 1 0 0,0-1-1 0 0,0 0 0 0 0,0 1 1 0 0,0-1-1 0 0,0 0 0 0 0,0 1 1 0 0,0-1-1 0 0,-1 0 0 0 0,1 1 1 0 0,0-1-1 0 0,0 0 0 0 0,0 1 1 0 0,-5 13 2352 0 0,3-8-1668 0 0,-1 7-348 0 0,1 0 1 0 0,0 0 0 0 0,-1 15-1 0 0,3-21-540 0 0,0 0 0 0 0,1 1 0 0 0,-1-1 0 0 0,1 0 0 0 0,1 0 0 0 0,-1 0 0 0 0,4 9-1 0 0,-4-14-42 0 0,-1-1-1 0 0,1 1 1 0 0,0 0-1 0 0,0-1 1 0 0,0 1 0 0 0,0 0-1 0 0,0-1 1 0 0,1 1-1 0 0,-1-1 1 0 0,0 0-1 0 0,1 1 1 0 0,-1-1-1 0 0,1 0 1 0 0,2 2-1 0 0,-3-3-2 0 0,0 0 0 0 0,0 1 1 0 0,0-1-1 0 0,0 0 0 0 0,0 0 0 0 0,0 0 0 0 0,0 0 0 0 0,0 0 0 0 0,0 0 1 0 0,-1 0-1 0 0,1 0 0 0 0,0 0 0 0 0,0 0 0 0 0,0 0 0 0 0,0-1 1 0 0,0 1-1 0 0,0 0 0 0 0,0-1 0 0 0,0 1 0 0 0,0-1 0 0 0,-1 1 1 0 0,1-1-1 0 0,0 1 0 0 0,0-1 0 0 0,-1 1 0 0 0,1-1 0 0 0,0 0 0 0 0,-1 1 1 0 0,1-1-1 0 0,0 0 0 0 0,0-1 0 0 0,7-9 3 0 0,-1-1 0 0 0,0 0 0 0 0,0 0 0 0 0,-1-1 0 0 0,6-19-1 0 0,-4 10 11 0 0,18-50 76 0 0,-24 67-74 0 0,-2 3-2 0 0,0 0 1 0 0,1 0-1 0 0,-1 0 1 0 0,1 1-1 0 0,0-1 1 0 0,-1 0-1 0 0,1 0 1 0 0,0 1 0 0 0,0-1-1 0 0,0 0 1 0 0,3-2-1 0 0,-4 4-6 0 0,0 1 0 0 0,0-1 0 0 0,0 0-1 0 0,1 0 1 0 0,-1 0 0 0 0,0 0 0 0 0,0 0 0 0 0,0 1-1 0 0,0-1 1 0 0,1 0 0 0 0,-1 0 0 0 0,0 0-1 0 0,0 1 1 0 0,0-1 0 0 0,0 0 0 0 0,0 0 0 0 0,0 0-1 0 0,0 1 1 0 0,0-1 0 0 0,0 0 0 0 0,0 0 0 0 0,0 1-1 0 0,1-1 1 0 0,-1 0 0 0 0,0 0 0 0 0,0 1 0 0 0,-1-1-1 0 0,1 0 1 0 0,0 1 0 0 0,1 8 83 0 0,-2 39 81 0 0,0-28-43 0 0,3 35-1 0 0,-2-54-151 0 0,0 1-1 0 0,0-1 1 0 0,1 0 0 0 0,-1 0-1 0 0,0 1 1 0 0,0-1-1 0 0,1 0 1 0 0,-1 0 0 0 0,1 0-1 0 0,-1 0 1 0 0,1 0-1 0 0,0 1 1 0 0,-1-1-1 0 0,1 0 1 0 0,0 0 0 0 0,0-1-1 0 0,-1 1 1 0 0,1 0-1 0 0,0 0 1 0 0,0 0-1 0 0,0 0 1 0 0,2 0 0 0 0,-1 0-32 0 0,-1-1 1 0 0,0 0 0 0 0,1 0 0 0 0,-1 1-1 0 0,0-1 1 0 0,1 0 0 0 0,-1-1 0 0 0,0 1-1 0 0,1 0 1 0 0,-1 0 0 0 0,0 0 0 0 0,0-1 0 0 0,1 1-1 0 0,-1-1 1 0 0,0 1 0 0 0,0-1 0 0 0,1 1-1 0 0,-1-1 1 0 0,0 0 0 0 0,2-1 0 0 0,19-16-6328 0 0,-17 13 3645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44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63 7026 0 0,'-1'-2'640'0'0,"0"1"0"0"0,1-1 0 0 0,-1 0 1 0 0,1 1-1 0 0,0-1 0 0 0,-1 0 1 0 0,1 0-1 0 0,0 0 0 0 0,0 1 0 0 0,0-1 1 0 0,1-3-1 0 0,-1 4-485 0 0,1 0 0 0 0,-1 0 0 0 0,1 0 0 0 0,0 0 0 0 0,-1 0 0 0 0,1 0 0 0 0,0 0 0 0 0,-1 1 0 0 0,1-1 0 0 0,0 0 0 0 0,0 1 0 0 0,0-1 0 0 0,-1 0 0 0 0,1 1 0 0 0,0-1 0 0 0,0 1 0 0 0,0 0 0 0 0,0-1 0 0 0,0 1 0 0 0,2-1 0 0 0,2-1 154 0 0,1-1-1 0 0,-1 1 1 0 0,6-5 0 0 0,1 0 330 0 0,-7 4 363 0 0,-8 12-497 0 0,-1 19-317 0 0,2-14-162 0 0,1 0-1 0 0,0 19 1 0 0,22 147-50 0 0,-20-172-115 0 0,1 0 1 0 0,0 0 0 0 0,1 0-1 0 0,5 11 1 0 0,-7-15-144 0 0,1-1 1 0 0,0 0-1 0 0,0 0 0 0 0,0 0 1 0 0,0 0-1 0 0,0 0 1 0 0,1-1-1 0 0,0 1 0 0 0,-1-1 1 0 0,1 1-1 0 0,0-1 1 0 0,5 3-1 0 0,2-2-1204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44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 2577 0 0,'0'0'117'0'0,"0"0"1"0"0,0-1 0 0 0,0 1 0 0 0,0 0 0 0 0,-1 0 0 0 0,1 0-1 0 0,0-1 1 0 0,0 1 0 0 0,-1 0 0 0 0,1 0 0 0 0,0 0-1 0 0,0 0 1 0 0,-1 0 0 0 0,1-1 0 0 0,0 1 0 0 0,0 0 0 0 0,-1 0-1 0 0,1 0 1 0 0,0 0 0 0 0,0 0 0 0 0,-1 0 0 0 0,1 0 0 0 0,0 0-1 0 0,-1 0 1 0 0,1 0 0 0 0,0 0 0 0 0,0 0 0 0 0,-1 0 0 0 0,1 0-1 0 0,0 1 1 0 0,-1-1 63 0 0,1 0-1 0 0,-1 1 1 0 0,1-1 0 0 0,-1 1-1 0 0,1-1 1 0 0,0 1 0 0 0,-1-1-1 0 0,1 1 1 0 0,0-1 0 0 0,-1 1-1 0 0,1-1 1 0 0,0 1 0 0 0,0 0-1 0 0,-1 2 295 0 0,0 0 0 0 0,0 1-1 0 0,1-1 1 0 0,-1 4 0 0 0,2 13 225 0 0,1 1-1 0 0,0-1 1 0 0,9 33 0 0 0,-2-13-416 0 0,31 249 354 0 0,-29-215-752 0 0,-9-64-37 0 0,-2-9 101 0 0,0 0-1 0 0,1 0 0 0 0,-1 0 0 0 0,0 0 0 0 0,0-1 0 0 0,0 1 0 0 0,1 0 0 0 0,-1 0 0 0 0,0-1 1 0 0,1 1-1 0 0,-1 0 0 0 0,1 0 0 0 0,-1-1 0 0 0,1 1 0 0 0,-1 0 0 0 0,1-1 0 0 0,-1 1 1 0 0,1-1-1 0 0,0 1 0 0 0,-1-1 0 0 0,1 1 0 0 0,0-1 0 0 0,-1 1 0 0 0,1-1 0 0 0,0 0 0 0 0,0 1 1 0 0,-1-1-1 0 0,1 0 0 0 0,0 0 0 0 0,0 1 0 0 0,1-1 0 0 0,1 0-570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4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4585 0 0,'0'-1'166'0'0,"0"-4"442"0"0,-1 0 1 0 0,1 0 0 0 0,0 0-1 0 0,0 0 1 0 0,1 0-1 0 0,0 0 1 0 0,0-1-1 0 0,0 1 1 0 0,0 1 0 0 0,4-9-1 0 0,-2 7-347 0 0,0 0 0 0 0,1 0 1 0 0,0 1-1 0 0,0 0 0 0 0,0 0 0 0 0,1 0 0 0 0,-1 0 0 0 0,11-8 0 0 0,-11 11-198 0 0,0-1-1 0 0,0 0 0 0 0,0 1 0 0 0,0 0 1 0 0,1 0-1 0 0,-1 1 0 0 0,0-1 1 0 0,1 1-1 0 0,-1 0 0 0 0,1 0 0 0 0,-1 0 1 0 0,1 1-1 0 0,7-1 0 0 0,-10 1-38 0 0,-1 0 0 0 0,1 1 0 0 0,-1-1 0 0 0,1 0 0 0 0,-1 1 0 0 0,1-1 0 0 0,-1 1 0 0 0,1-1 0 0 0,-1 1-1 0 0,0 0 1 0 0,1-1 0 0 0,-1 1 0 0 0,0 0 0 0 0,0 0 0 0 0,1 0 0 0 0,0 1 0 0 0,0 0 17 0 0,-1 1 1 0 0,1-1-1 0 0,-1 0 1 0 0,1 0-1 0 0,-1 1 1 0 0,0-1-1 0 0,0 1 1 0 0,1 3-1 0 0,1 4 92 0 0,-2-1 0 0 0,1 1-1 0 0,-1 19 1 0 0,-1-12 22 0 0,-1 1 0 0 0,-6 34 0 0 0,-15 33 86 0 0,-21 38-244 0 0,43-121-1128 0 0,1-5-288 0 0,1 0 545 0 0,0 0 1 0 0,0 1-1 0 0,0-1 1 0 0,2-2-1 0 0,2 2-967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4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2032 0 0,'7'-4'2428'0'0,"13"-10"0"0"0,0 0-65 0 0,-13 10-1315 0 0,0 0-1 0 0,0-1 0 0 0,12-10 0 0 0,2-3 2461 0 0,-21 22-2305 0 0,-1 3-775 0 0,-8 30 166 0 0,2 2-1 0 0,-4 65 1 0 0,11-97-595 0 0,0 0 0 0 0,1 0 0 0 0,0-1 0 0 0,2 10 0 0 0,-2-12-12 0 0,0-1 1 0 0,0 0 0 0 0,0 0 0 0 0,0 0 0 0 0,1 0-1 0 0,0 0 1 0 0,-1 0 0 0 0,1 0 0 0 0,1-1 0 0 0,3 5-1 0 0,-6-6-60 0 0,1 0 0 0 0,0-1 0 0 0,0 1 0 0 0,-1-1 0 0 0,1 0 0 0 0,0 1-1 0 0,0-1 1 0 0,0 1 0 0 0,0-1 0 0 0,0 0 0 0 0,0 0 0 0 0,-1 0 0 0 0,1 1 0 0 0,0-1-1 0 0,0 0 1 0 0,0 0 0 0 0,0 0 0 0 0,0 0 0 0 0,0-1 0 0 0,0 1 0 0 0,0 0-1 0 0,0 0 1 0 0,0 0 0 0 0,-1-1 0 0 0,1 1 0 0 0,0-1 0 0 0,0 1 0 0 0,0 0 0 0 0,0-1-1 0 0,-1 1 1 0 0,2-2 0 0 0,3-2-914 0 0,-1 1-1 0 0,1-1 1 0 0,6-9-1 0 0,-11 13 984 0 0,7-9-2119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14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67 249 3201 0 0,'-3'-6'777'0'0,"0"0"0"0"0,0 0 0 0 0,-1 0 0 0 0,1 0 0 0 0,-1 1 0 0 0,0 0 0 0 0,-6-6 0 0 0,10 11-696 0 0,0-1-1 0 0,-1 1 1 0 0,1 0-1 0 0,-1-1 1 0 0,1 1 0 0 0,-1 0-1 0 0,1-1 1 0 0,-1 1 0 0 0,1 0-1 0 0,-1 0 1 0 0,1-1-1 0 0,-1 1 1 0 0,0 0 0 0 0,1 0-1 0 0,-1 0 1 0 0,1 0-1 0 0,-1 0 1 0 0,1 0 0 0 0,-1 0-1 0 0,0 0 1 0 0,1 0 0 0 0,-1 0-1 0 0,1 0 1 0 0,-1 0-1 0 0,1 0 1 0 0,-1 0 0 0 0,0 0-1 0 0,1 1 1 0 0,-1-1 0 0 0,1 0-1 0 0,-1 1 1 0 0,-1 0 23 0 0,1 1 1 0 0,0 0 0 0 0,0 0-1 0 0,0 0 1 0 0,0 0 0 0 0,0 0-1 0 0,0 0 1 0 0,0 0-1 0 0,0 0 1 0 0,1 0 0 0 0,-1 1-1 0 0,1-1 1 0 0,0 4 0 0 0,-3 20-32 0 0,2 1 1 0 0,1-1-1 0 0,1 1 1 0 0,2-1-1 0 0,0 1 1 0 0,13 46-1 0 0,-2-22-70 0 0,3-1 1 0 0,33 68-1 0 0,-46-109-9 0 0,1 0 0 0 0,0 0 0 0 0,1 0 0 0 0,0-1 0 0 0,0 0 0 0 0,0 0 0 0 0,1-1 0 0 0,9 8 0 0 0,-14-13 4 0 0,0 0-1 0 0,0-1 0 0 0,1 1 0 0 0,-1-1 0 0 0,0 0 0 0 0,1 0 0 0 0,-1 0 1 0 0,1 0-1 0 0,-1 0 0 0 0,1 0 0 0 0,-1 0 0 0 0,1-1 0 0 0,-1 0 0 0 0,1 1 1 0 0,0-1-1 0 0,-1 0 0 0 0,1 0 0 0 0,-1 0 0 0 0,1-1 0 0 0,0 1 0 0 0,-1-1 1 0 0,1 1-1 0 0,-1-1 0 0 0,1 0 0 0 0,-1 0 0 0 0,1 0 0 0 0,-1 0 0 0 0,0 0 1 0 0,1-1-1 0 0,-1 1 0 0 0,0-1 0 0 0,0 1 0 0 0,0-1 0 0 0,0 0 0 0 0,3-4 1 0 0,3-4 6 0 0,0-1 1 0 0,-1 0 0 0 0,0 0-1 0 0,0-1 1 0 0,-1 1 0 0 0,-1-2 0 0 0,0 1-1 0 0,-1 0 1 0 0,0-1 0 0 0,4-25-1 0 0,-1-14 173 0 0,1-70-1 0 0,-7 113-140 0 0,4-46 227 0 0,-3 40-10 0 0,0-1-1 0 0,-1 0 0 0 0,-1 0 1 0 0,0 0-1 0 0,-5-26 0 0 0,23 155 902 0 0,-2-3-1155 0 0,-15-102 3 0 0,1 0 0 0 0,0 0-1 0 0,0-1 1 0 0,1 1 0 0 0,0 0 0 0 0,1-1 0 0 0,-1 0 0 0 0,2 0 0 0 0,8 13 0 0 0,-11-18-7 0 0,0-1 1 0 0,1 1-1 0 0,-1 0 1 0 0,0-1-1 0 0,1 1 1 0 0,-1-1-1 0 0,1 0 1 0 0,-1 0-1 0 0,1 0 1 0 0,0 0-1 0 0,0 0 1 0 0,-1 0-1 0 0,1-1 1 0 0,0 1-1 0 0,0-1 1 0 0,0 0-1 0 0,-1 0 1 0 0,1 0 0 0 0,0 0-1 0 0,0-1 1 0 0,0 1-1 0 0,0-1 1 0 0,-1 0-1 0 0,1 1 1 0 0,0-1-1 0 0,-1 0 1 0 0,1-1-1 0 0,-1 1 1 0 0,1 0-1 0 0,3-4 1 0 0,-3 4 43 0 0,8-6-616 0 0,0 1-1 0 0,0 0 1 0 0,0 1 0 0 0,1 0-1 0 0,0 1 1 0 0,0 1-1 0 0,0-1 1 0 0,1 2-1 0 0,-1 0 1 0 0,16-1 0 0 0,-27 3 584 0 0,0-1 1 0 0,1 1-1 0 0,-1-1 1 0 0,0 0 0 0 0,0 1-1 0 0,1-1 1 0 0,-1 0-1 0 0,0 0 1 0 0,0 0 0 0 0,0 1-1 0 0,0-1 1 0 0,0 0-1 0 0,0-1 1 0 0,-1 1 0 0 0,1 0-1 0 0,0 0 1 0 0,0 0 0 0 0,-1 0-1 0 0,1-1 1 0 0,-1 1-1 0 0,1 0 1 0 0,0-2 0 0 0,13-41 555 0 0,-9 27-264 0 0,9-18-85 0 0,-2-1 0 0 0,-2-1-1 0 0,-1 0 1 0 0,-2 0 0 0 0,-1-1 0 0 0,0-49 0 0 0,-6 77 27 0 0,-2 0 0 0 0,1 0 0 0 0,-1 0 0 0 0,-7-18 1 0 0,9 25-137 0 0,-1 0 1 0 0,-1 0 0 0 0,1 1 0 0 0,0-1 0 0 0,-1 0 0 0 0,1 0 0 0 0,-1 1 0 0 0,0-1 0 0 0,0 1-1 0 0,0-1 1 0 0,0 1 0 0 0,0 0 0 0 0,0 0 0 0 0,-1 0 0 0 0,1 0 0 0 0,-1 0 0 0 0,0 0 0 0 0,-4-2 0 0 0,5 4-57 0 0,0 1 0 0 0,0-1 1 0 0,-1 0-1 0 0,1 0 1 0 0,0 1-1 0 0,0-1 0 0 0,0 1 1 0 0,0 0-1 0 0,0 0 1 0 0,0 0-1 0 0,0 0 1 0 0,0 0-1 0 0,0 0 0 0 0,0 0 1 0 0,0 1-1 0 0,1-1 1 0 0,-1 0-1 0 0,1 1 1 0 0,-1 0-1 0 0,1-1 0 0 0,-1 1 1 0 0,1 0-1 0 0,0 0 1 0 0,0 0-1 0 0,-2 3 0 0 0,-26 54 235 0 0,19-31-262 0 0,1-1 0 0 0,2 2 0 0 0,1-1-1 0 0,1 1 1 0 0,1-1 0 0 0,2 1 0 0 0,1 37 0 0 0,2-41-30 0 0,1 0-1 0 0,1-1 1 0 0,1 1 0 0 0,1-1-1 0 0,1 0 1 0 0,2 0 0 0 0,0-1-1 0 0,22 42 1 0 0,-25-56 5 0 0,0-1-1 0 0,1 0 1 0 0,0 0 0 0 0,0 0-1 0 0,1-1 1 0 0,0 0 0 0 0,0 0 0 0 0,0-1-1 0 0,1 0 1 0 0,0 0 0 0 0,1-1-1 0 0,15 8 1 0 0,-18-11-12 0 0,-1 0-1 0 0,1 0 0 0 0,-1 0 1 0 0,1-1-1 0 0,0 0 0 0 0,0 0 1 0 0,0-1-1 0 0,0 1 0 0 0,0-1 1 0 0,0-1-1 0 0,-1 1 0 0 0,1-1 1 0 0,0 0-1 0 0,0 0 0 0 0,0-1 1 0 0,-1 1-1 0 0,1-1 0 0 0,-1-1 1 0 0,1 1-1 0 0,-1-1 0 0 0,0 0 1 0 0,8-5-1 0 0,-1-2-599 0 0,0 1 0 0 0,0-1 0 0 0,-1-1 0 0 0,-1 0 0 0 0,0-1 0 0 0,0 0 0 0 0,-1 0 0 0 0,-1-1 0 0 0,0 0 0 0 0,-1-1 0 0 0,6-14 0 0 0,1-5-1252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45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19 5561 0 0,'0'0'87'0'0,"0"0"0"0"0,0 0-1 0 0,0 0 1 0 0,0 0 0 0 0,0 0-1 0 0,0 0 1 0 0,0-1 0 0 0,0 1 0 0 0,0 0-1 0 0,0 0 1 0 0,0 0 0 0 0,0 0-1 0 0,0 0 1 0 0,0 0 0 0 0,0 0 0 0 0,0 0-1 0 0,0 0 1 0 0,0 0 0 0 0,0 0-1 0 0,0 0 1 0 0,0 0 0 0 0,0 0-1 0 0,0 0 1 0 0,0 0 0 0 0,0 0 0 0 0,0 0-1 0 0,0 0 1 0 0,0 0 0 0 0,0-1-1 0 0,0 1 1 0 0,0 0 0 0 0,0 0 0 0 0,0 0-1 0 0,-1 0 1 0 0,1 0 0 0 0,0 0-1 0 0,0 0 1 0 0,0 0 0 0 0,0 0 0 0 0,0 0-1 0 0,0 0 1 0 0,0 0 0 0 0,0 0-1 0 0,0 0 1 0 0,0 0 0 0 0,0 0-1 0 0,0 0 1 0 0,0 0 0 0 0,0 0 0 0 0,0 0-1 0 0,0 0 1 0 0,-4 3 1683 0 0,-1 2-430 0 0,2 0-838 0 0,0 0 0 0 0,1 0 0 0 0,0 0 1 0 0,0 0-1 0 0,0 1 0 0 0,0-1 0 0 0,-1 11 0 0 0,1-1-343 0 0,0 25-1 0 0,2-35-171 0 0,0 0 0 0 0,0 1 0 0 0,1-1 0 0 0,0 0 0 0 0,-1 1 0 0 0,2-1 0 0 0,-1 0 0 0 0,1 0 0 0 0,-1 0-1 0 0,4 6 1 0 0,-4-10 10 0 0,0 0-1 0 0,0 0 1 0 0,0 0-1 0 0,0-1 1 0 0,0 1-1 0 0,0 0 0 0 0,0-1 1 0 0,0 1-1 0 0,0 0 1 0 0,0-1-1 0 0,1 1 1 0 0,-1-1-1 0 0,0 0 1 0 0,0 1-1 0 0,0-1 0 0 0,1 0 1 0 0,-1 0-1 0 0,0 0 1 0 0,0 0-1 0 0,1 0 1 0 0,-1 0-1 0 0,0 0 1 0 0,0 0-1 0 0,1 0 0 0 0,-1-1 1 0 0,0 1-1 0 0,0 0 1 0 0,0-1-1 0 0,1 1 1 0 0,-1-1-1 0 0,0 0 1 0 0,1 0-1 0 0,4-3 12 0 0,-1 0 0 0 0,-1 0-1 0 0,1 0 1 0 0,0 0 0 0 0,-1-1 0 0 0,0 0 0 0 0,0 0 0 0 0,-1 0-1 0 0,7-10 1 0 0,-7 8 48 0 0,0 0-1 0 0,0-1 1 0 0,0 1 0 0 0,-1-1-1 0 0,0 1 1 0 0,0-1-1 0 0,1-12 1 0 0,-3 17-9 0 0,0 0 0 0 0,0 0 0 0 0,0 0 0 0 0,-1 1 0 0 0,1-1 0 0 0,-1 0 0 0 0,1 0 1 0 0,-1 0-1 0 0,0 1 0 0 0,0-1 0 0 0,0 0 0 0 0,-1 1 0 0 0,1-1 0 0 0,-1 1 0 0 0,1-1 0 0 0,-1 1 0 0 0,0 0 0 0 0,0-1 1 0 0,0 1-1 0 0,0 0 0 0 0,0 0 0 0 0,0 0 0 0 0,-1 1 0 0 0,1-1 0 0 0,-1 1 0 0 0,1-1 0 0 0,-1 1 0 0 0,-4-2 0 0 0,4 2-15 0 0,0 0 0 0 0,0 1 0 0 0,0-1-1 0 0,-1 1 1 0 0,1-1 0 0 0,0 1-1 0 0,0 0 1 0 0,0 0 0 0 0,-6 1-1 0 0,7 0-78 0 0,0-1 0 0 0,1 1 0 0 0,-1 0 0 0 0,1-1 0 0 0,-1 1 0 0 0,1 0 0 0 0,-1 0 0 0 0,1 0 0 0 0,0 0 0 0 0,-1 0 0 0 0,1 0 0 0 0,0 0 0 0 0,0 1 0 0 0,0-1 0 0 0,0 0 0 0 0,0 1 0 0 0,0-1 0 0 0,0 1 0 0 0,1-1 0 0 0,-2 3 0 0 0,1-2-227 0 0,1 0 1 0 0,-1 1 0 0 0,1-1 0 0 0,-1 0 0 0 0,1 0 0 0 0,0 0 0 0 0,0 0 0 0 0,0 1-1 0 0,1 2 1 0 0,0 1-663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45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18 8394 0 0,'0'0'177'0'0,"0"0"0"0"0,0 0 1 0 0,0-1-1 0 0,0 1 0 0 0,0 0 1 0 0,0 0-1 0 0,0 0 0 0 0,0-1 1 0 0,0 1-1 0 0,0 0 0 0 0,0 0 1 0 0,-1 0-1 0 0,1 0 0 0 0,0-1 0 0 0,0 1 1 0 0,0 0-1 0 0,0 0 0 0 0,0 0 1 0 0,0 0-1 0 0,0-1 0 0 0,-1 1 1 0 0,1 0-1 0 0,0 0 0 0 0,0 0 1 0 0,0 0-1 0 0,0 0 0 0 0,-1 0 1 0 0,1-1-1 0 0,0 1 0 0 0,-9-3 1978 0 0,-10 1-287 0 0,13 2-1708 0 0,0 1 0 0 0,1 0 1 0 0,-1 0-1 0 0,1 0 0 0 0,-1 1 1 0 0,1-1-1 0 0,0 2 0 0 0,0-1 1 0 0,0 0-1 0 0,0 1 0 0 0,0 0 1 0 0,0 0-1 0 0,1 1 0 0 0,-1-1 1 0 0,1 1-1 0 0,0 0 0 0 0,-7 9 1 0 0,7-9-172 0 0,1 1 0 0 0,0-1 0 0 0,0 1 0 0 0,0 0 0 0 0,0 0 0 0 0,1 1 0 0 0,-1-1 1 0 0,1 1-1 0 0,1-1 0 0 0,-1 1 0 0 0,1-1 0 0 0,0 1 0 0 0,0 0 0 0 0,1-1 0 0 0,0 1 0 0 0,0 0 1 0 0,1 9-1 0 0,-1-14 2 0 0,1 1 1 0 0,0 0 0 0 0,-1-1 0 0 0,1 1-1 0 0,0-1 1 0 0,0 1 0 0 0,0-1 0 0 0,0 0-1 0 0,0 1 1 0 0,0-1 0 0 0,0 0-1 0 0,1 0 1 0 0,-1 1 0 0 0,0-1 0 0 0,1 0-1 0 0,-1 0 1 0 0,1-1 0 0 0,-1 1 0 0 0,1 0-1 0 0,-1 0 1 0 0,1-1 0 0 0,0 1 0 0 0,-1-1-1 0 0,1 1 1 0 0,0-1 0 0 0,-1 0-1 0 0,1 0 1 0 0,0 0 0 0 0,0 0 0 0 0,-1 0-1 0 0,1 0 1 0 0,0 0 0 0 0,-1 0 0 0 0,1-1-1 0 0,0 1 1 0 0,-1-1 0 0 0,1 1-1 0 0,0-1 1 0 0,2-1 0 0 0,2-3 7 0 0,1 0-1 0 0,-2 0 1 0 0,1 0-1 0 0,0-1 1 0 0,-1 0 0 0 0,0 0-1 0 0,-1 0 1 0 0,1-1-1 0 0,6-12 1 0 0,-8 11 19 0 0,1-1 0 0 0,-1 1 0 0 0,0 0 0 0 0,0-1 0 0 0,-1 0 0 0 0,-1 1 0 0 0,1-1 0 0 0,-1-13 0 0 0,-2 7 125 0 0,1 14-111 0 0,0 1 0 0 0,0-1 0 0 0,0 0-1 0 0,-1 1 1 0 0,1-1 0 0 0,0 0 0 0 0,0 1-1 0 0,-1-1 1 0 0,1 0 0 0 0,0 1 0 0 0,-1-1-1 0 0,1 1 1 0 0,-1-1 0 0 0,1 0 0 0 0,-1 1-1 0 0,1-1 1 0 0,-1 1 0 0 0,0-1 0 0 0,1 1-13 0 0,0 0 1 0 0,-1 0 0 0 0,1 0-1 0 0,0 0 1 0 0,0 0 0 0 0,-1 0-1 0 0,1 0 1 0 0,0 0 0 0 0,0 1-1 0 0,-1-1 1 0 0,1 0 0 0 0,0 0-1 0 0,0 0 1 0 0,0 0 0 0 0,-1 0-1 0 0,1 1 1 0 0,0-1 0 0 0,0 0-1 0 0,0 0 1 0 0,-1 0-1 0 0,1 1 1 0 0,0-1 0 0 0,0 0-1 0 0,0 0 1 0 0,0 1 0 0 0,0-1-1 0 0,0 0 1 0 0,-1 1 0 0 0,-3 8 330 0 0,2 0-320 0 0,1 0-1 0 0,-1 1 1 0 0,1-1-1 0 0,1 0 1 0 0,0 1 0 0 0,0-1-1 0 0,1 0 1 0 0,0 0 0 0 0,3 11-1 0 0,4 14 108 0 0,15 36-1 0 0,-13-41-114 0 0,-3-5 11 0 0,-1-1-1 0 0,-1 1 1 0 0,-1 1 0 0 0,-1-1 0 0 0,-1 0-1 0 0,-1 1 1 0 0,-2-1 0 0 0,-5 39 0 0 0,4-51 15 0 0,-1 1 0 0 0,-1-1 0 0 0,0 0 0 0 0,0 0 0 0 0,-1 0 0 0 0,-1 0 0 0 0,0-1 0 0 0,-1 0 0 0 0,0 0 0 0 0,-1-1 0 0 0,0 0 0 0 0,-17 18 0 0 0,19-24-48 0 0,1 0 0 0 0,0 0 0 0 0,-1 0 1 0 0,0 0-1 0 0,0-1 0 0 0,0 0 0 0 0,-9 3 1 0 0,12-4-72 0 0,-1-1 1 0 0,0 0 0 0 0,1-1 0 0 0,-1 1 0 0 0,0-1 0 0 0,0 0 0 0 0,0 0 0 0 0,1 0 0 0 0,-1 0 0 0 0,0 0-1 0 0,0-1 1 0 0,0 0 0 0 0,1 0 0 0 0,-7-2 0 0 0,0-2-495 0 0,1 0-1 0 0,0 0 1 0 0,0-1-1 0 0,0 0 1 0 0,1-1-1 0 0,-14-13 1 0 0,7 5-483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46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43 1728 0 0,'-4'-3'4167'0'0,"2"3"-240"0"0,4 6-2801 0 0,6 19-660 0 0,-1 0 1 0 0,-1 0-1 0 0,-1 0 1 0 0,1 34-1 0 0,-5-56-366 0 0,-1 0 40 0 0,0-1-1 0 0,1 0 1 0 0,-1 1-1 0 0,0-1 1 0 0,0 1-1 0 0,-1-1 1 0 0,1 0-1 0 0,0 1 1 0 0,-2 1-1 0 0,2-3-115 0 0,0-1 0 0 0,0 0 0 0 0,0 0 0 0 0,0 0 0 0 0,0 0 0 0 0,0 0 0 0 0,0 0 0 0 0,0 0 0 0 0,0 0 0 0 0,0 0 0 0 0,0 0 0 0 0,0 0-1 0 0,-1 0 1 0 0,1 0 0 0 0,0 0 0 0 0,0 0 0 0 0,0 0 0 0 0,0 0 0 0 0,0 0 0 0 0,0 0 0 0 0,0 0 0 0 0,0 0 0 0 0,0 0 0 0 0,0 0 0 0 0,0 0 0 0 0,-1 0 0 0 0,1 0 0 0 0,0 0 0 0 0,0 0 0 0 0,0 0 0 0 0,0 0 0 0 0,0 0-1 0 0,0 0 1 0 0,0 0 0 0 0,0 0 0 0 0,0-1 0 0 0,0 1 0 0 0,0 0 0 0 0,0 0 0 0 0,0 0 0 0 0,0 0 0 0 0,-1 0 0 0 0,-1-5 496 0 0,-1-7 85 0 0,1-1-388 0 0,1-1 0 0 0,0 1 0 0 0,1-1 0 0 0,1 1 0 0 0,0 0-1 0 0,1-1 1 0 0,1 1 0 0 0,0 0 0 0 0,6-19 0 0 0,-7 28-200 0 0,0-1 1 0 0,0 0-1 0 0,0 1 1 0 0,0 0-1 0 0,1 0 1 0 0,-1-1-1 0 0,1 2 0 0 0,0-1 1 0 0,0 0-1 0 0,5-4 1 0 0,-6 7-203 0 0,0-1 0 0 0,1 0 0 0 0,-1 1 0 0 0,0 0 0 0 0,1-1 0 0 0,-1 1 0 0 0,1 0 1 0 0,-1 0-1 0 0,1 1 0 0 0,-1-1 0 0 0,1 0 0 0 0,0 1 0 0 0,-1-1 0 0 0,1 1 0 0 0,0 0 0 0 0,-1 0 0 0 0,1 0 1 0 0,0 1-1 0 0,5 0 0 0 0,3 2-1036 0 0,0 1-588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46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24 7266 0 0,'-5'-4'2434'0'0,"1"1"-1060"0"0,-1 0 1 0 0,1 0-1 0 0,-1 0 1 0 0,-5-2-1 0 0,8 4-1272 0 0,1 1 0 0 0,-1-1-1 0 0,1 1 1 0 0,-1 0 0 0 0,0 0 0 0 0,1-1-1 0 0,-1 1 1 0 0,1 0 0 0 0,-1 0 0 0 0,1 0-1 0 0,-1 1 1 0 0,0-1 0 0 0,1 0 0 0 0,-1 0-1 0 0,1 1 1 0 0,-1-1 0 0 0,1 1 0 0 0,-3 1-1 0 0,-1 1-41 0 0,1 0 0 0 0,0 0 0 0 0,0 1 0 0 0,0-1 0 0 0,1 1 0 0 0,-1 0-1 0 0,1 0 1 0 0,0 0 0 0 0,0 0 0 0 0,1 1 0 0 0,-1-1 0 0 0,1 1 0 0 0,0 0 0 0 0,0 0 0 0 0,0 0-1 0 0,-1 5 1 0 0,0 3-78 0 0,1 0 1 0 0,-3 19-1 0 0,4 5 58 0 0,1-34-45 0 0,0 0 1 0 0,1 0-1 0 0,-1 0 1 0 0,1 0-1 0 0,0 0 1 0 0,-1-1-1 0 0,1 1 1 0 0,1 0-1 0 0,1 3 1 0 0,-3-5 0 0 0,1 0 1 0 0,-1 0 0 0 0,1 0 0 0 0,-1 0-1 0 0,1 0 1 0 0,-1-1 0 0 0,1 1 0 0 0,0 0-1 0 0,0-1 1 0 0,-1 1 0 0 0,1 0 0 0 0,0-1-1 0 0,0 1 1 0 0,0-1 0 0 0,0 1 0 0 0,0-1 0 0 0,-1 1-1 0 0,1-1 1 0 0,0 0 0 0 0,0 1 0 0 0,0-1-1 0 0,0 0 1 0 0,0 0 0 0 0,0 0 0 0 0,0 0-1 0 0,0 0 1 0 0,0 0 0 0 0,0 0 0 0 0,0 0-1 0 0,2-1 1 0 0,-1 1-1 0 0,0-1-1 0 0,0 0 1 0 0,0 0-1 0 0,0-1 1 0 0,0 1 0 0 0,0 0-1 0 0,0-1 1 0 0,-1 1-1 0 0,1-1 1 0 0,1-2-1 0 0,1 0 3 0 0,0-1 0 0 0,5-8 0 0 0,-3 0 23 0 0,0-1 0 0 0,0 0-1 0 0,4-19 1 0 0,6-14 373 0 0,-15 115 1109 0 0,-2-61-1518 0 0,2 1 0 0 0,-1-1 1 0 0,1 0-1 0 0,0 1 0 0 0,0-1 1 0 0,1 0-1 0 0,4 11 0 0 0,-6-17-78 0 0,0-1 0 0 0,1 1 0 0 0,-1-1 0 0 0,0 1 0 0 0,1-1 0 0 0,-1 1 0 0 0,0-1 0 0 0,1 1 0 0 0,-1-1 0 0 0,1 0 1 0 0,-1 1-1 0 0,1-1 0 0 0,-1 0 0 0 0,1 1 0 0 0,-1-1 0 0 0,1 0 0 0 0,-1 1 0 0 0,1-1 0 0 0,-1 0 0 0 0,1 0 0 0 0,-1 0 0 0 0,1 0 0 0 0,0 0 0 0 0,-1 1 0 0 0,2-1 0 0 0,-1 0-334 0 0,0-1 0 0 0,0 1 0 0 0,0 0 0 0 0,0 0 0 0 0,0-1 0 0 0,0 1 0 0 0,0 0 0 0 0,0-1 0 0 0,0 1 0 0 0,0-1 0 0 0,0 1 0 0 0,1-2 0 0 0,3-2-2518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47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62 7234 0 0,'-4'16'3904'0'0,"-4"28"1094"0"0,2-12-5016 0 0,-2 40 1 0 0,8-72 16 0 0,0 1 0 0 0,0-1 1 0 0,0 1-1 0 0,0 0 0 0 0,0-1 1 0 0,0 1-1 0 0,0-1 0 0 0,0 1 1 0 0,0-1-1 0 0,0 1 0 0 0,1-1 1 0 0,-1 1-1 0 0,0-1 0 0 0,0 1 1 0 0,0-1-1 0 0,1 2 0 0 0,-1-2 0 0 0,1 0-1 0 0,-1 0 0 0 0,0 0 0 0 0,0 0 1 0 0,0 0-1 0 0,1 0 0 0 0,-1 0 0 0 0,0 0 1 0 0,0 0-1 0 0,0 0 0 0 0,1 0 0 0 0,-1 0 1 0 0,0 0-1 0 0,0 0 0 0 0,0 0 0 0 0,1 0 1 0 0,-1-1-1 0 0,0 1 0 0 0,0 0 0 0 0,0 0 1 0 0,1 0-1 0 0,-1 0 0 0 0,0 0 1 0 0,0 0-1 0 0,0-1 0 0 0,0 1 0 0 0,0 0 1 0 0,1 0-1 0 0,1-3-12 0 0,0 1 1 0 0,0-1-1 0 0,-1 0 1 0 0,4-5-1 0 0,10-29-3 0 0,13-46 0 0 0,-15 41 37 0 0,-11 38 0 0 0,-1 0-1 0 0,1 0 1 0 0,4-7 0 0 0,3 2 177 0 0,-8 9-176 0 0,-1-1-1 0 0,0 1 0 0 0,1 0 0 0 0,-1 0 0 0 0,0 0 0 0 0,1-1 0 0 0,-1 1 1 0 0,0 0-1 0 0,1 0 0 0 0,-1 0 0 0 0,0 0 0 0 0,1 0 0 0 0,-1 0 0 0 0,1 0 1 0 0,-1 0-1 0 0,0 0 0 0 0,1 0 0 0 0,-1 0 0 0 0,1 0 0 0 0,-1 0 0 0 0,0 0 1 0 0,1 0-1 0 0,-1 1 0 0 0,1-1 32 0 0,0 1 0 0 0,0 0 0 0 0,0-1 0 0 0,0 1 0 0 0,0 0 0 0 0,-1 0 0 0 0,1 0 0 0 0,0-1 0 0 0,-1 1 0 0 0,1 0 0 0 0,0 0 0 0 0,-1 0 0 0 0,1 2 1 0 0,5 16 303 0 0,-4-11-268 0 0,0-1-6 0 0,-1 0 0 0 0,1 11 0 0 0,0-1 3 0 0,-2-12-65 0 0,1-1 1 0 0,-1 1-1 0 0,-1 0 0 0 0,-1 9 0 0 0,0 7 30 0 0,1-10-26 0 0,0-8 12 0 0,1-1 0 0 0,0 1-1 0 0,0-1 1 0 0,0 1 0 0 0,0-1 0 0 0,0 1 0 0 0,2 4 0 0 0,-2-7-26 0 0,0 0 1 0 0,0 0 0 0 0,0 0-1 0 0,1 0 1 0 0,-1 0 0 0 0,0 0-1 0 0,0 0 1 0 0,0 0 0 0 0,1-1-1 0 0,-1 1 1 0 0,0 0 0 0 0,0 0-1 0 0,0 0 1 0 0,1 0 0 0 0,-1 0-1 0 0,0 0 1 0 0,0-1 0 0 0,0 1-1 0 0,0 0 1 0 0,0 0-1 0 0,1 0 1 0 0,-1-1 0 0 0,0 1-1 0 0,0 0 1 0 0,0 0 0 0 0,0 0-1 0 0,0-1 1 0 0,6-7 179 0 0,-3 0-109 0 0,0 1 1 0 0,0-1 0 0 0,-1 1-1 0 0,3-16 1 0 0,4-10 47 0 0,-4 18-83 0 0,10-27 71 0 0,-13 37-82 0 0,1 0 0 0 0,0-1 0 0 0,0 1 0 0 0,0 0-1 0 0,5-5 1 0 0,-8 9-21 0 0,1 0 0 0 0,-1 1 1 0 0,1-1-1 0 0,-1 1 0 0 0,1-1 0 0 0,0 1 0 0 0,-1-1 0 0 0,1 1 0 0 0,0-1 0 0 0,-1 1 0 0 0,1 0 0 0 0,0-1 0 0 0,-1 1 0 0 0,1 0 0 0 0,0 0 1 0 0,0-1-1 0 0,-1 1 0 0 0,1 0 0 0 0,0 0 0 0 0,0 0 0 0 0,1 0 0 0 0,-1 0 8 0 0,0 1-1 0 0,0-1 1 0 0,0 0 0 0 0,0 1 0 0 0,0-1-1 0 0,0 1 1 0 0,0-1 0 0 0,0 1 0 0 0,0 0-1 0 0,0-1 1 0 0,-1 1 0 0 0,1 0 0 0 0,1 1-1 0 0,2 2 57 0 0,-1 1 0 0 0,0 0 0 0 0,0-1-1 0 0,3 11 1 0 0,8 23 41 0 0,-1 1-1 0 0,11 65 1 0 0,-19-80-111 0 0,-3-15-63 0 0,-1 3-366 0 0,2-6-2890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7:51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12 248 0 0,'1'-1'2323'0'0,"-1"0"-2152"0"0,0 1 0 0 0,0-1 0 0 0,0 1 0 0 0,0-1-1 0 0,1 1 1 0 0,-1 0 0 0 0,0-1 0 0 0,0 1 0 0 0,0-1 0 0 0,0 1-1 0 0,0-1 1 0 0,0 1 0 0 0,0-1 0 0 0,-1 1 0 0 0,1-1 0 0 0,0 1-1 0 0,0-1 1 0 0,0 1 0 0 0,0-1 0 0 0,-1 0 0 0 0,2 3 430 0 0,1-1 0 0 0,-1 1 1 0 0,0 0-1 0 0,0-1 0 0 0,2 5 1 0 0,0-1-269 0 0,-1 1 1 0 0,2 11 0 0 0,14 86 536 0 0,-14-72-791 0 0,1-2 0 0 0,1 1 0 0 0,13 36 1 0 0,-18-62-73 0 0,1 1 0 0 0,0-1 0 0 0,0 0 0 0 0,1 0 0 0 0,2 4 0 0 0,-4-6 30 0 0,1 0 0 0 0,0-1 0 0 0,-1 1 0 0 0,1 0 0 0 0,0-1-1 0 0,0 0 1 0 0,0 1 0 0 0,0-1 0 0 0,0 0 0 0 0,0 0 0 0 0,4 1 0 0 0,-6-1-20 0 0,1-1 1 0 0,-1 0-1 0 0,0 0 1 0 0,0 1-1 0 0,1-1 1 0 0,-1 0-1 0 0,0 0 0 0 0,0 1 1 0 0,0-1-1 0 0,0 0 1 0 0,1 1-1 0 0,-1-1 1 0 0,0 0-1 0 0,0 1 0 0 0,0-1 1 0 0,0 0-1 0 0,0 1 1 0 0,0-1-1 0 0,0 0 1 0 0,0 1-1 0 0,0-1 1 0 0,0 0-1 0 0,0 1 0 0 0,0-1 1 0 0,0 0-1 0 0,0 1 1 0 0,-3 12 77 0 0,2-8-76 0 0,2-2-13 0 0,-1-1 0 0 0,1 1-1 0 0,0-1 1 0 0,-1 0 0 0 0,1 1-1 0 0,0-1 1 0 0,1 0-1 0 0,-1 0 1 0 0,0 0 0 0 0,1 0-1 0 0,-1 0 1 0 0,1 0 0 0 0,1 2-1 0 0,-2-4 1 0 0,-1 0 0 0 0,1 0 1 0 0,-1 0-1 0 0,1 0 0 0 0,-1 0 0 0 0,1 0 0 0 0,-1 0 0 0 0,1 0 1 0 0,-1 0-1 0 0,1 0 0 0 0,-1 0 0 0 0,1 0 0 0 0,-1 0 1 0 0,0-1-1 0 0,1 1 0 0 0,-1 0 0 0 0,1 0 0 0 0,-1-1 0 0 0,0 1 1 0 0,1 0-1 0 0,-1-1 0 0 0,1 1 0 0 0,-1-1 0 0 0,5-2-387 0 0,-5 3 177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22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58 9378 0 0,'-4'0'209'0'0,"-1"1"-1"0"0,0-1 1 0 0,1 1-1 0 0,-1 0 1 0 0,1 0-1 0 0,-1 0 1 0 0,1 1-1 0 0,0-1 1 0 0,-1 1-1 0 0,1 0 1 0 0,0 0-1 0 0,-6 5 1 0 0,3-2-28 0 0,0 1-1 0 0,1 0 1 0 0,-8 8 0 0 0,-14 24 396 0 0,21-25-405 0 0,0 1 0 0 0,-8 21 0 0 0,1 10 22 0 0,-1 22 18 0 0,12-49-235 0 0,2 0 0 0 0,-1 1-1 0 0,2-1 1 0 0,1 1 0 0 0,0-1 0 0 0,6 31-1 0 0,-4-36-33 0 0,1 1 0 0 0,-1-1 0 0 0,2 0-1 0 0,7 15 1 0 0,-11-25 54 0 0,1 1-1 0 0,0-1 0 0 0,0 0 1 0 0,0 1-1 0 0,1-1 0 0 0,-1 0 0 0 0,1 0 1 0 0,0 0-1 0 0,-1-1 0 0 0,1 1 1 0 0,0-1-1 0 0,1 1 0 0 0,-1-1 1 0 0,0 0-1 0 0,1 0 0 0 0,-1-1 1 0 0,1 1-1 0 0,7 2 0 0 0,-6-4 6 0 0,0 1 0 0 0,0-1 0 0 0,0 0-1 0 0,-1-1 1 0 0,1 1 0 0 0,0-1 0 0 0,0 0-1 0 0,0 0 1 0 0,0 0 0 0 0,-1-1 0 0 0,1 1-1 0 0,0-1 1 0 0,-1-1 0 0 0,0 1 0 0 0,1 0-1 0 0,-1-1 1 0 0,0 0 0 0 0,0 0 0 0 0,-1 0-1 0 0,6-6 1 0 0,2-3 42 0 0,0 0 1 0 0,-1-1-1 0 0,-1 0 1 0 0,15-28-1 0 0,-15 23 159 0 0,0 0 0 0 0,-1 0 0 0 0,-1-1-1 0 0,-1 0 1 0 0,-1-1 0 0 0,-1 1 0 0 0,0-1 0 0 0,-1 0 0 0 0,-1 0-1 0 0,-2 0 1 0 0,1 0 0 0 0,-2 0 0 0 0,-1 0 0 0 0,0 0 0 0 0,-2 0-1 0 0,0 0 1 0 0,-1 1 0 0 0,-1 0 0 0 0,-1 0 0 0 0,-12-23 0 0 0,16 34-167 0 0,-15-25 137 0 0,17 32-172 0 0,0 0 1 0 0,1 0 0 0 0,-1 0 0 0 0,0 0 0 0 0,1 0-1 0 0,-1 0 1 0 0,0 0 0 0 0,0 1 0 0 0,0-1 0 0 0,0 0-1 0 0,0 0 1 0 0,0 1 0 0 0,0-1 0 0 0,0 1 0 0 0,0-1 0 0 0,0 1-1 0 0,0-1 1 0 0,0 1 0 0 0,0 0 0 0 0,-1 0 0 0 0,1-1-1 0 0,0 1 1 0 0,0 0 0 0 0,0 0 0 0 0,-2 0 0 0 0,2 0-95 0 0,0 1 1 0 0,0-1-1 0 0,0 1 1 0 0,0-1 0 0 0,0 1-1 0 0,0-1 1 0 0,0 1-1 0 0,0-1 1 0 0,0 1 0 0 0,0 0-1 0 0,0-1 1 0 0,0 1-1 0 0,0 0 1 0 0,1 0 0 0 0,-1 0-1 0 0,0 0 1 0 0,1 0 0 0 0,-1 0-1 0 0,0 0 1 0 0,1 0-1 0 0,0 0 1 0 0,-1 1 0 0 0,-3 24-3008 0 0,4-23 2843 0 0,-2 8-1602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22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6929 0 0,'-1'0'406'0'0,"-1"0"0"0"0,1-1 0 0 0,0 1 0 0 0,-1 0 0 0 0,1 0 0 0 0,-1 0 0 0 0,1 0 0 0 0,-1 0 0 0 0,1 1 0 0 0,-1-1 0 0 0,1 0 0 0 0,0 1 0 0 0,-1-1 0 0 0,1 1 0 0 0,-1-1 0 0 0,1 1 0 0 0,0 0 0 0 0,0 0 0 0 0,-1-1 0 0 0,1 1 0 0 0,0 0 0 0 0,-2 2 0 0 0,2-1-267 0 0,0 0 1 0 0,0-1 0 0 0,0 1 0 0 0,1 0-1 0 0,-1 0 1 0 0,1 0 0 0 0,-1 0-1 0 0,1-1 1 0 0,-1 1 0 0 0,1 0-1 0 0,0 0 1 0 0,0 0 0 0 0,0 0 0 0 0,0 0-1 0 0,1 0 1 0 0,-1 0 0 0 0,1 3-1 0 0,2 7-33 0 0,0-1-1 0 0,2 1 0 0 0,-1-1 0 0 0,1 0 0 0 0,1 0 1 0 0,0 0-1 0 0,10 14 0 0 0,1-4-84 0 0,0 0 0 0 0,25 24 0 0 0,-35-39-3 0 0,1 1 0 0 0,-1-1 1 0 0,1-1-1 0 0,0 1 1 0 0,11 4-1 0 0,-16-8-285 0 0,0-1 0 0 0,0 0 1 0 0,0 0-1 0 0,0 0 0 0 0,0 0 0 0 0,0 0 0 0 0,0 0 0 0 0,0-1 0 0 0,0 1 1 0 0,0-1-1 0 0,0 0 0 0 0,0 0 0 0 0,0 0 0 0 0,0-1 0 0 0,0 1 1 0 0,1-1-1 0 0,-1 1 0 0 0,0-1 0 0 0,5-2 0 0 0,-2-1-1733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23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8 2433 0 0,'0'-1'198'0'0,"-1"1"0"0"0,1 0 1 0 0,0-1-1 0 0,0 1 1 0 0,-1 0-1 0 0,1-1 0 0 0,0 1 1 0 0,-1 0-1 0 0,1 0 1 0 0,0-1-1 0 0,-1 1 1 0 0,1 0-1 0 0,0 0 0 0 0,-1 0 1 0 0,1-1-1 0 0,-1 1 1 0 0,1 0-1 0 0,-1 0 0 0 0,1 0 1 0 0,0 0-1 0 0,-1 0 1 0 0,1 0-1 0 0,-1 0 1 0 0,1 0-1 0 0,0 0 0 0 0,-1 0 1 0 0,1 0-1 0 0,-1 0 1 0 0,1 0-1 0 0,-1 0 1 0 0,1 1-1 0 0,0-1 0 0 0,-1 0 1 0 0,0 1 16 0 0,0 0 1 0 0,0 0-1 0 0,1 0 1 0 0,-1 0-1 0 0,0 0 1 0 0,1 0-1 0 0,-1 0 1 0 0,1 0-1 0 0,-1 0 1 0 0,1 0-1 0 0,-1 2 1 0 0,-6 35 1097 0 0,7-37-1144 0 0,-1 25 34 0 0,0 0 1 0 0,2 0-1 0 0,1 0 0 0 0,1 0 1 0 0,7 28-1 0 0,-9-52-197 0 0,-1 0 0 0 0,1 0 0 0 0,-1 1 0 0 0,1-1 0 0 0,0 0 0 0 0,0 0 0 0 0,0 0 0 0 0,0 0 0 0 0,0-1 0 0 0,0 1 0 0 0,1 0 0 0 0,-1 0 0 0 0,1-1 0 0 0,-1 1 0 0 0,1-1 0 0 0,-1 1 0 0 0,1-1 0 0 0,0 0 0 0 0,0 0 0 0 0,2 2 0 0 0,-2-3 3 0 0,-1 1 1 0 0,1-1-1 0 0,-1 0 1 0 0,1 0-1 0 0,-1 0 0 0 0,1 0 1 0 0,-1 0-1 0 0,1 0 1 0 0,-1 0-1 0 0,1-1 1 0 0,0 1-1 0 0,-1 0 0 0 0,0-1 1 0 0,1 1-1 0 0,-1-1 1 0 0,1 0-1 0 0,-1 1 0 0 0,0-1 1 0 0,1 0-1 0 0,-1 0 1 0 0,0 0-1 0 0,0 0 0 0 0,1 0 1 0 0,-1 0-1 0 0,0 0 1 0 0,0 0-1 0 0,0-1 0 0 0,1-1 1 0 0,6-9 56 0 0,0-1-1 0 0,0 0 1 0 0,-2 0 0 0 0,1-1-1 0 0,-2 0 1 0 0,5-15 0 0 0,18-90 896 0 0,-25 104-684 0 0,-2 11-118 0 0,-1 3-119 0 0,0 1 1 0 0,1-1 0 0 0,-1 1 0 0 0,0-1 0 0 0,0 1 0 0 0,0-1 0 0 0,0 1 0 0 0,1-1 0 0 0,-1 1 0 0 0,0-1 0 0 0,0 1 0 0 0,0-1 0 0 0,0 0 0 0 0,0 1 0 0 0,0-1 0 0 0,0 1 0 0 0,-1-1 0 0 0,1 1-1 0 0,0-1 1 0 0,0 1 0 0 0,0-1 0 0 0,0 1 0 0 0,-1-1 0 0 0,1 1 0 0 0,0-1 0 0 0,0 1 0 0 0,-1 0 0 0 0,1-1 0 0 0,-1 0 0 0 0,0 3 48 0 0,1-1 0 0 0,-1 1 0 0 0,1 0 0 0 0,0-1 0 0 0,-1 1 0 0 0,1 0 1 0 0,0 0-1 0 0,0 3 0 0 0,1 40 134 0 0,2-1 0 0 0,8 46 0 0 0,-11-88-223 0 0,0-1 0 0 0,0 0 0 0 0,1 1 0 0 0,-1-1 1 0 0,0 1-1 0 0,1-1 0 0 0,-1 0 0 0 0,1 1 0 0 0,0-1 0 0 0,-1 0 0 0 0,1 0 0 0 0,0 1 1 0 0,0-1-1 0 0,-1 0 0 0 0,1 0 0 0 0,0 0 0 0 0,0 0 0 0 0,1 0 0 0 0,-1 0 1 0 0,0 0-1 0 0,0 0 0 0 0,0 0 0 0 0,0-1 0 0 0,1 1 0 0 0,-1-1 0 0 0,0 1 1 0 0,3 0-1 0 0,-2-1-38 0 0,0 0 0 0 0,0 0 0 0 0,0 0 1 0 0,0 0-1 0 0,0-1 0 0 0,1 1 0 0 0,-1-1 0 0 0,0 1 1 0 0,0-1-1 0 0,0 0 0 0 0,-1 0 0 0 0,1 0 1 0 0,0 0-1 0 0,0 0 0 0 0,0 0 0 0 0,-1-1 1 0 0,1 1-1 0 0,1-2 0 0 0,9-8-2163 0 0,-1 0 0 0 0,15-20 0 0 0,-17 19 42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23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4 114 2216 0 0,'0'1'330'0'0,"0"1"0"0"0,0 0 0 0 0,0 0 0 0 0,0-1 0 0 0,0 1 0 0 0,0 0 0 0 0,0-1 0 0 0,1 1 0 0 0,-1 0 0 0 0,1-1-1 0 0,-1 1 1 0 0,1 0 0 0 0,0-1 0 0 0,-1 1 0 0 0,1-1 0 0 0,0 1 0 0 0,0-1 0 0 0,0 1 0 0 0,0-1 0 0 0,0 0-1 0 0,2 2 1 0 0,-1-2-185 0 0,-1 0 0 0 0,0 0-1 0 0,1 0 1 0 0,-1 0-1 0 0,1 0 1 0 0,-1-1 0 0 0,1 1-1 0 0,0 0 1 0 0,-1-1-1 0 0,1 1 1 0 0,0-1 0 0 0,-1 0-1 0 0,1 0 1 0 0,0 1 0 0 0,-1-1-1 0 0,1 0 1 0 0,0 0-1 0 0,-1-1 1 0 0,1 1 0 0 0,0 0-1 0 0,-1 0 1 0 0,1-1-1 0 0,0 1 1 0 0,-1-1 0 0 0,1 0-1 0 0,-1 1 1 0 0,1-1-1 0 0,-1 0 1 0 0,1 0 0 0 0,-1 0-1 0 0,0 0 1 0 0,1 0-1 0 0,0-1 1 0 0,2-3 41 0 0,0 0 1 0 0,0-1-1 0 0,-1 1 0 0 0,0 0 0 0 0,0-1 1 0 0,0 0-1 0 0,-1 0 0 0 0,0 0 0 0 0,0 0 1 0 0,-1 0-1 0 0,1 0 0 0 0,-1 0 0 0 0,0 0 1 0 0,-1-1-1 0 0,0 1 0 0 0,0 0 1 0 0,0-1-1 0 0,-1 1 0 0 0,0 0 0 0 0,-1-7 1 0 0,1 12-160 0 0,1 0 1 0 0,0 0-1 0 0,-1 0 1 0 0,1 0 0 0 0,-1 1-1 0 0,1-1 1 0 0,-1 0 0 0 0,0 0-1 0 0,1 0 1 0 0,-1 0-1 0 0,0 1 1 0 0,0-1 0 0 0,1 0-1 0 0,-1 1 1 0 0,0-1-1 0 0,0 1 1 0 0,0-1 0 0 0,0 1-1 0 0,0-1 1 0 0,0 1 0 0 0,0-1-1 0 0,0 1 1 0 0,0 0-1 0 0,0 0 1 0 0,0-1 0 0 0,0 1-1 0 0,0 0 1 0 0,0 0-1 0 0,0 0 1 0 0,0 0 0 0 0,0 0-1 0 0,0 0 1 0 0,0 1 0 0 0,0-1-1 0 0,0 0 1 0 0,-2 1-1 0 0,0 0-1 0 0,0 0 0 0 0,1 0 0 0 0,-1 1 0 0 0,0-1 0 0 0,1 1-1 0 0,-1-1 1 0 0,1 1 0 0 0,0 0 0 0 0,0 0 0 0 0,0 0 0 0 0,-1 0-1 0 0,-1 3 1 0 0,-1 3-19 0 0,1 0 0 0 0,-1 1 0 0 0,1 0-1 0 0,1 0 1 0 0,0 0 0 0 0,0 0 0 0 0,1 0 0 0 0,0 0 0 0 0,-1 14-1 0 0,3-15-15 0 0,-1-1 0 0 0,1 1 1 0 0,1-1-1 0 0,-1 1 0 0 0,1-1 0 0 0,1 0 0 0 0,-1 1 0 0 0,1-1 0 0 0,1 0 0 0 0,-1 0 0 0 0,1 0 0 0 0,6 10 0 0 0,-7-14 3 0 0,0 0 0 0 0,0-1 0 0 0,0 1 0 0 0,0-1 0 0 0,0 1 0 0 0,1-1 0 0 0,-1 0-1 0 0,1 0 1 0 0,0 0 0 0 0,4 3 0 0 0,-5-4 4 0 0,0 0 0 0 0,1-1 0 0 0,-1 1 0 0 0,0 0 0 0 0,0-1 1 0 0,0 0-1 0 0,1 1 0 0 0,-1-1 0 0 0,0 0 0 0 0,0 0 0 0 0,1 0 0 0 0,-1-1 0 0 0,0 1 0 0 0,0 0 0 0 0,0-1 0 0 0,3 0 0 0 0,4-2-313 0 0,0-1 0 0 0,0 1-1 0 0,-1-2 1 0 0,11-5 0 0 0,-14 6-422 0 0,-1 1 1 0 0,1-1-1 0 0,-1 0 1 0 0,0 0-1 0 0,-1 0 0 0 0,1 0 1 0 0,0-1-1 0 0,3-7 0 0 0,-1 0-1871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15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2553 0 0,'1'0'216'0'0,"0"1"1"0"0,0-1 0 0 0,0 1-1 0 0,1-1 1 0 0,-1 0 0 0 0,0 0 0 0 0,0 0-1 0 0,1 0 1 0 0,-1 0 0 0 0,0 0 0 0 0,0 0-1 0 0,1 0 1 0 0,-1 0 0 0 0,0 0-1 0 0,0-1 1 0 0,1 1 0 0 0,-1 0 0 0 0,0-1-1 0 0,0 1 1 0 0,0-1 0 0 0,0 0 0 0 0,0 1-1 0 0,0-1 1 0 0,0 0 0 0 0,0 0-1 0 0,0 1 1 0 0,0-1 0 0 0,0 0 0 0 0,1-1-1 0 0,30-36 2352 0 0,-22 25-1634 0 0,-4 7-686 0 0,-3 1 124 0 0,0 1 0 0 0,1 0 0 0 0,-1 0 0 0 0,1 0 1 0 0,0 1-1 0 0,9-6 0 0 0,-13 9-321 0 0,1-1-1 0 0,-1 1 1 0 0,1 0-1 0 0,-1 0 0 0 0,1 0 1 0 0,-1-1-1 0 0,1 1 1 0 0,-1 0-1 0 0,1 0 1 0 0,0 0-1 0 0,-1 0 1 0 0,1 0-1 0 0,-1 0 1 0 0,1 0-1 0 0,-1 0 1 0 0,1 1-1 0 0,0-1 1 0 0,-1 0-1 0 0,1 0 1 0 0,-1 0-1 0 0,1 0 1 0 0,-1 1-1 0 0,1-1 1 0 0,-1 0-1 0 0,1 1 1 0 0,0 0-1 0 0,10 25 787 0 0,6 132-15 0 0,-5-63-704 0 0,8 32-48 0 0,-14-90-71 0 0,5 21 14 0 0,-10-56-22 0 0,0 1 0 0 0,0 0 0 0 0,0-1 0 0 0,0 1 0 0 0,0-1 0 0 0,1 0 0 0 0,-1 1 0 0 0,1-1 0 0 0,0 0 0 0 0,0 0 0 0 0,0 0 0 0 0,0 0 0 0 0,0 0-1 0 0,0 0 1 0 0,0-1 0 0 0,5 4 0 0 0,-5-5-36 0 0,1 1 1 0 0,-1 0-1 0 0,0-1 0 0 0,1 0 0 0 0,-1 1 0 0 0,0-1 1 0 0,1 0-1 0 0,-1 0 0 0 0,1-1 0 0 0,-1 1 0 0 0,0 0 1 0 0,0-1-1 0 0,1 0 0 0 0,-1 1 0 0 0,0-1 0 0 0,0 0 0 0 0,1 0 1 0 0,-1 0-1 0 0,0 0 0 0 0,0 0 0 0 0,0-1 0 0 0,0 1 1 0 0,-1-1-1 0 0,1 1 0 0 0,0-1 0 0 0,-1 0 0 0 0,1 0 1 0 0,-1 1-1 0 0,1-1 0 0 0,-1 0 0 0 0,2-4 0 0 0,6-8-360 0 0,-1-1-1 0 0,0 0 0 0 0,7-19 1 0 0,-11 25 154 0 0,22-55-1598 0 0,32-117 1 0 0,-49 139 2076 0 0,-2 0 0 0 0,3-44 0 0 0,-2 155 2821 0 0,-2-43-3002 0 0,0-1-1 0 0,1 0 1 0 0,2 0-1 0 0,0-1 1 0 0,2 0-1 0 0,0 0 1 0 0,22 31-1 0 0,-30-52-49 0 0,-1-1 1 0 0,0 0-1 0 0,1 0 0 0 0,-1 0 1 0 0,1 0-1 0 0,0 0 0 0 0,-1-1 1 0 0,1 1-1 0 0,0-1 0 0 0,0 1 1 0 0,0-1-1 0 0,0 0 0 0 0,0-1 1 0 0,1 1-1 0 0,-1 0 0 0 0,0-1 1 0 0,0 0-1 0 0,0 0 0 0 0,1 0 1 0 0,-1 0-1 0 0,0 0 0 0 0,0 0 1 0 0,0-1-1 0 0,1 0 0 0 0,-1 0 1 0 0,0 1-1 0 0,0-2 0 0 0,0 1 1 0 0,0 0-1 0 0,0-1 0 0 0,-1 1 1 0 0,1-1-1 0 0,0 0 0 0 0,-1 0 1 0 0,1 0-1 0 0,-1 0 0 0 0,4-5 1 0 0,1-3 1 0 0,-1-1 1 0 0,-1 0 0 0 0,0-1 0 0 0,0 0 0 0 0,-1 1 0 0 0,-1-1-1 0 0,4-23 1 0 0,-2 1 124 0 0,-1-1-1 0 0,-2 1 1 0 0,-2-1-1 0 0,-4-38 1 0 0,5 67 446 0 0,2 13-189 0 0,10 32-25 0 0,11 58-158 0 0,-2 0-126 0 0,-11-55-43 0 0,7 65 1 0 0,13 108 71 0 0,2 46 36 0 0,-23 113 91 0 0,-9-352-190 0 0,-1 0 0 0 0,-1 0 0 0 0,-1-1 0 0 0,-1 1 0 0 0,0 0 0 0 0,-2-1 0 0 0,-1 0 0 0 0,0 0 0 0 0,-14 30 0 0 0,18-48-19 0 0,0 1 1 0 0,0-1 0 0 0,0 0-1 0 0,0 0 1 0 0,-1 0 0 0 0,1 0 0 0 0,-1 0-1 0 0,0-1 1 0 0,0 1 0 0 0,0-1-1 0 0,0 0 1 0 0,0 1 0 0 0,-1-2-1 0 0,1 1 1 0 0,-1 0 0 0 0,1-1 0 0 0,-1 1-1 0 0,1-1 1 0 0,-7 1 0 0 0,3-1-7 0 0,1-1 0 0 0,0 0 0 0 0,0 0 0 0 0,0-1-1 0 0,-1 1 1 0 0,1-2 0 0 0,0 1 0 0 0,0-1 0 0 0,0 1 0 0 0,1-2 0 0 0,-9-3 0 0 0,0-1-9 0 0,0-1 1 0 0,0-1-1 0 0,1 0 0 0 0,0-1 0 0 0,1 0 0 0 0,0-1 0 0 0,1-1 0 0 0,0 0 0 0 0,-9-13 0 0 0,15 18-3 0 0,1 1-1 0 0,0 0 0 0 0,0-1 1 0 0,1 0-1 0 0,0 0 1 0 0,0 0-1 0 0,1 0 0 0 0,0 0 1 0 0,0 0-1 0 0,1-1 0 0 0,0 1 1 0 0,0-1-1 0 0,1 1 0 0 0,0-12 1 0 0,1 10-6 0 0,1-1 1 0 0,1 1 0 0 0,-1 0 0 0 0,2-1-1 0 0,-1 1 1 0 0,1 1 0 0 0,1-1 0 0 0,-1 1 0 0 0,1-1-1 0 0,10-11 1 0 0,89-105-26 0 0,24-34-180 0 0,-57 41-505 0 0,-46 84 358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23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2048 0 0,'4'0'1173'0'0,"-1"0"0"0"0,0 0 0 0 0,0-1-1 0 0,0 1 1 0 0,0-1 0 0 0,6-2-1 0 0,-3 0-478 0 0,0 0 0 0 0,0 0 0 0 0,9-8-1 0 0,8-4 1318 0 0,-23 14-1880 0 0,1 1 0 0 0,0-1 0 0 0,0 1 0 0 0,0-1 0 0 0,0 1 0 0 0,-1 0 0 0 0,1-1 0 0 0,0 1-1 0 0,0 0 1 0 0,0 0 0 0 0,0 0 0 0 0,0-1 0 0 0,0 1 0 0 0,0 0 0 0 0,0 0 0 0 0,0 0 0 0 0,1 1 0 0 0,-1-1-63 0 0,-1 0 0 0 0,1 1 0 0 0,-1-1 1 0 0,1 0-1 0 0,-1 1 0 0 0,1-1 0 0 0,-1 1 1 0 0,1-1-1 0 0,-1 1 0 0 0,1-1 0 0 0,-1 1 1 0 0,0-1-1 0 0,1 1 0 0 0,-1-1 0 0 0,0 1 1 0 0,0-1-1 0 0,1 1 0 0 0,-1-1 0 0 0,0 1 1 0 0,0 1-1 0 0,1 3 141 0 0,0 1-1 0 0,-1 0 1 0 0,0 0 0 0 0,-1 11 0 0 0,0-3-134 0 0,-3 57 131 0 0,1-52-192 0 0,2 0 1 0 0,0 0 0 0 0,4 37-1 0 0,-3-54-33 0 0,0 0-1 0 0,1-1 1 0 0,-1 1-1 0 0,0 0 1 0 0,1 0-1 0 0,0-1 1 0 0,-1 1-1 0 0,1 0 0 0 0,0-1 1 0 0,0 1-1 0 0,0-1 1 0 0,0 1-1 0 0,0-1 1 0 0,0 1-1 0 0,0-1 1 0 0,0 0-1 0 0,1 1 1 0 0,2 1-1 0 0,-3-2-89 0 0,1-1 0 0 0,-1 0 0 0 0,0 1 0 0 0,1-1 0 0 0,-1 0 0 0 0,1 0 0 0 0,-1 0 0 0 0,1 0 0 0 0,-1 0 0 0 0,0 0 0 0 0,1 0 0 0 0,-1 0 1 0 0,1-1-1 0 0,-1 1 0 0 0,0-1 0 0 0,1 1 0 0 0,-1-1 0 0 0,0 1 0 0 0,1-1 0 0 0,-1 0 0 0 0,0 1 0 0 0,0-1 0 0 0,0 0 0 0 0,2-1 0 0 0,4-4-1127 0 0,0 0 1 0 0,0 0-1 0 0,-1 0 0 0 0,10-14 0 0 0,-6 6-728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24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77 2705 0 0,'2'-16'3900'0'0,"-1"10"282"0"0,-4 17-1389 0 0,1-2-2575 0 0,0 0 0 0 0,0 1 0 0 0,1-1 0 0 0,0 1 0 0 0,1-1 0 0 0,0 1 0 0 0,0-1 0 0 0,1 0 0 0 0,0 1 0 0 0,1-1 0 0 0,3 12-1 0 0,-4-19-218 0 0,0 0 0 0 0,0 0 0 0 0,0 0-1 0 0,0 0 1 0 0,1 0 0 0 0,-1 0 0 0 0,0 0-1 0 0,1 0 1 0 0,-1 0 0 0 0,1-1 0 0 0,0 1 0 0 0,0 0-1 0 0,0-1 1 0 0,0 0 0 0 0,0 1 0 0 0,0-1-1 0 0,0 0 1 0 0,0 0 0 0 0,0 0 0 0 0,0 0-1 0 0,1-1 1 0 0,-1 1 0 0 0,0-1 0 0 0,1 1-1 0 0,-1-1 1 0 0,0 0 0 0 0,1 0 0 0 0,-1 0-1 0 0,0 0 1 0 0,1 0 0 0 0,-1 0 0 0 0,0-1-1 0 0,1 1 1 0 0,-1-1 0 0 0,0 1 0 0 0,1-1-1 0 0,-1 0 1 0 0,0 0 0 0 0,0 0 0 0 0,0-1-1 0 0,0 1 1 0 0,0 0 0 0 0,0-1 0 0 0,2-1-1 0 0,-2 1 3 0 0,1-1 0 0 0,1 1 0 0 0,-1-1 1 0 0,0-1-1 0 0,0 1 1 0 0,0 0-1 0 0,0-1 1 0 0,-1 1-1 0 0,1-1 1 0 0,-1 0-1 0 0,3-6 0 0 0,0-8 172 0 0,-1 0-1 0 0,0 0 0 0 0,-1-1 0 0 0,0-19 1 0 0,1-10 134 0 0,-2 41-38 0 0,2 8 190 0 0,-3-1-409 0 0,-1 1 1 0 0,1 0-1 0 0,-1 0 0 0 0,1 0 0 0 0,-1 0 0 0 0,1 0 0 0 0,-1 0 0 0 0,0 0 0 0 0,1 0 0 0 0,-1 0 0 0 0,0 2 0 0 0,9 64 201 0 0,22 295 46 0 0,-31-299-197 0 0,-4 0 0 0 0,-20 120 1 0 0,23-178-92 0 0,-1 0 1 0 0,1 1-1 0 0,-1-1 1 0 0,1 0 0 0 0,-1 0-1 0 0,-1 0 1 0 0,1 0-1 0 0,-1-1 1 0 0,0 1 0 0 0,0-1-1 0 0,0 1 1 0 0,-1-1-1 0 0,1 0 1 0 0,-1 0 0 0 0,0-1-1 0 0,0 1 1 0 0,-1-1 0 0 0,1 0-1 0 0,-1 0 1 0 0,0 0-1 0 0,1 0 1 0 0,-1-1 0 0 0,0 0-1 0 0,0 0 1 0 0,-1-1-1 0 0,1 1 1 0 0,0-1 0 0 0,-9 1-1 0 0,-1-1-185 0 0,0-1 0 0 0,1 0 0 0 0,-1-1 0 0 0,0-1 0 0 0,1 0 0 0 0,-29-9-1 0 0,18 2-948 0 0,1 0-1 0 0,0-2 0 0 0,-24-16 0 0 0,20 11-667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24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35 920 0 0,'-14'-20'3418'0'0,"3"5"2042"0"0,13 30-2322 0 0,0-2-2899 0 0,57 480 1446 0 0,-41-303-1455 0 0,-17-173-238 0 0,6 34-670 0 0,-6-47 199 0 0,0 0 1 0 0,0 0-1 0 0,1-1 0 0 0,0 1 0 0 0,3 6 1 0 0,-1-4-1172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25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30 111 1160 0 0,'-1'-3'414'0'0,"0"-1"1"0"0,1 1-1 0 0,-1 0 0 0 0,1-1 0 0 0,-1 1 0 0 0,1-1 0 0 0,0 1 0 0 0,1-1 1 0 0,-1 1-1 0 0,1-1 0 0 0,-1 1 0 0 0,1-1 0 0 0,0 1 0 0 0,0 0 0 0 0,1-1 1 0 0,-1 1-1 0 0,0 0 0 0 0,1 0 0 0 0,0 0 0 0 0,0 0 0 0 0,0 0 0 0 0,4-4 1 0 0,-3 4-287 0 0,0 0 0 0 0,0 1 0 0 0,0-1 0 0 0,0 1 1 0 0,0-1-1 0 0,0 1 0 0 0,1 0 0 0 0,-1 0 0 0 0,1 1 1 0 0,0-1-1 0 0,-1 1 0 0 0,1 0 0 0 0,0 0 0 0 0,0 0 1 0 0,0 0-1 0 0,0 1 0 0 0,0-1 0 0 0,0 1 0 0 0,7 1 1 0 0,-4 0-52 0 0,0 0 1 0 0,-1 1-1 0 0,1 0 1 0 0,0 0-1 0 0,0 0 1 0 0,-1 1-1 0 0,0 0 1 0 0,1 1-1 0 0,-1-1 1 0 0,-1 1-1 0 0,1 1 1 0 0,0-1-1 0 0,-1 1 1 0 0,0 0 0 0 0,0 0-1 0 0,0 0 1 0 0,-1 0-1 0 0,0 1 1 0 0,0 0-1 0 0,0 0 1 0 0,-1 0-1 0 0,0 1 1 0 0,0-1-1 0 0,0 1 1 0 0,-1-1-1 0 0,0 1 1 0 0,0 0-1 0 0,1 12 1 0 0,-2-6-11 0 0,-1 1 0 0 0,-1-1 0 0 0,0 1 0 0 0,0 0 0 0 0,-1-1-1 0 0,-1 0 1 0 0,-1 0 0 0 0,0 0 0 0 0,0 0 0 0 0,-1 0 0 0 0,-1-1 0 0 0,0 0 0 0 0,0 0 0 0 0,-2 0 0 0 0,1-1 0 0 0,-17 18 0 0 0,6-8-39 0 0,-1-1 0 0 0,-1 0 0 0 0,0-2 0 0 0,-1-1 0 0 0,-29 18 0 0 0,47-33-40 0 0,-1 0 1 0 0,1 0-1 0 0,-1 0 1 0 0,0-1-1 0 0,1 0 1 0 0,-1 0-1 0 0,-6 1 1 0 0,10-2 7 0 0,0 0 0 0 0,0 0 1 0 0,0 0-1 0 0,0 0 0 0 0,0 0 1 0 0,0 0-1 0 0,-1 0 0 0 0,1 0 1 0 0,0 0-1 0 0,0 0 0 0 0,0 0 0 0 0,0 0 1 0 0,0 0-1 0 0,0 0 0 0 0,0 0 1 0 0,0 0-1 0 0,0 0 0 0 0,-1 0 1 0 0,1 0-1 0 0,0 0 0 0 0,0 0 1 0 0,0 0-1 0 0,0 0 0 0 0,0 0 1 0 0,0 0-1 0 0,0-1 0 0 0,0 1 1 0 0,0 0-1 0 0,0 0 0 0 0,0 0 1 0 0,0 0-1 0 0,0 0 0 0 0,0 0 1 0 0,0 0-1 0 0,0 0 0 0 0,0 0 1 0 0,0 0-1 0 0,-1-1 0 0 0,1 1 1 0 0,0 0-1 0 0,0 0 0 0 0,0 0 1 0 0,0 0-1 0 0,0 0 0 0 0,1 0 1 0 0,-1 0-1 0 0,0 0 0 0 0,0 0 1 0 0,0-1-1 0 0,0 1 0 0 0,0 0 1 0 0,0 0-1 0 0,4-7-113 0 0,8-6 7 0 0,-6 9 102 0 0,-1 0-1 0 0,1 1 1 0 0,0-1 0 0 0,0 1-1 0 0,0 0 1 0 0,1 0-1 0 0,-1 1 1 0 0,1 0 0 0 0,-1 0-1 0 0,1 1 1 0 0,0-1-1 0 0,0 2 1 0 0,-1-1 0 0 0,1 1-1 0 0,0 0 1 0 0,0 0 0 0 0,0 1-1 0 0,0-1 1 0 0,-1 2-1 0 0,1-1 1 0 0,0 1 0 0 0,-1 0-1 0 0,8 3 1 0 0,9 8 50 0 0,-1 0 0 0 0,-1 2 0 0 0,0 0 0 0 0,0 2 0 0 0,-2 0 0 0 0,23 26 0 0 0,90 127 153 0 0,-7-8 197 0 0,-121-158-406 0 0,-3-1-55 0 0,1-1 0 0 0,0 0 0 0 0,0 0-1 0 0,0 0 1 0 0,0 0 0 0 0,0 0-1 0 0,0-1 1 0 0,1 1 0 0 0,2 1-1 0 0,-5-3 30 0 0,0 0 0 0 0,0 0-1 0 0,1 0 1 0 0,-1 0-1 0 0,0 0 1 0 0,0 0-1 0 0,1 0 1 0 0,-1-1 0 0 0,0 1-1 0 0,0 0 1 0 0,0 0-1 0 0,1 0 1 0 0,-1 0-1 0 0,0 0 1 0 0,0-1 0 0 0,0 1-1 0 0,1 0 1 0 0,-1 0-1 0 0,0 0 1 0 0,0-1-1 0 0,0 1 1 0 0,0 0 0 0 0,0 0-1 0 0,0 0 1 0 0,0-1-1 0 0,1 1 1 0 0,-1 0-1 0 0,0 0 1 0 0,0-1 0 0 0,0 1-1 0 0,0 0 1 0 0,0 0-1 0 0,0-1 1 0 0,0 1-1 0 0,0 0 1 0 0,0 0-1 0 0,0-1 1 0 0,0 1 0 0 0,0 0-1 0 0,0 0 1 0 0,-1-1-1 0 0,1 1 1 0 0,0 0-1 0 0,0-2-219 0 0,0-5-761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25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1640 0 0,'0'4'616'0'0,"0"1"1"0"0,0-1-1 0 0,1 1 0 0 0,-1-1 0 0 0,1 1 0 0 0,0-1 0 0 0,0 1 0 0 0,0-1 0 0 0,4 8 0 0 0,-2-6-277 0 0,0 0 0 0 0,1 1 0 0 0,0-1 0 0 0,0 0 0 0 0,1-1 0 0 0,5 7 0 0 0,-6-8-237 0 0,0 0 0 0 0,0 0 0 0 0,0 0 0 0 0,1-1 0 0 0,0 0 0 0 0,0 1 0 0 0,0-2 0 0 0,0 1 0 0 0,0 0 0 0 0,1-1 0 0 0,-1 0 0 0 0,1 0 0 0 0,-1-1 0 0 0,1 0 0 0 0,0 0 1 0 0,-1 0-1 0 0,10 0 0 0 0,-13-2-65 0 0,0 1 0 0 0,0-1 0 0 0,0 1 0 0 0,1-1 1 0 0,-1 0-1 0 0,0 0 0 0 0,0 0 0 0 0,0 0 0 0 0,0 0 0 0 0,0 0 1 0 0,-1-1-1 0 0,1 1 0 0 0,0-1 0 0 0,-1 1 0 0 0,1-1 1 0 0,-1 1-1 0 0,1-1 0 0 0,-1 0 0 0 0,0 0 0 0 0,1 0 1 0 0,-1 0-1 0 0,0 0 0 0 0,0 0 0 0 0,-1 0 0 0 0,1 0 0 0 0,0 0 1 0 0,-1-1-1 0 0,1-2 0 0 0,2-8 136 0 0,-2 0 0 0 0,1 0 0 0 0,-2-21-1 0 0,0 28-100 0 0,0 0 28 0 0,0 1-1 0 0,0-1 1 0 0,-1 0 0 0 0,0 0-1 0 0,0 0 1 0 0,0 0-1 0 0,-1 1 1 0 0,0-1-1 0 0,0 1 1 0 0,-1-1-1 0 0,-3-5 1 0 0,5 9-22 0 0,-1-1 1 0 0,0 1 0 0 0,0 0-1 0 0,0 0 1 0 0,0 0-1 0 0,-1 0 1 0 0,1 0-1 0 0,0 0 1 0 0,-1 0-1 0 0,1 1 1 0 0,-1-1-1 0 0,0 1 1 0 0,0 0-1 0 0,1 0 1 0 0,-1 0-1 0 0,0 0 1 0 0,0 0-1 0 0,0 1 1 0 0,0 0 0 0 0,0-1-1 0 0,0 1 1 0 0,0 0-1 0 0,-5 1 1 0 0,5-1-24 0 0,-1 1 0 0 0,1 0 0 0 0,0-1 0 0 0,0 2 0 0 0,0-1 0 0 0,0 0 0 0 0,0 1 0 0 0,0-1 1 0 0,0 1-1 0 0,0 0 0 0 0,0 0 0 0 0,1 0 0 0 0,-1 0 0 0 0,-3 5 0 0 0,0-1-20 0 0,1 0 1 0 0,0 1-1 0 0,0 0 0 0 0,-6 13 0 0 0,7-11-42 0 0,1 0-1 0 0,0 0 1 0 0,0 1-1 0 0,1-1 0 0 0,0 1 1 0 0,1 0-1 0 0,0 0 0 0 0,1-1 1 0 0,0 1-1 0 0,0 0 0 0 0,1 0 1 0 0,4 17-1 0 0,-3-15 0 0 0,1-1 0 0 0,0 1 0 0 0,1-1 0 0 0,1 0 0 0 0,0 0 0 0 0,0 0 1 0 0,1-1-1 0 0,0 0 0 0 0,1 0 0 0 0,9 10 0 0 0,-9-12-185 0 0,1-1 0 0 0,-1-1-1 0 0,1 0 1 0 0,0 0 0 0 0,1 0 0 0 0,0-1 0 0 0,-1 0 0 0 0,2-1 0 0 0,-1 0 0 0 0,0 0-1 0 0,1-1 1 0 0,0 0 0 0 0,-1-1 0 0 0,1 0 0 0 0,14 1 0 0 0,-6-5-757 0 0,1-5-331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26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40 5385 0 0,'-1'-2'418'0'0,"0"-1"0"0"0,-1 0-1 0 0,1 1 1 0 0,-1 0 0 0 0,0-1-1 0 0,1 1 1 0 0,-1 0 0 0 0,0 0 0 0 0,0 0-1 0 0,-1 0 1 0 0,1 0 0 0 0,0 1-1 0 0,-1-1 1 0 0,1 0 0 0 0,-1 1-1 0 0,1 0 1 0 0,-1 0 0 0 0,1 0 0 0 0,-1 0-1 0 0,0 0 1 0 0,0 0 0 0 0,-3 0-1 0 0,3 1-301 0 0,0 0 0 0 0,0 0 0 0 0,0 0 0 0 0,0 1 0 0 0,0-1 0 0 0,0 1 0 0 0,0-1 0 0 0,0 1 0 0 0,0 0 0 0 0,1 0 0 0 0,-1 0 0 0 0,0 1 0 0 0,0-1 0 0 0,1 1 0 0 0,-1-1 0 0 0,1 1 0 0 0,0 0 0 0 0,-1 0 0 0 0,1 0 0 0 0,-3 4 0 0 0,-1 2-77 0 0,0 0-1 0 0,0 0 1 0 0,1 1 0 0 0,1-1 0 0 0,-1 1-1 0 0,-3 13 1 0 0,6-16-54 0 0,0 0 0 0 0,0 0 0 0 0,1 0 0 0 0,0 1 0 0 0,0-1 0 0 0,1 0-1 0 0,0 1 1 0 0,0-1 0 0 0,0 1 0 0 0,3 11 0 0 0,-3-16 1 0 0,1 1 0 0 0,0 0-1 0 0,0-1 1 0 0,0 1 0 0 0,1-1 0 0 0,-1 1-1 0 0,1-1 1 0 0,-1 0 0 0 0,1 1 0 0 0,0-1 0 0 0,0 0-1 0 0,0 0 1 0 0,0 0 0 0 0,0 0 0 0 0,0-1-1 0 0,0 1 1 0 0,1-1 0 0 0,-1 1 0 0 0,4 1 0 0 0,4 1-10 0 0,0-1 1 0 0,1 0 0 0 0,19 3 0 0 0,-22-4 36 0 0,0-1-1 0 0,0 1 1 0 0,0 0 0 0 0,0 1 0 0 0,0 0-1 0 0,8 4 1 0 0,-12-4 4 0 0,0-1 0 0 0,0 1-1 0 0,0 0 1 0 0,0 1 0 0 0,0-1 0 0 0,-1 1 0 0 0,0 0-1 0 0,3 3 1 0 0,-4-4-4 0 0,-1-1-1 0 0,0 1 1 0 0,1-1 0 0 0,-2 1-1 0 0,1-1 1 0 0,0 1 0 0 0,0 0-1 0 0,-1-1 1 0 0,1 1 0 0 0,-1 0-1 0 0,0 0 1 0 0,0-1-1 0 0,0 1 1 0 0,0 0 0 0 0,-1 5-1 0 0,-1 0 27 0 0,0 0 0 0 0,-1 0 0 0 0,0 0 0 0 0,0 0 0 0 0,-1-1-1 0 0,0 1 1 0 0,0-1 0 0 0,0 0 0 0 0,-1 0 0 0 0,0-1 0 0 0,-1 1 0 0 0,1-1-1 0 0,-1 0 1 0 0,-8 6 0 0 0,10-9-94 0 0,-1 0-1 0 0,1 0 1 0 0,0-1-1 0 0,0 1 1 0 0,-1-1-1 0 0,0 0 1 0 0,1 0-1 0 0,-1-1 1 0 0,0 1-1 0 0,0-1 1 0 0,0 0-1 0 0,0 0 1 0 0,0-1-1 0 0,0 1 1 0 0,0-1-1 0 0,0 0 1 0 0,0-1 0 0 0,0 1-1 0 0,0-1 1 0 0,0 0-1 0 0,0 0 1 0 0,0 0-1 0 0,0-1 1 0 0,-7-3-1 0 0,10 4-178 0 0,0-1-1 0 0,0 1 0 0 0,0 0 0 0 0,0-1 1 0 0,0 1-1 0 0,0-1 0 0 0,1 0 1 0 0,-1 1-1 0 0,0-1 0 0 0,1 0 0 0 0,0 0 1 0 0,-1 0-1 0 0,1 0 0 0 0,0 0 0 0 0,-2-4 1 0 0,-4-9-1795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26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47 2152 0 0,'-2'-10'2750'0'0,"2"7"-1947"0"0,-1 0 1 0 0,1 0 0 0 0,-1-1-1 0 0,1 1 1 0 0,0 0 0 0 0,0 0 0 0 0,1-1-1 0 0,-1 1 1 0 0,2-5 0 0 0,-3 12-563 0 0,1 0 1 0 0,-1 0 0 0 0,1 0-1 0 0,0 1 1 0 0,1-1 0 0 0,0 5-1 0 0,0 7-192 0 0,11 144 139 0 0,-11-146-195 0 0,0 1 0 0 0,2-1 0 0 0,0 1 0 0 0,0-1 0 0 0,11 25 0 0 0,-14-37 2 0 0,1-1 0 0 0,-1 1 1 0 0,1-1-1 0 0,0 1 1 0 0,-1-1-1 0 0,1 0 1 0 0,0 1-1 0 0,0-1 1 0 0,0 0-1 0 0,0 0 1 0 0,0 0-1 0 0,0 0 1 0 0,1 0-1 0 0,-1 0 1 0 0,0 0-1 0 0,0 0 1 0 0,1 0-1 0 0,-1-1 1 0 0,1 1-1 0 0,-1 0 0 0 0,1-1 1 0 0,-1 1-1 0 0,0-1 1 0 0,1 1-1 0 0,0-1 1 0 0,-1 0-1 0 0,3 0 1 0 0,-1 0-3 0 0,-1-1 0 0 0,1 0 0 0 0,-1 1 0 0 0,1-1 0 0 0,-1 0 0 0 0,0 0 0 0 0,0-1 0 0 0,1 1 0 0 0,-1 0 0 0 0,0-1 0 0 0,0 1 0 0 0,0-1 0 0 0,0 0 0 0 0,-1 1 0 0 0,1-1 0 0 0,2-3 0 0 0,4-7 136 0 0,-1-1 0 0 0,0 1 0 0 0,0-2 0 0 0,-1 1 0 0 0,-1-1 0 0 0,0 0 0 0 0,-1 0 1 0 0,0 0-1 0 0,-1 0 0 0 0,-1-1 0 0 0,-1 1 0 0 0,1-26 0 0 0,-4 22 387 0 0,2 18-453 0 0,0-1-1 0 0,0 0 1 0 0,0 0 0 0 0,-1 1-1 0 0,1-1 1 0 0,0 0 0 0 0,0 1-1 0 0,-1-1 1 0 0,1 0 0 0 0,0 1-1 0 0,-1-1 1 0 0,1 0 0 0 0,0 1-1 0 0,-1-1 1 0 0,1 1 0 0 0,-1-1-1 0 0,1 0 1 0 0,-1 1 0 0 0,1 0 0 0 0,-1-1-1 0 0,0 1 1 0 0,0-1 0 0 0,0 1-39 0 0,1 0 1 0 0,-1 0-1 0 0,1 0 1 0 0,0 1-1 0 0,-1-1 1 0 0,1 0-1 0 0,0 0 1 0 0,-1 1 0 0 0,1-1-1 0 0,0 0 1 0 0,-1 1-1 0 0,1-1 1 0 0,0 0-1 0 0,0 1 1 0 0,-1-1-1 0 0,1 0 1 0 0,0 1 0 0 0,0-1-1 0 0,0 1 1 0 0,0-1-1 0 0,-1 1 1 0 0,1-1-1 0 0,0 0 1 0 0,0 1 0 0 0,0-1-1 0 0,0 1 1 0 0,0 0-1 0 0,-2 13 158 0 0,2 0-156 0 0,0 0-1 0 0,1 0 1 0 0,0 0-1 0 0,1 0 1 0 0,1 0-1 0 0,5 19 1 0 0,-5-23-28 0 0,1-1 1 0 0,-1 1 0 0 0,2-1-1 0 0,-1 0 1 0 0,1-1 0 0 0,0 1-1 0 0,1-1 1 0 0,0 0 0 0 0,13 13-1 0 0,-18-20-30 0 0,1 1 0 0 0,-1-1 0 0 0,1 0 0 0 0,-1 0 0 0 0,1 0 0 0 0,0 0-1 0 0,-1 0 1 0 0,1 0 0 0 0,0 0 0 0 0,0 0 0 0 0,-1-1 0 0 0,1 1 0 0 0,0-1 0 0 0,0 1-1 0 0,0-1 1 0 0,0 0 0 0 0,0 1 0 0 0,0-1 0 0 0,0 0 0 0 0,0-1 0 0 0,0 1-1 0 0,0 0 1 0 0,-1 0 0 0 0,1-1 0 0 0,0 1 0 0 0,0-1 0 0 0,0 0 0 0 0,0 1-1 0 0,3-3 1 0 0,-1 0-459 0 0,0 0 0 0 0,0-1 0 0 0,0 0 0 0 0,0 1 0 0 0,0-1 0 0 0,-1-1 0 0 0,0 1 0 0 0,0 0 0 0 0,5-9 0 0 0,1-3-1618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27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6521 0 0,'-10'28'5604'0'0,"6"3"-3579"0"0,4 30-837 0 0,26 313 662 0 0,-23-339-1798 0 0,-2-7-33 0 0,1 1 1 0 0,2-1-1 0 0,1 0 1 0 0,9 27-1 0 0,-14-53-147 0 0,1 0-1 0 0,0 0 1 0 0,0-1-1 0 0,0 1 1 0 0,0-1 0 0 0,0 1-1 0 0,0 0 1 0 0,0-1 0 0 0,2 2-1 0 0,-3-3 47 0 0,0 1 0 0 0,1-1 0 0 0,-1 0 1 0 0,1 1-1 0 0,-1-1 0 0 0,1 0 0 0 0,-1 0 0 0 0,0 1 0 0 0,1-1 0 0 0,-1 0 0 0 0,1 0 0 0 0,-1 0 0 0 0,1 0 0 0 0,-1 0 0 0 0,1 0 1 0 0,0 0-1 0 0,-1 0 0 0 0,1 0 0 0 0,-1 0 0 0 0,1 0 0 0 0,-1 0 0 0 0,1 0 0 0 0,-1 0 0 0 0,1 0 0 0 0,-1 0 0 0 0,1-1 1 0 0,-1 1-1 0 0,0 0 0 0 0,1 0 0 0 0,-1-1 0 0 0,1 1 0 0 0,-1 0 0 0 0,1-1 0 0 0,5-6-1704 0 0</inkml:trace>
  <inkml:trace contextRef="#ctx0" brushRef="#br0" timeOffset="1">97 361 5505 0 0,'2'-5'5885'0'0,"10"-6"-3884"0"0,-4 2-1222 0 0,-6 7-658 0 0,1-1-1 0 0,-1 1 1 0 0,1-1 0 0 0,-1 1 0 0 0,1 0 0 0 0,0 0 0 0 0,0 0 0 0 0,0 1-1 0 0,0-1 1 0 0,0 0 0 0 0,0 1 0 0 0,0 0 0 0 0,1 0 0 0 0,-1 0 0 0 0,7-1 0 0 0,3 1 155 0 0,1 0 0 0 0,24 2 0 0 0,-12 0 28 0 0,-23-1-274 0 0,0 0 0 0 0,0 1 0 0 0,1-1 0 0 0,-1 1 0 0 0,0 0 0 0 0,4 2 0 0 0,10 2-2238 0 0,-16-6 1445 0 0,0-3-285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2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56 2913 0 0,'-4'-8'1675'0'0,"2"4"-1045"0"0,1 0-1 0 0,-1 0 1 0 0,0 0-1 0 0,0 1 1 0 0,-1-1-1 0 0,1 1 1 0 0,-1 0 0 0 0,0 0-1 0 0,0 0 1 0 0,0 0-1 0 0,0 0 1 0 0,-6-3-1 0 0,9 6-568 0 0,-1-1-1 0 0,1 1 1 0 0,-1 0 0 0 0,1 0 0 0 0,-1 0-1 0 0,1 0 1 0 0,-1 0 0 0 0,0 1-1 0 0,1-1 1 0 0,-1 0 0 0 0,1 0-1 0 0,-1 0 1 0 0,1 0 0 0 0,-1 0-1 0 0,1 1 1 0 0,-1-1 0 0 0,1 0-1 0 0,-1 1 1 0 0,1-1 0 0 0,0 0 0 0 0,-1 1-1 0 0,1-1 1 0 0,-1 0 0 0 0,1 1-1 0 0,0-1 1 0 0,-1 1 0 0 0,1-1-1 0 0,0 1 1 0 0,0-1 0 0 0,-1 0-1 0 0,1 1 1 0 0,0-1 0 0 0,0 1 0 0 0,0 0-1 0 0,-1-1 1 0 0,1 2 0 0 0,-7 22 653 0 0,7-21-541 0 0,-6 27 384 0 0,1 1 0 0 0,2-1 1 0 0,2 1-1 0 0,1 38 1 0 0,22 121 584 0 0,-5-106-766 0 0,-14-73-338 0 0,0-1-1 0 0,1 0 1 0 0,0 0-1 0 0,1 0 1 0 0,10 16-1 0 0,-14-23-48 0 0,1-1 0 0 0,-1 0 0 0 0,1 0 0 0 0,0 0 0 0 0,0 0 0 0 0,0 0 1 0 0,0 0-1 0 0,0-1 0 0 0,1 1 0 0 0,-1-1 0 0 0,0 1 0 0 0,1-1 0 0 0,-1 0 0 0 0,1 0 0 0 0,-1 0 0 0 0,1 0 0 0 0,0 0 0 0 0,-1-1 0 0 0,1 1 0 0 0,0-1 1 0 0,0 0-1 0 0,-1 1 0 0 0,1-1 0 0 0,0-1 0 0 0,0 1 0 0 0,-1 0 0 0 0,1-1 0 0 0,0 1 0 0 0,-1-1 0 0 0,1 0 0 0 0,4-2 0 0 0,3-1-392 0 0,0-2 0 0 0,-1 1 0 0 0,0-1 0 0 0,0 0 0 0 0,-1-1 0 0 0,15-13 0 0 0,-7 3-994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31.6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21 1592 0 0,'0'0'221'0'0,"0"-1"-1"0"0,1 1 1 0 0,-1 0-1 0 0,0-1 1 0 0,0 1-1 0 0,0-1 0 0 0,0 1 1 0 0,1 0-1 0 0,-1-1 1 0 0,0 1-1 0 0,0 0 1 0 0,0-1-1 0 0,0 1 1 0 0,0-1-1 0 0,0 1 1 0 0,0 0-1 0 0,0-1 0 0 0,0 1 1 0 0,0-1-1 0 0,-1 1 1 0 0,1 0-1 0 0,0-1 1 0 0,0 1-1 0 0,0 0 1 0 0,0-1-1 0 0,0 1 0 0 0,-1 0 1 0 0,1-1-1 0 0,0 1 1 0 0,0 0-1 0 0,-1-1 1 0 0,1 1-1 0 0,0 0 1 0 0,-1-1-1 0 0,-3-7 5634 0 0,18 24-3418 0 0,-11-10-2343 0 0,-1-1 0 0 0,1 0-1 0 0,-1 1 1 0 0,0-1-1 0 0,-1 1 1 0 0,3 11 0 0 0,1 38 279 0 0,-6-12 40 0 0,-10 75 1 0 0,7-86-287 0 0,0 1-1 0 0,2 0 1 0 0,1 0 0 0 0,5 43-1 0 0,-3-72-118 0 0,0 1-1 0 0,0-1 1 0 0,0 0-1 0 0,1 1 1 0 0,2 6-1 0 0,-3-10-8 0 0,0 1 1 0 0,0-1-1 0 0,0 0 0 0 0,-1 1 0 0 0,1-1 0 0 0,1 0 1 0 0,-1 0-1 0 0,0 0 0 0 0,0 0 0 0 0,0 0 0 0 0,0 0 0 0 0,1 0 1 0 0,-1 0-1 0 0,1 0 0 0 0,-1 0 0 0 0,0-1 0 0 0,1 1 1 0 0,-1-1-1 0 0,3 1 0 0 0,-3-1-11 0 0,0 0 0 0 0,0-1 0 0 0,0 1 0 0 0,0-1 0 0 0,0 1 0 0 0,-1-1 0 0 0,1 1 0 0 0,0-1 0 0 0,0 1 0 0 0,0-1 0 0 0,0 0 0 0 0,-1 1 0 0 0,1-1 0 0 0,0 0 0 0 0,0 0 0 0 0,-1 0 0 0 0,1 0 0 0 0,-1 0 0 0 0,1-1 0 0 0,11-21-434 0 0,-1-22-1305 0 0,-10 42 1373 0 0,0 0 0 0 0,-1 0 1 0 0,1 0-1 0 0,-1 0 0 0 0,1 0 1 0 0,-1 0-1 0 0,-1-7 0 0 0,1-7-1251 0 0,1 4-44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06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9 137 1176 0 0,'0'1'83'0'0,"0"-1"0"0"0,1 0 0 0 0,-1 0-1 0 0,0 1 1 0 0,0-1 0 0 0,1 0 0 0 0,-1 1-1 0 0,0-1 1 0 0,0 0 0 0 0,1 1 0 0 0,-1-1-1 0 0,0 0 1 0 0,0 1 0 0 0,0-1 0 0 0,0 0-1 0 0,0 1 1 0 0,0-1 0 0 0,0 0 0 0 0,0 1-1 0 0,0-1 1 0 0,0 1 0 0 0,0-1 0 0 0,0 0-1 0 0,0 1 1 0 0,0-1 0 0 0,0 1 0 0 0,0-1-1 0 0,0 0 1 0 0,0 1 0 0 0,0-1 0 0 0,0 0-1 0 0,-1 1 1 0 0,1-1 0 0 0,0 0 0 0 0,0 1-1 0 0,0-1 1 0 0,-1 0 0 0 0,1 1 0 0 0,0-1-1 0 0,0 0 1 0 0,-1 0 0 0 0,1 1 0 0 0,0-1-1 0 0,-1 0 1 0 0,1 0 0 0 0,0 0 0 0 0,-1 1-1 0 0,1-1 1 0 0,0 0 0 0 0,-1 0 0 0 0,1 0-1 0 0,0 0 1 0 0,-1 0 0 0 0,1 0 0 0 0,0 0-1 0 0,-1 0 1 0 0,1 0 0 0 0,-1 0 0 0 0,1 0-1 0 0,0 0 1 0 0,-1 0 0 0 0,1 0 0 0 0,0 0-1 0 0,-1 0 1 0 0,1 0 0 0 0,-1-1 0 0 0,3 3 9 0 0,0-1 1 0 0,0 1-1 0 0,0-1 1 0 0,0 0 0 0 0,0 0-1 0 0,0 0 1 0 0,0 0-1 0 0,0 0 1 0 0,0 0-1 0 0,1 0 1 0 0,-1-1-1 0 0,0 1 1 0 0,0-1 0 0 0,1 0-1 0 0,2 0 1 0 0,36-6 382 0 0,0-2 0 0 0,0-2 1 0 0,-1-1-1 0 0,-1-3 1 0 0,54-25-1 0 0,-90 38-453 0 0,10-5 39 0 0,-1-1 0 0 0,0 0 0 0 0,19-16 0 0 0,16-10 167 0 0,-47 33-223 0 0,0 0-1 0 0,1 0 1 0 0,-1 0 0 0 0,0 0 0 0 0,0 0 0 0 0,0 0-1 0 0,1 0 1 0 0,-1 0 0 0 0,0 0 0 0 0,0 0 0 0 0,0 0 0 0 0,1 0-1 0 0,-1 0 1 0 0,0 0 0 0 0,0 0 0 0 0,0 0 0 0 0,0 0-1 0 0,1 0 1 0 0,-1 0 0 0 0,0 0 0 0 0,0 1 0 0 0,0-1-1 0 0,0 0 1 0 0,1 0 0 0 0,-1 0 0 0 0,0 0 0 0 0,0 0-1 0 0,0 0 1 0 0,0 1 0 0 0,0-1 0 0 0,0 0 0 0 0,1 0-1 0 0,-1 0 1 0 0,0 0 0 0 0,0 1 0 0 0,0-1 0 0 0,0 0 0 0 0,0 0-1 0 0,0 0 1 0 0,0 1 0 0 0,0-1 0 0 0,0 0 0 0 0,0 0-1 0 0,0 0 1 0 0,0 0 0 0 0,0 1 0 0 0,0-1 0 0 0,0 0-1 0 0,0 0 1 0 0,0 0 0 0 0,0 1 0 0 0,-1 20 115 0 0,-7 20 5 0 0,-16 18-9 0 0,13-36-99 0 0,1 0 0 0 0,1 1 0 0 0,1 0 0 0 0,2 1 0 0 0,0 0 0 0 0,1 0 0 0 0,-2 44 0 0 0,36 449 87 0 0,-14-334-62 0 0,-11 70 21 0 0,-4-251-58 0 0,0 0 0 0 0,-1 0 0 0 0,1 0 0 0 0,-1 0 0 0 0,0 0 0 0 0,0 0 0 0 0,0 0 0 0 0,0 0 1 0 0,0-1-1 0 0,-1 1 0 0 0,1 0 0 0 0,-1-1 0 0 0,0 1 0 0 0,0-1 0 0 0,0 1 0 0 0,0-1 0 0 0,0 0 0 0 0,0 0 0 0 0,0 0 0 0 0,-1 0 0 0 0,1 0 0 0 0,-1 0 0 0 0,0-1 0 0 0,1 1 1 0 0,-1-1-1 0 0,0 0 0 0 0,0 0 0 0 0,-5 1 0 0 0,-9 2 47 0 0,-1-1 0 0 0,1-1 0 0 0,-1 0 1 0 0,-21-1-1 0 0,23-2 19 0 0,1 2 1 0 0,0 0-1 0 0,-20 4 0 0 0,16 0-1 0 0,-19 6 312 0 0,38-11-379 0 0,0 0 0 0 0,0 0 0 0 0,0 0 1 0 0,1 0-1 0 0,-1 0 0 0 0,0 0 0 0 0,0 0 1 0 0,0 1-1 0 0,0-1 0 0 0,0 0 1 0 0,0 0-1 0 0,0 0 0 0 0,0 0 0 0 0,0 0 1 0 0,0 0-1 0 0,0 0 0 0 0,0 0 0 0 0,0 0 1 0 0,0 0-1 0 0,0 0 0 0 0,0 0 1 0 0,0 1-1 0 0,0-1 0 0 0,0 0 0 0 0,0 0 1 0 0,0 0-1 0 0,0 0 0 0 0,0 0 0 0 0,0 0 1 0 0,0 0-1 0 0,0 0 0 0 0,0 0 1 0 0,0 0-1 0 0,0 0 0 0 0,0 1 0 0 0,0-1 1 0 0,0 0-1 0 0,0 0 0 0 0,0 0 0 0 0,0 0 1 0 0,0 0-1 0 0,0 0 0 0 0,-1 0 1 0 0,1 0-1 0 0,0 0 0 0 0,0 0 0 0 0,0 0 1 0 0,25 0 28 0 0,137-19 374 0 0,13 0-4 0 0,-88 2-110 0 0,-54 5-175 0 0,-10 3-189 0 0,-21 9-50 0 0,0-1-1 0 0,0 1 1 0 0,0-1 0 0 0,-1 1-1 0 0,1-1 1 0 0,0 1 0 0 0,0-1-1 0 0,0 0 1 0 0,0 0-1 0 0,-1 0 1 0 0,1 0 0 0 0,0 0-1 0 0,-1-1 1 0 0,1 1 0 0 0,-1 0-1 0 0,1-1 1 0 0,-1 1-1 0 0,0-1 1 0 0,0 1 0 0 0,2-4-1 0 0,4-3-1096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31.9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 10 4985 0 0,'0'-1'320'0'0,"0"1"0"0"0,-1-1 0 0 0,1 0 0 0 0,0 1 0 0 0,-1-1-1 0 0,1 1 1 0 0,-1-1 0 0 0,1 1 0 0 0,0-1 0 0 0,-1 1 0 0 0,1 0 0 0 0,-1-1 0 0 0,1 1 0 0 0,-1-1-1 0 0,1 1 1 0 0,-1 0 0 0 0,0 0 0 0 0,1-1 0 0 0,-1 1 0 0 0,1 0 0 0 0,-1 0 0 0 0,0 0 0 0 0,1 0 0 0 0,-1-1-1 0 0,1 1 1 0 0,-1 0 0 0 0,-1 0 0 0 0,1 1-177 0 0,1 0 0 0 0,-1-1 0 0 0,1 1-1 0 0,-1 0 1 0 0,0 0 0 0 0,1-1 0 0 0,0 1 0 0 0,-1 0-1 0 0,1 0 1 0 0,-1 0 0 0 0,1 0 0 0 0,0-1 0 0 0,0 1-1 0 0,-1 0 1 0 0,1 0 0 0 0,0 0 0 0 0,0 0 0 0 0,0 1 0 0 0,-3 40 450 0 0,4 60 1 0 0,-1 17-372 0 0,-11 80 38 0 0,10-180-244 0 0,0 1 0 0 0,1-1-1 0 0,4 26 1 0 0,-3-42-31 0 0,-1-1-1 0 0,1 1 1 0 0,0-1-1 0 0,0 0 1 0 0,0 0 0 0 0,0 1-1 0 0,0-1 1 0 0,1 0-1 0 0,-1 0 1 0 0,1 0 0 0 0,-1 0-1 0 0,1 0 1 0 0,2 2-1 0 0,-3-4-40 0 0,-1 1-1 0 0,1-1 0 0 0,-1 0 1 0 0,1 1-1 0 0,-1-1 0 0 0,1 0 0 0 0,-1 1 1 0 0,1-1-1 0 0,0 0 0 0 0,-1 0 1 0 0,1 0-1 0 0,0 0 0 0 0,-1 1 1 0 0,1-1-1 0 0,0 0 0 0 0,-1 0 1 0 0,1 0-1 0 0,-1 0 0 0 0,1-1 0 0 0,1 1 1 0 0,-1 0-83 0 0,-1-1 0 0 0,1 1 0 0 0,0-1 0 0 0,0 1 0 0 0,0-1 0 0 0,-1 0 0 0 0,1 1 0 0 0,0-1 0 0 0,-1 0 0 0 0,1 1 0 0 0,-1-1 0 0 0,1 0 0 0 0,-1 0 0 0 0,1 0 1 0 0,-1 0-1 0 0,1 1 0 0 0,-1-1 0 0 0,1-1 0 0 0,-1-1-888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32.7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68 111 3793 0 0,'71'-4'11065'0'0,"-26"-2"-9715"0"0,-1-1-1 0 0,44-14 1 0 0,190-43 1282 0 0,-266 62-2511 0 0,-3 0 69 0 0,1 0 0 0 0,-1 1 0 0 0,1 0 1 0 0,0 0-1 0 0,16 2 0 0 0,-25-1-159 0 0,-1 1 1 0 0,1-1-1 0 0,0 0 0 0 0,-1 0 1 0 0,1 1-1 0 0,-1-1 0 0 0,1 0 1 0 0,0 1-1 0 0,-1-1 1 0 0,1 1-1 0 0,-1-1 0 0 0,1 1 1 0 0,-1-1-1 0 0,1 1 0 0 0,-1-1 1 0 0,1 1-1 0 0,-1 0 1 0 0,0-1-1 0 0,1 1 0 0 0,-1 0 1 0 0,0-1-1 0 0,0 1 0 0 0,1 0 1 0 0,-1-1-1 0 0,0 1 1 0 0,0 0-1 0 0,0-1 0 0 0,0 1 1 0 0,0 0-1 0 0,0 0 0 0 0,0-1 1 0 0,0 1-1 0 0,0 0 1 0 0,0-1-1 0 0,0 1 0 0 0,0 0 1 0 0,-1-1-1 0 0,1 1 0 0 0,-1 1 1 0 0,-1 6 82 0 0,-1-1-1 0 0,-6 14 1 0 0,4-12-26 0 0,0 1-78 0 0,0 0-1 0 0,-1 0 1 0 0,0-1-1 0 0,-1 0 0 0 0,0 0 1 0 0,-1 0-1 0 0,0-1 1 0 0,0 0-1 0 0,-1-1 1 0 0,1 1-1 0 0,-18 9 1 0 0,12-7-5 0 0,0 1 1 0 0,1 1 0 0 0,0 0-1 0 0,0 1 1 0 0,2 1 0 0 0,-12 16 0 0 0,1 1-14 0 0,2 2 1 0 0,1 0 0 0 0,2 1 0 0 0,-14 37 0 0 0,26-55-19 0 0,1-1 0 0 0,0 1 0 0 0,1 0 0 0 0,-2 18 0 0 0,4-31 22 0 0,1-3 2 0 0,0 1 0 0 0,0-1-1 0 0,0 0 1 0 0,0 0 0 0 0,0 0 0 0 0,0 0 0 0 0,-1 0-1 0 0,1 1 1 0 0,0-1 0 0 0,0 0 0 0 0,0 0-1 0 0,0 0 1 0 0,0 0 0 0 0,0 1 0 0 0,0-1 0 0 0,0 0-1 0 0,0 0 1 0 0,0 0 0 0 0,0 0 0 0 0,0 1 0 0 0,0-1-1 0 0,0 0 1 0 0,0 0 0 0 0,0 0 0 0 0,0 0 0 0 0,0 1-1 0 0,0-1 1 0 0,1 0 0 0 0,-1 0 0 0 0,0 0 0 0 0,0 0-1 0 0,0 0 1 0 0,0 1 0 0 0,0-1 0 0 0,0 0-1 0 0,0 0 1 0 0,0 0 0 0 0,1 0 0 0 0,-1 0 0 0 0,0 0-1 0 0,0 0 1 0 0,0 1 0 0 0,0-1 0 0 0,0 0 0 0 0,1 0-1 0 0,-1 0 1 0 0,0 0 0 0 0,0 0 0 0 0,0 0 0 0 0,1 0 2 0 0,-1 0 0 0 0,0-1 0 0 0,0 1 0 0 0,1 0 1 0 0,-1 0-1 0 0,0-1 0 0 0,0 1 0 0 0,0 0 1 0 0,1 0-1 0 0,-1-1 0 0 0,0 1 0 0 0,0 0 1 0 0,0-1-1 0 0,0 1 0 0 0,0 0 0 0 0,0 0 1 0 0,0-1-1 0 0,1 1 0 0 0,-1 0 0 0 0,0-1 0 0 0,0 1 1 0 0,0 0-1 0 0,0-1 0 0 0,0 1 0 0 0,-1 0 1 0 0,1-1-1 0 0,0 1 0 0 0,0 0 0 0 0,0-1 1 0 0,0 1-1 0 0,0 0 0 0 0,0 0 0 0 0,0-1 1 0 0,-1 1-1 0 0,1 0 0 0 0,0-1 0 0 0,0 1 0 0 0,-9-23 20 0 0,2 5-10 0 0,-25-94 20 0 0,28 97-19 0 0,0 0 0 0 0,-2 0 1 0 0,1 1-1 0 0,-2 0 1 0 0,1 0-1 0 0,-2 0 1 0 0,0 1-1 0 0,-1 0 0 0 0,0 0 1 0 0,-15-14-1 0 0,7 9 19 0 0,0 2 0 0 0,-2 1 0 0 0,0 0 0 0 0,0 1 0 0 0,-43-22 0 0 0,53 32-48 0 0,0 0-1 0 0,-1 1 1 0 0,-11-3 0 0 0,69 4-6682 0 0,-38 3 4488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34.2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13715 0 0,'5'35'2950'0'0,"-2"-10"-2404"0"0,1 42 0 0 0,-6-27-297 0 0,-1 20-32 0 0,5-13-82 0 0,-1 22-12 0 0,0 5-67 0 0,-1-21 0 0 0,4 56 10 0 0,-3-105-86 0 0,0-1 1 0 0,-1 1 0 0 0,1-1 0 0 0,1 0 0 0 0,-1 1-1 0 0,0-1 1 0 0,1 0 0 0 0,0 0 0 0 0,2 3 0 0 0,-4-5-43 0 0,0-1 1 0 0,1 1-1 0 0,-1-1 1 0 0,1 1-1 0 0,-1-1 1 0 0,0 0-1 0 0,1 1 1 0 0,-1-1-1 0 0,1 0 1 0 0,-1 1-1 0 0,1-1 0 0 0,-1 0 1 0 0,1 1-1 0 0,-1-1 1 0 0,1 0-1 0 0,0 0 1 0 0,-1 0-1 0 0,1 0 1 0 0,-1 1-1 0 0,1-1 1 0 0,0 0-1 0 0,0 0 1 0 0,0-1-107 0 0,0 1 0 0 0,0-1 0 0 0,-1 1 1 0 0,1-1-1 0 0,0 1 0 0 0,0-1 0 0 0,0 1 1 0 0,-1-1-1 0 0,1 0 0 0 0,0 1 0 0 0,-1-1 0 0 0,1 0 1 0 0,-1 0-1 0 0,1 1 0 0 0,-1-1 0 0 0,1 0 1 0 0,-1 0-1 0 0,1 0 0 0 0,-1-1 0 0 0,5-8-1228 0 0,3-2-414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34.5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81 61 2945 0 0,'1'-10'2435'0'0,"-1"7"-1805"0"0,0 0-1 0 0,1-1 1 0 0,-1 1-1 0 0,-1 0 1 0 0,1 0-1 0 0,0 0 0 0 0,-1 0 1 0 0,1 0-1 0 0,-1 0 1 0 0,0 0-1 0 0,0 0 1 0 0,0 0-1 0 0,-3-5 0 0 0,4 7-545 0 0,-1 1 1 0 0,1 0-1 0 0,0 0 0 0 0,0 0 0 0 0,0 0 0 0 0,0-1 0 0 0,-1 1 0 0 0,1 0 0 0 0,0 0 1 0 0,0 0-1 0 0,0 0 0 0 0,-1 0 0 0 0,1 0 0 0 0,0 0 0 0 0,0 0 0 0 0,0-1 0 0 0,-1 1 0 0 0,1 0 1 0 0,0 0-1 0 0,0 0 0 0 0,-1 0 0 0 0,1 0 0 0 0,0 0 0 0 0,0 0 0 0 0,-1 0 0 0 0,1 0 1 0 0,0 1-1 0 0,0-1 0 0 0,0 0 0 0 0,-1 0 0 0 0,1 0 0 0 0,0 0 0 0 0,0 0 0 0 0,0 0 0 0 0,-1 0 1 0 0,1 1-1 0 0,-8 9 1204 0 0,-2 13-402 0 0,2 8-530 0 0,0-1 0 0 0,-4 52 0 0 0,2 64-169 0 0,10-145-183 0 0,-4 73 48 0 0,-1 10 8 0 0,10 142 0 0 0,-4-216-120 0 0,0 0 0 0 0,1 0 1 0 0,0 0-1 0 0,0-1 0 0 0,1 1 1 0 0,1-1-1 0 0,5 12 0 0 0,-9-20-59 0 0,0-1-1 0 0,0 1 1 0 0,1-1-1 0 0,-1 1 1 0 0,0-1-1 0 0,0 1 1 0 0,1-1-1 0 0,-1 0 1 0 0,0 1 0 0 0,1-1-1 0 0,-1 1 1 0 0,0-1-1 0 0,1 0 1 0 0,-1 1-1 0 0,1-1 1 0 0,-1 0-1 0 0,1 0 1 0 0,-1 1-1 0 0,0-1 1 0 0,1 0-1 0 0,-1 0 1 0 0,1 0-1 0 0,-1 1 1 0 0,1-1-1 0 0,0 0 1 0 0,-1 0-1 0 0,1 0 1 0 0,-1 0-1 0 0,1 0 1 0 0,-1 0-1 0 0,1 0 1 0 0,-1 0-1 0 0,1 0 1 0 0,-1 0-1 0 0,1 0 1 0 0,-1-1-1 0 0,1 1 1 0 0,-1 0-1 0 0,1 0 1 0 0,-1 0-1 0 0,1-1 1 0 0,-1 1 0 0 0,1 0-1 0 0,-1-1 1 0 0,0 1-1 0 0,1 0 1 0 0,-1-1-1 0 0,0 1 1 0 0,1 0-1 0 0,-1-1 1 0 0,0 1-1 0 0,1-1 1 0 0,-1 1-1 0 0,0-1 1 0 0,0 1-1 0 0,1-1 1 0 0,-1 1-1 0 0,0-1 1 0 0,0 1-1 0 0,0-1 1 0 0,0 1-1 0 0,0-1 1 0 0,0 1-1 0 0,1-1 1 0 0,-1 1-1 0 0,0-1 1 0 0,-1 1-1 0 0,1-2 1 0 0,0-9-2523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34.9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 21 5785 0 0,'-1'1'304'0'0,"0"0"-1"0"0,0-1 1 0 0,0 1-1 0 0,1 0 1 0 0,-1 0 0 0 0,0 0-1 0 0,1 0 1 0 0,-1 0-1 0 0,0-1 1 0 0,1 1-1 0 0,-1 0 1 0 0,1 0-1 0 0,0 0 1 0 0,-1 1-1 0 0,1-1 1 0 0,0 0 0 0 0,0 0-1 0 0,-1 0 1 0 0,1 0-1 0 0,0 0 1 0 0,0 0-1 0 0,0 2 1 0 0,1-1-158 0 0,0 0 0 0 0,0-1 0 0 0,0 1 0 0 0,0-1 0 0 0,0 1 1 0 0,0-1-1 0 0,1 1 0 0 0,-1-1 0 0 0,0 0 0 0 0,1 0 0 0 0,-1 0 0 0 0,1 0 0 0 0,2 2 0 0 0,1 0 39 0 0,1 0 0 0 0,0-1-1 0 0,0 1 1 0 0,0-1-1 0 0,0 0 1 0 0,0-1-1 0 0,1 0 1 0 0,-1 0-1 0 0,0 0 1 0 0,1-1-1 0 0,9 0 1 0 0,3-1 548 0 0,-1-1 0 0 0,32-7 1 0 0,44-16 1227 0 0,-42 10-1272 0 0,74-11-1 0 0,-103 23-518 0 0,1 1 0 0 0,0 0 0 0 0,28 3 0 0 0,-51-1-151 0 0,0 1 0 0 0,0-1 1 0 0,0 0-1 0 0,1 1 0 0 0,-1-1 0 0 0,0 0 1 0 0,0 1-1 0 0,0-1 0 0 0,-1 1 0 0 0,1 0 1 0 0,0-1-1 0 0,0 1 0 0 0,0 0 0 0 0,0 0 1 0 0,-1-1-1 0 0,1 1 0 0 0,0 0 0 0 0,0 0 1 0 0,-1 0-1 0 0,1 0 0 0 0,-1 0 0 0 0,1 0 1 0 0,-1 0-1 0 0,0 0 0 0 0,1 0 0 0 0,-1 0 1 0 0,0 0-1 0 0,1 0 0 0 0,-1 2 0 0 0,0-1 31 0 0,0 0-1 0 0,1 1 0 0 0,-1-1 0 0 0,0 1 0 0 0,0-1 0 0 0,-1 0 0 0 0,1 1 1 0 0,0-1-1 0 0,-1 0 0 0 0,1 1 0 0 0,-1-1 0 0 0,-2 4 0 0 0,-7 8 56 0 0,0 0 1 0 0,-1 0-1 0 0,-1-1 0 0 0,0 0 0 0 0,-20 15 1 0 0,-16 17-56 0 0,27-24-63 0 0,1 1 0 0 0,2 2 0 0 0,0 0 0 0 0,1 0 1 0 0,2 2-1 0 0,0 0 0 0 0,2 1 0 0 0,1 0 0 0 0,-16 56 1 0 0,14-33-190 0 0,5-93-10888 0 0,8 33 8953 0 0,1-1-367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35.3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 5 5305 0 0,'-1'-1'340'0'0,"0"1"0"0"0,0-1 0 0 0,0 1 1 0 0,1-1-1 0 0,-1 1 0 0 0,0 0 0 0 0,0-1 0 0 0,0 1 0 0 0,0 0 0 0 0,0-1 0 0 0,0 1 0 0 0,0 0 1 0 0,0 0-1 0 0,0 0 0 0 0,0 0 0 0 0,0 0 0 0 0,-2 0 0 0 0,3 1-170 0 0,0-1 1 0 0,-1 0-1 0 0,1 1 1 0 0,-1-1-1 0 0,1 0 0 0 0,-1 1 1 0 0,1-1-1 0 0,0 0 0 0 0,-1 1 1 0 0,1-1-1 0 0,0 1 0 0 0,-1-1 1 0 0,1 1-1 0 0,0-1 0 0 0,0 1 1 0 0,-1-1-1 0 0,1 1 0 0 0,0-1 1 0 0,0 1-1 0 0,0-1 0 0 0,0 1 1 0 0,-1 0-1 0 0,1 2 60 0 0,0 1 1 0 0,0-1-1 0 0,1 0 1 0 0,-1 0-1 0 0,0 0 0 0 0,1 0 1 0 0,0 0-1 0 0,0 0 1 0 0,2 5-1 0 0,9 17 28 0 0,1-1 0 0 0,2-1 0 0 0,23 30 0 0 0,59 61-89 0 0,-52-64-74 0 0,41 43 30 0 0,-72-79-53 0 0,1-2 1 0 0,1 1 0 0 0,0-2 0 0 0,24 14-1 0 0,-28-16 244 0 0,-11-7-554 0 0,-6-7-1604 0 0,0-6 171 0 0,3 1 12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43.10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42 448 360 0 0,'-3'-1'366'0'0,"-1"1"1"0"0,0-1-1 0 0,1 0 0 0 0,-1 0 0 0 0,1-1 1 0 0,-1 1-1 0 0,-4-3 0 0 0,8 4-294 0 0,-1-1 0 0 0,1 1 1 0 0,-1 0-1 0 0,1 0 0 0 0,-1-1 0 0 0,1 1 0 0 0,-1 0 0 0 0,1 0 1 0 0,0-1-1 0 0,-1 1 0 0 0,1-1 0 0 0,-1 1 0 0 0,1 0 1 0 0,0-1-1 0 0,-1 1 0 0 0,1-1 0 0 0,0 1 0 0 0,0-1 0 0 0,-1 1 1 0 0,1-1-1 0 0,0 1 0 0 0,0-1 0 0 0,0 0 0 0 0,-1 1 0 0 0,1-1 1 0 0,0 1-1 0 0,0-1 0 0 0,0 1 0 0 0,0-1 0 0 0,0 1 1 0 0,0-1-1 0 0,0 0 0 0 0,0 1 0 0 0,1-1 0 0 0,-1 1 0 0 0,0-1 1 0 0,0 1-1 0 0,0-1 0 0 0,1 1 0 0 0,-1-1 0 0 0,0 1 1 0 0,0-1-1 0 0,1 1 0 0 0,-1-1 0 0 0,0 1 0 0 0,1 0 0 0 0,-1-1 1 0 0,1 1-1 0 0,-1-1 0 0 0,1 1 0 0 0,-1 0 0 0 0,0-1 1 0 0,1 1-1 0 0,-1 0 0 0 0,1 0 0 0 0,0-1 0 0 0,24-14 763 0 0,1 0-1 0 0,31-11 1 0 0,7-4-309 0 0,79-43 113 0 0,4 6 0 0 0,170-51 0 0 0,-260 100-386 0 0,0 3 0 0 0,2 3 1 0 0,-1 2-1 0 0,80-3 1 0 0,-131 13-133 0 0,-1 0 0 0 0,1 1 1 0 0,0-1-1 0 0,-1 1 0 0 0,8 2 1 0 0,-14-3-103 0 0,1 0 1 0 0,-1 0-1 0 0,0 0 1 0 0,0 0-1 0 0,0 0 1 0 0,1 0-1 0 0,-1 1 1 0 0,0-1-1 0 0,0 0 1 0 0,0 0-1 0 0,0 0 1 0 0,1 0-1 0 0,-1 0 1 0 0,0 0-1 0 0,0 0 1 0 0,0 1-1 0 0,0-1 1 0 0,0 0-1 0 0,1 0 1 0 0,-1 0-1 0 0,0 0 1 0 0,0 1-1 0 0,0-1 1 0 0,0 0-1 0 0,0 0 1 0 0,0 0-1 0 0,0 1 1 0 0,0-1-1 0 0,0 0 1 0 0,0 0-1 0 0,0 0 1 0 0,0 1-1 0 0,0-1 1 0 0,0 0-1 0 0,0 0 1 0 0,0 0-1 0 0,0 1 0 0 0,-5 7 481 0 0,-11 4 65 0 0,-135 58 285 0 0,-94 58-718 0 0,-245 167-237 0 0,462-274 96 0 0,2 1 0 0 0,-30 32 0 0 0,-5 4-28 0 0,58-56 21 0 0,1 0 1 0 0,-1 1-1 0 0,1-1 1 0 0,0 1-1 0 0,-1-1 1 0 0,1 1-1 0 0,0 0 1 0 0,1 0 0 0 0,-1 0-1 0 0,0 0 1 0 0,0 3-1 0 0,16-6-145 0 0,4-6 87 0 0,0-1 1 0 0,-1 0-1 0 0,21-12 0 0 0,-12 5 27 0 0,80-38-89 0 0,127-59 16 0 0,-137 72 157 0 0,2 5-1 0 0,2 3 0 0 0,193-32 1 0 0,-244 58 95 0 0,51 0 1 0 0,-98 5-120 0 0,19 1 71 0 0,-21-1-73 0 0,1 0 1 0 0,0 0-1 0 0,0 0 1 0 0,-1 0-1 0 0,1 1 0 0 0,0-1 1 0 0,0 0-1 0 0,-1 0 0 0 0,1 1 1 0 0,0-1-1 0 0,-1 0 1 0 0,1 1-1 0 0,0-1 0 0 0,-1 0 1 0 0,1 1-1 0 0,-1-1 1 0 0,1 1-1 0 0,-1-1 0 0 0,1 1 1 0 0,-1 0-1 0 0,1-1 1 0 0,0 1-1 0 0,-1 0 1 0 0,0 0 0 0 0,0-1 1 0 0,0 1-1 0 0,-1-1 0 0 0,1 1 0 0 0,0 0 1 0 0,0-1-1 0 0,0 1 0 0 0,-1-1 0 0 0,1 1 1 0 0,0-1-1 0 0,-1 1 0 0 0,1-1 0 0 0,0 1 1 0 0,-1-1-1 0 0,1 1 0 0 0,-1-1 0 0 0,1 0 1 0 0,-1 1-1 0 0,1-1 0 0 0,-1 0 0 0 0,1 1 1 0 0,-2 0-1 0 0,-15 8 130 0 0,14-7-110 0 0,-315 169 424 0 0,52-28-423 0 0,186-99-33 0 0,-76 55-1 0 0,147-92-9 0 0,-6 4-12 0 0,1-1-1 0 0,-2 0 1 0 0,1-1-1 0 0,-1-1 1 0 0,0 0 0 0 0,-24 7-1 0 0,50-19-40 0 0,1 0 0 0 0,-1-1 0 0 0,13-8 0 0 0,-5 2 30 0 0,13-5-20 0 0,1 0-1 0 0,1 3 1 0 0,0 0 0 0 0,41-9-1 0 0,-11 7 49 0 0,463-92 258 0 0,-472 102-95 0 0,104 3 0 0 0,-156 2-138 0 0,0 0 0 0 0,0 0 0 0 0,0 1 0 0 0,0-1 0 0 0,0 1 0 0 0,0-1 0 0 0,0 1 0 0 0,0-1-1 0 0,-1 1 1 0 0,1 0 0 0 0,0 0 0 0 0,2 2 0 0 0,-3-3-8 0 0,-1 0 1 0 0,0 1-1 0 0,1-1 0 0 0,-1 0 1 0 0,0 1-1 0 0,0-1 1 0 0,1 1-1 0 0,-1-1 0 0 0,0 0 1 0 0,0 1-1 0 0,0-1 1 0 0,1 1-1 0 0,-1-1 0 0 0,0 1 1 0 0,0-1-1 0 0,0 0 1 0 0,0 1-1 0 0,0-1 0 0 0,0 1 1 0 0,0-1-1 0 0,0 2 1 0 0,0-1 2 0 0,-1 0 1 0 0,1 0-1 0 0,-1 0 1 0 0,1 0-1 0 0,-1 0 1 0 0,1 0-1 0 0,-1 0 1 0 0,0 0-1 0 0,1-1 1 0 0,-1 1-1 0 0,0 0 1 0 0,0 0-1 0 0,0 0 1 0 0,-37 29 188 0 0,-60 37 0 0 0,36-27-131 0 0,17-12-42 0 0,-87 38-1 0 0,44-23-20 0 0,-65 31-5 0 0,-100 56-36 0 0,239-121 21 0 0,11-6 7 0 0,0-1 0 0 0,-1 0 0 0 0,1 0 1 0 0,-1 0-1 0 0,1 0 0 0 0,-1 0 0 0 0,0-1 0 0 0,-5 2 0 0 0,9-3 1 0 0,0 0-1 0 0,-1 0 0 0 0,1-1 1 0 0,0 1-1 0 0,-1 0 1 0 0,1 0-1 0 0,0 0 0 0 0,0 0 1 0 0,-1-1-1 0 0,1 1 1 0 0,0 0-1 0 0,0 0 0 0 0,0-1 1 0 0,-1 1-1 0 0,1 0 0 0 0,0 0 1 0 0,0-1-1 0 0,0 1 1 0 0,0 0-1 0 0,-1-1 0 0 0,1 1 1 0 0,0 0-1 0 0,0-1 0 0 0,0 1 1 0 0,0 0-1 0 0,0-1 1 0 0,0 1-1 0 0,0 0 0 0 0,0 0 1 0 0,0-1-1 0 0,0 1 0 0 0,0 0 1 0 0,0-1-1 0 0,0 1 1 0 0,0 0-1 0 0,0-1 0 0 0,0 1 1 0 0,1 0-1 0 0,-1-1 1 0 0,0 1-1 0 0,0 0 0 0 0,1-1 1 0 0,4-15-40 0 0,-2 9 21 0 0,1-1 1 0 0,1 1 0 0 0,-1 0-1 0 0,1 1 1 0 0,1-1 0 0 0,-1 1-1 0 0,1 0 1 0 0,0 0 0 0 0,0 0-1 0 0,12-7 1 0 0,-5 6-2 0 0,0 0-1 0 0,1 0 1 0 0,0 1-1 0 0,0 1 0 0 0,17-5 1 0 0,86-22 66 0 0,1 5 0 0 0,1 6 0 0 0,139-8 0 0 0,-201 23 30 0 0,-38 3-5 0 0,-1 1 1 0 0,0 1-1 0 0,26 1 1 0 0,-43 0-61 0 0,-1 0 0 0 0,1 0-1 0 0,0 0 1 0 0,0 0 0 0 0,0 1 0 0 0,-1-1-1 0 0,1 0 1 0 0,0 0 0 0 0,0 1 0 0 0,-1-1-1 0 0,1 0 1 0 0,0 1 0 0 0,0-1 0 0 0,-1 1-1 0 0,1-1 1 0 0,-1 1 0 0 0,1-1 0 0 0,0 2 0 0 0,0-2 0 0 0,-1 0 0 0 0,0 1 0 0 0,0-1 1 0 0,0 1-1 0 0,0-1 0 0 0,0 1 1 0 0,0-1-1 0 0,1 1 0 0 0,-1-1 0 0 0,0 1 1 0 0,0-1-1 0 0,0 1 0 0 0,-1-1 1 0 0,1 1-1 0 0,0-1 0 0 0,0 1 0 0 0,0-1 1 0 0,0 1-1 0 0,0-1 0 0 0,-1 1 0 0 0,1 0 1 0 0,-1 1 10 0 0,-1 0 0 0 0,1 0 0 0 0,0-1 0 0 0,-1 1 0 0 0,0 0 0 0 0,1-1 0 0 0,-1 1 0 0 0,0-1 0 0 0,0 1 0 0 0,0-1 0 0 0,-2 1 0 0 0,-94 45-3829 0 0,89-42 2326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48.33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0 359 3897 0 0,'0'1'126'0'0,"0"1"-1"0"0,1-1 1 0 0,-1 1 0 0 0,0-1-1 0 0,1 0 1 0 0,-1 1 0 0 0,1-1 0 0 0,-1 0-1 0 0,1 0 1 0 0,-1 1 0 0 0,1-1 0 0 0,0 0-1 0 0,0 0 1 0 0,0 0 0 0 0,0 0-1 0 0,0 0 1 0 0,0 0 0 0 0,0 0 0 0 0,0 0-1 0 0,0 0 1 0 0,0 0 0 0 0,0-1 0 0 0,1 1-1 0 0,-1 0 1 0 0,0-1 0 0 0,0 1-1 0 0,1-1 1 0 0,-1 0 0 0 0,2 1 0 0 0,1 0 165 0 0,0 0 1 0 0,0 0-1 0 0,0-1 1 0 0,0 0 0 0 0,0 1-1 0 0,0-1 1 0 0,0-1-1 0 0,7 0 1 0 0,7-4 432 0 0,8-4 75 0 0,0-3-281 0 0,12-7-111 0 0,-17 8-295 0 0,11-5 14 0 0,615-234 1722 0 0,-448 197-1555 0 0,-168 47-111 0 0,-1 2 0 0 0,1 0 0 0 0,0 3 0 0 0,51 2 0 0 0,-75 0 56 0 0,-1 0-1 0 0,1 0 1 0 0,-1 1 0 0 0,13 4-1 0 0,-19-6-223 0 0,1 0 0 0 0,-1 0 0 0 0,0 0 0 0 0,1 0 0 0 0,-1 1 0 0 0,0-1-1 0 0,1 0 1 0 0,-1 0 0 0 0,0 0 0 0 0,1 0 0 0 0,-1 0 0 0 0,0 1 0 0 0,0-1 0 0 0,1 0-1 0 0,-1 0 1 0 0,0 0 0 0 0,0 1 0 0 0,1-1 0 0 0,-1 0 0 0 0,0 0 0 0 0,0 1 0 0 0,1-1-1 0 0,-1 0 1 0 0,0 1 0 0 0,0-1 0 0 0,0 0 0 0 0,0 0 0 0 0,0 1 0 0 0,0-1 0 0 0,1 0-1 0 0,-1 1 1 0 0,0-1 0 0 0,0 0 0 0 0,0 1 0 0 0,0-1 0 0 0,0 0 0 0 0,0 1 0 0 0,0-1-1 0 0,0 1 1 0 0,0-1 0 0 0,-1 0 0 0 0,1 1 0 0 0,0-1 0 0 0,0 0 0 0 0,0 0 0 0 0,0 1-1 0 0,0-1 1 0 0,0 0 0 0 0,-1 1 0 0 0,1-1 0 0 0,0 0 0 0 0,0 0 0 0 0,-1 1 0 0 0,1-1-1 0 0,0 0 1 0 0,-1 1 0 0 0,-18 9 215 0 0,16-9-176 0 0,-95 45 399 0 0,-81 35-322 0 0,32-13-127 0 0,92-40-2 0 0,-100 62-16 0 0,101-57 4 0 0,-93 67-35 0 0,72-47 22 0 0,-38 22 7 0 0,-69 50-31 0 0,177-122 34 0 0,-13 11-160 0 0,-38 21 1 0 0,80-39-364 0 0,-2 0 407 0 0,402-159-259 0 0,-384 146 382 0 0,335-133 93 0 0,-284 119-54 0 0,1 4 0 0 0,114-17 0 0 0,-180 40-23 0 0,352-41 440 0 0,-372 45-424 0 0,8-1 45 0 0,0 1 0 0 0,0 0 0 0 0,-1 1 0 0 0,1 0 0 0 0,-1 1 0 0 0,19 5 0 0 0,-31-7-52 0 0,1 1 0 0 0,-1-1 0 0 0,1 1 0 0 0,-1 0 0 0 0,1-1 1 0 0,-1 1-1 0 0,0 0 0 0 0,1 0 0 0 0,-1 0 0 0 0,0 0 0 0 0,0 0 1 0 0,0 0-1 0 0,0 0 0 0 0,0 1 0 0 0,0-1 0 0 0,1 2 0 0 0,-1-2 0 0 0,-1 0 1 0 0,0 0-1 0 0,1 1 0 0 0,-1-1 0 0 0,0 0 0 0 0,0 0 0 0 0,0 0 0 0 0,0 0 0 0 0,0 0 0 0 0,0 1 1 0 0,0-1-1 0 0,0 0 0 0 0,0 0 0 0 0,-1 0 0 0 0,1 0 0 0 0,0 0 0 0 0,-2 2 0 0 0,0 1 20 0 0,-1 0-1 0 0,1 0 1 0 0,-1 0-1 0 0,0 0 1 0 0,0 0-1 0 0,-1-1 1 0 0,1 0-1 0 0,-1 0 1 0 0,-5 5-1 0 0,-215 132 278 0 0,-30-15-280 0 0,83-44 35 0 0,-186 85-44 0 0,335-156-70 0 0,-1-2 0 0 0,0-1 1 0 0,0 0-1 0 0,-1-2 0 0 0,0 0 1 0 0,-32 1-1 0 0,56-6 39 0 0,-1 0 0 0 0,1 0-1 0 0,0 0 1 0 0,-1 0 0 0 0,1 0 0 0 0,0 0-1 0 0,-1 0 1 0 0,1 0 0 0 0,0 0-1 0 0,-1 0 1 0 0,1 0 0 0 0,0 0 0 0 0,-1-1-1 0 0,1 1 1 0 0,0 0 0 0 0,0 0-1 0 0,-1 0 1 0 0,1 0 0 0 0,0-1 0 0 0,-1 1-1 0 0,1 0 1 0 0,0 0 0 0 0,0 0 0 0 0,-1-1-1 0 0,1 1 1 0 0,0 0 0 0 0,0 0-1 0 0,0-1 1 0 0,-1 1 0 0 0,1 0 0 0 0,0-1-1 0 0,0 1 1 0 0,0-1 0 0 0,4-11-149 0 0,-2 9 120 0 0,0 0 0 0 0,0 0 0 0 0,1 0 1 0 0,0 0-1 0 0,4-3 0 0 0,-1 2 1 0 0,1 0 0 0 0,-1 1 0 0 0,1 0-1 0 0,0 1 1 0 0,0-1 0 0 0,0 1 0 0 0,0 1 0 0 0,0-1 0 0 0,14 0 0 0 0,7 1-61 0 0,35 4 0 0 0,-19-1 34 0 0,24-3 21 0 0,0-2 0 0 0,-1-4-1 0 0,127-28 1 0 0,188-85 131 0 0,-116 21-24 0 0,41 11 85 0 0,-270 79-62 0 0,0 2-1 0 0,1 2 0 0 0,48-2 1 0 0,-82 7-56 0 0,-1 0-1 0 0,1 1 1 0 0,0-1 0 0 0,-1 1 0 0 0,1 0 0 0 0,-1 0-1 0 0,0 0 1 0 0,6 2 0 0 0,-9-2-21 0 0,1-1-1 0 0,-1 0 0 0 0,1 0 1 0 0,-1 1-1 0 0,1-1 0 0 0,-1 0 1 0 0,1 1-1 0 0,-1-1 1 0 0,1 1-1 0 0,-1-1 0 0 0,0 0 1 0 0,1 1-1 0 0,-1-1 0 0 0,0 1 1 0 0,0-1-1 0 0,1 1 1 0 0,-1-1-1 0 0,0 1 0 0 0,0 0 1 0 0,0-1-1 0 0,1 1 0 0 0,-1 0 1 0 0,0 0 1 0 0,-1 0 1 0 0,1 0 0 0 0,0 0-1 0 0,-1 0 1 0 0,1 0-1 0 0,-1 0 1 0 0,1 0-1 0 0,-1 0 1 0 0,1 0 0 0 0,-1-1-1 0 0,0 1 1 0 0,1 0-1 0 0,-1 0 1 0 0,0-1 0 0 0,0 1-1 0 0,1 0 1 0 0,-3 0-1 0 0,-8 7 59 0 0,-1 0-1 0 0,0-1 1 0 0,0 0-1 0 0,-1-1 1 0 0,-25 8-1 0 0,-71 14 28 0 0,79-21-68 0 0,-193 62 3 0 0,6 18-48 0 0,-14 19 12 0 0,71-40-7 0 0,135-55-27 0 0,-34 21-1 0 0,48-25 3 0 0,1 0 0 0 0,1 0 0 0 0,-1 1 0 0 0,1 0 0 0 0,-14 17 0 0 0,22-24 21 0 0,1 0 0 0 0,-1 0 0 0 0,1-1 0 0 0,-1 1 0 0 0,0 0 0 0 0,1 0 0 0 0,0 0 0 0 0,-1 0 0 0 0,1 0 0 0 0,0 0 0 0 0,-1 0 0 0 0,1 0 0 0 0,0 0 0 0 0,0 0 0 0 0,0 0 0 0 0,0 0 0 0 0,0 0 0 0 0,0 0 0 0 0,0 0 0 0 0,0 0 0 0 0,0 0 0 0 0,0 0 0 0 0,1 0 0 0 0,-1 0 0 0 0,0 0 0 0 0,1 0 0 0 0,-1 0 0 0 0,1 0-1 0 0,-1 0 1 0 0,1 0 0 0 0,-1 0 0 0 0,1 0 0 0 0,0-1 0 0 0,0 1 0 0 0,-1 0 0 0 0,1 0 0 0 0,0-1 0 0 0,0 1 0 0 0,0 0 0 0 0,-1-1 0 0 0,3 1 0 0 0,4 4-46 0 0,0-2 0 0 0,1 1 0 0 0,-1-1 0 0 0,10 3 0 0 0,-13-5 59 0 0,7 2-24 0 0,1 0-1 0 0,-1-1 0 0 0,0-1 0 0 0,1 1 1 0 0,-1-2-1 0 0,1 0 0 0 0,-1 0 0 0 0,1-1 1 0 0,12-3-1 0 0,17-5-25 0 0,44-15 1 0 0,-80 23 43 0 0,238-88-3 0 0,-155 54 28 0 0,308-101 186 0 0,-390 135-195 0 0,8-4 20 0 0,28-4-1 0 0,-39 8-11 0 0,0 1 0 0 0,0-1 0 0 0,0 1 0 0 0,0 0 0 0 0,0 0 0 0 0,0 1 0 0 0,0-1-1 0 0,1 0 1 0 0,-1 1 0 0 0,0 0 0 0 0,0 0 0 0 0,0 0 0 0 0,-1 0 0 0 0,1 0 0 0 0,4 3 0 0 0,-6-3 0 0 0,0 0 1 0 0,1 1 0 0 0,-1-1 0 0 0,0 1 0 0 0,0-1 0 0 0,-1 1 0 0 0,1-1 0 0 0,0 1 0 0 0,0 0 0 0 0,-1-1-1 0 0,1 1 1 0 0,-1 0 0 0 0,0 0 0 0 0,1-1 0 0 0,-1 1 0 0 0,0 0 0 0 0,0 0 0 0 0,0 0 0 0 0,-1 2 0 0 0,1 3 26 0 0,-1-1 0 0 0,0 0 1 0 0,0 1-1 0 0,-3 7 0 0 0,-3 6 38 0 0,-1 0-1 0 0,-21 37 0 0 0,24-49-61 0 0,-1 0-1 0 0,1-1 0 0 0,-1 1 0 0 0,-1-1 0 0 0,1-1 0 0 0,-1 1 0 0 0,0-1 0 0 0,-1 0 0 0 0,-10 6 0 0 0,2-4-31 0 0,1 0 0 0 0,-2-1 0 0 0,1-1 0 0 0,-1 0 0 0 0,-33 6 0 0 0,49-12-98 0 0,0 0-1 0 0,0 1 0 0 0,0-1 1 0 0,0 0-1 0 0,1 0 0 0 0,-1 0 1 0 0,0 0-1 0 0,0-1 0 0 0,0 1 1 0 0,0 0-1 0 0,1 0 0 0 0,-1 0 1 0 0,0-1-1 0 0,0 1 0 0 0,0-1 1 0 0,1 1-1 0 0,-1 0 0 0 0,0-1 1 0 0,0 1-1 0 0,1-1 1 0 0,-1 1-1 0 0,0-1 0 0 0,1 0 1 0 0,-1 1-1 0 0,1-1 0 0 0,-1 0 1 0 0,1 1-1 0 0,-1-1 0 0 0,1 0 1 0 0,-1 0-1 0 0,1 1 0 0 0,0-1 1 0 0,-1 0-1 0 0,1 0 0 0 0,0 0 1 0 0,0 0-1 0 0,0 1 0 0 0,0-1 1 0 0,0 0-1 0 0,0-1 0 0 0,-1-8-1379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3:53.8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0 1664 0 0,'-3'120'12321'0'0,"-3"8"-9752"0"0,-5 147-3344 0 0,10-243 790 0 0,3 59-5 0 0,-2-86-11 0 0,1 0 0 0 0,0 0 1 0 0,0 0-1 0 0,0 0 0 0 0,1-1 0 0 0,-1 1 1 0 0,1 0-1 0 0,0-1 0 0 0,0 1 0 0 0,1-1 1 0 0,-1 0-1 0 0,1 0 0 0 0,0 0 0 0 0,6 6 1 0 0,-9-10-27 0 0,1 0 1 0 0,-1 0-1 0 0,1 0 0 0 0,0 0 1 0 0,-1 0-1 0 0,1 0 1 0 0,0 0-1 0 0,-1 0 1 0 0,1 0-1 0 0,-1-1 1 0 0,1 1-1 0 0,0 0 0 0 0,-1 0 1 0 0,1-1-1 0 0,-1 1 1 0 0,1 0-1 0 0,-1-1 1 0 0,1 1-1 0 0,-1 0 0 0 0,1-1 1 0 0,-1 1-1 0 0,1-1 1 0 0,-1 1-1 0 0,0-1 1 0 0,1 1-1 0 0,-1-1 0 0 0,0 1 1 0 0,1-1-1 0 0,-1 1 1 0 0,0-1-1 0 0,0 1 1 0 0,1-1-1 0 0,-1 0 1 0 0,0 1-1 0 0,0-1 0 0 0,0 0 1 0 0,0 1-1 0 0,0-1 1 0 0,0 1-1 0 0,0-1 1 0 0,0 0-1 0 0,0 0 0 0 0,7-33-2680 0 0,-6 23 1430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3:54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17 2553 0 0,'-3'-16'4510'0'0,"-5"19"-86"0"0,-6 27-1457 0 0,-2 110-2392 0 0,7 2-1 0 0,12 197 1 0 0,-2-321-603 0 0,1 0 0 0 0,1 0 0 0 0,8 28-1 0 0,5-6-4618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06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52 920 0 0,'-1'-7'860'0'0,"0"1"0"0"0,0 0 0 0 0,-1 0 0 0 0,0 0 0 0 0,0 0 0 0 0,-4-8 0 0 0,4 16-502 0 0,1 1 0 0 0,-1-1 0 0 0,1 1 0 0 0,0-1 0 0 0,0 1 0 0 0,0-1-1 0 0,0 1 1 0 0,0 0 0 0 0,1 0 0 0 0,-1 3 0 0 0,-9 277 2243 0 0,4-50-2077 0 0,-10-108-299 0 0,16-125-225 0 0,0 1 1 0 0,0-1-1 0 0,0 0 0 0 0,0 0 1 0 0,0 0-1 0 0,0 0 0 0 0,0 0 0 0 0,0 1 1 0 0,0-1-1 0 0,0 0 0 0 0,0 0 1 0 0,0 0-1 0 0,0 0 0 0 0,0 1 1 0 0,0-1-1 0 0,0 0 0 0 0,0 0 0 0 0,0 0 1 0 0,0 0-1 0 0,0 0 0 0 0,0 1 1 0 0,0-1-1 0 0,0 0 0 0 0,0 0 0 0 0,0 0 1 0 0,0 0-1 0 0,0 0 0 0 0,1 1 1 0 0,-1-1-1 0 0,0 0 0 0 0,0 0 1 0 0,0 0-1 0 0,0 0 0 0 0,0 0 0 0 0,0 0 1 0 0,0 0-1 0 0,1 0 0 0 0,-1 1 1 0 0,0-1-1 0 0,0 0 0 0 0,0 0 1 0 0,0 0-1 0 0,0 0 0 0 0,1 0 0 0 0,-1 0 1 0 0,0 0-1 0 0,0 0 0 0 0,0 0 1 0 0,0 0-1 0 0,1 0 0 0 0,-1 0 1 0 0,0 0-1 0 0,0 0 0 0 0,9-9 39 0 0,4-13 47 0 0,17-92 328 0 0,17-55-85 0 0,-39 145-298 0 0,2 0 0 0 0,0 0 0 0 0,2 1 0 0 0,22-34 0 0 0,-30 51-21 0 0,1 0-1 0 0,-1 0 1 0 0,1 0 0 0 0,0 1-1 0 0,1-1 1 0 0,0 1-1 0 0,-1 1 1 0 0,10-6 0 0 0,-13 9-7 0 0,-1 0 1 0 0,1 0 0 0 0,0 1-1 0 0,0-1 1 0 0,0 1-1 0 0,0-1 1 0 0,-1 1 0 0 0,1 0-1 0 0,0 0 1 0 0,0 0-1 0 0,0 0 1 0 0,0 0 0 0 0,0 0-1 0 0,0 0 1 0 0,0 1 0 0 0,-1-1-1 0 0,1 1 1 0 0,0-1-1 0 0,0 1 1 0 0,0 0 0 0 0,-1 0-1 0 0,1 0 1 0 0,0 0-1 0 0,-1 0 1 0 0,1 0 0 0 0,-1 0-1 0 0,1 0 1 0 0,-1 1-1 0 0,0-1 1 0 0,1 0 0 0 0,-1 1-1 0 0,0-1 1 0 0,0 1 0 0 0,0 0-1 0 0,0-1 1 0 0,0 1-1 0 0,1 3 1 0 0,10 20 42 0 0,0 1 1 0 0,-2 0-1 0 0,0 1 0 0 0,-2 0 1 0 0,-1 1-1 0 0,-1 0 1 0 0,-2 0-1 0 0,2 38 0 0 0,-5-49-31 0 0,1-1-1 0 0,1 0 0 0 0,6 21 0 0 0,-9-33-13 0 0,1-1-1 0 0,1 1 1 0 0,-1-1-1 0 0,0 1 1 0 0,1-1-1 0 0,0 0 1 0 0,0 1-1 0 0,0-1 1 0 0,0 0-1 0 0,0 0 0 0 0,1-1 1 0 0,-1 1-1 0 0,1 0 1 0 0,-1-1-1 0 0,1 0 1 0 0,0 1-1 0 0,0-1 1 0 0,0 0-1 0 0,1-1 1 0 0,5 4-1 0 0,-5-5-103 0 0,-1 0 1 0 0,0 0-1 0 0,0-1 0 0 0,0 1 0 0 0,0-1 1 0 0,0 0-1 0 0,0 1 0 0 0,0-1 1 0 0,0-1-1 0 0,0 1 0 0 0,-1 0 0 0 0,1-1 1 0 0,0 1-1 0 0,-1-1 0 0 0,1 0 1 0 0,-1 0-1 0 0,1 0 0 0 0,-1 0 0 0 0,0 0 1 0 0,0-1-1 0 0,0 1 0 0 0,2-3 0 0 0,14-13-1108 0 0,-5 6-227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3:54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19 167 3785 0 0,'-19'-4'7999'0'0,"60"-4"-6555"0"0,4-1-764 0 0,211-63 1256 0 0,136-1-683 0 0,-341 81-1045 0 0,-49-8-135 0 0,0 1-1 0 0,0-1 1 0 0,-1 1 0 0 0,1 0 0 0 0,0-1-1 0 0,-1 1 1 0 0,1 0 0 0 0,-1 0 0 0 0,1 0-1 0 0,-1 0 1 0 0,1 1 0 0 0,-1-1 0 0 0,0 0-1 0 0,0 1 1 0 0,0-1 0 0 0,1 0-1 0 0,-1 1 1 0 0,0-1 0 0 0,-1 1 0 0 0,1 0-1 0 0,0-1 1 0 0,0 1 0 0 0,-1 0 0 0 0,1-1-1 0 0,0 4 1 0 0,-5 2-14 0 0,0 1-1 0 0,0-1 1 0 0,-1 0 0 0 0,0 0-1 0 0,0-1 1 0 0,-1 1 0 0 0,0-1-1 0 0,0 0 1 0 0,-9 6 0 0 0,-13 17-20 0 0,12-6-17 0 0,1 1 0 0 0,1 0 1 0 0,2 1-1 0 0,-18 48 0 0 0,-25 49 9 0 0,25-74-28 0 0,18-31-19 0 0,0 1 1 0 0,1 0 0 0 0,1 1 0 0 0,1 0 0 0 0,1 1 0 0 0,0-1 0 0 0,2 2 0 0 0,0-1-1 0 0,1 1 1 0 0,-3 27 0 0 0,8-48 14 0 0,0 0 0 0 0,0 0 0 0 0,1-1 0 0 0,-1 1 0 0 0,0 0 0 0 0,0 0-1 0 0,0 0 1 0 0,1 0 0 0 0,-1 0 0 0 0,0-1 0 0 0,0 1 0 0 0,1 0 0 0 0,-1 0 0 0 0,0 0-1 0 0,0 0 1 0 0,0 0 0 0 0,1 0 0 0 0,-1 0 0 0 0,0 0 0 0 0,0 0 0 0 0,1 0 0 0 0,-1 0-1 0 0,0 0 1 0 0,0 0 0 0 0,1 0 0 0 0,-1 0 0 0 0,0 0 0 0 0,0 0 0 0 0,1 0 0 0 0,-1 0-1 0 0,0 1 1 0 0,0-1 0 0 0,0 0 0 0 0,1 0 0 0 0,-1 0 0 0 0,0 0 0 0 0,0 0 0 0 0,0 1 0 0 0,1-1-1 0 0,-1 0 1 0 0,0 0 0 0 0,0 0 0 0 0,0 0 0 0 0,0 1 0 0 0,0-1 0 0 0,0 0 0 0 0,1 0-1 0 0,-1 1 1 0 0,0-1 0 0 0,0 0 0 0 0,0 0 0 0 0,0 0 0 0 0,0 1 0 0 0,0-1 0 0 0,0 0-1 0 0,0 0 1 0 0,0 1 0 0 0,0-1 0 0 0,0 0 0 0 0,0 0 0 0 0,0 1 0 0 0,0-1 0 0 0,0 0-1 0 0,0 0 1 0 0,0 1 0 0 0,-1-1 0 0 0,2-1 3 0 0,-1 0-1 0 0,1 0 1 0 0,-1 0-1 0 0,0 0 1 0 0,1 0-1 0 0,-1 0 1 0 0,0 0 0 0 0,0 0-1 0 0,0 0 1 0 0,0 0-1 0 0,0 0 1 0 0,0 0-1 0 0,0-1 1 0 0,0 1-1 0 0,0 0 1 0 0,0 0 0 0 0,-1 0-1 0 0,1 0 1 0 0,0 0-1 0 0,-1 0 1 0 0,1 0-1 0 0,-1 0 1 0 0,1 0-1 0 0,-1 0 1 0 0,0-1 0 0 0,-85-150 199 0 0,71 118-160 0 0,-2 1-1 0 0,-1 1 1 0 0,-2 1 0 0 0,-1 1 0 0 0,-1 0-1 0 0,-2 2 1 0 0,-1 0 0 0 0,-31-26 0 0 0,-36-34-43 0 0,39 23 0 0 0,49 62-2346 0 0,18 7-867 0 0,-9-4 1299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7T07:33:39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 10922,'1'0'32,"-1"1"0,0-1 0,0 0 0,1 0 0,-1 0 0,0 0 0,0 0 0,1 0 0,-1 0 0,0 0 0,0 0 0,1 0 0,-1 0 0,0 0 0,0 0 0,1 0 0,-1 0 0,0 0 0,0 0 0,1 0 0,-1 0 0,0 0 0,0 0 0,1-1 0,-1 1 0,0 0 0,0 0 0,1 0 1,-1 0-1,0-1 0,0 1 0,0 0 0,0 0 0,1 0 0,-1-1 0,0 1 0,0 0 0,0 0 0,0 0 0,0-1 0,9-17 639,2-19 57,9-68 1991,-20 122-1783,1 0 0,6 31 0,-6-41-812,0-1-122,0-1-1,1 1 1,-1-1-1,1 1 1,0-1-1,4 8 1,-5-12-3,-1-1-1,1 1 1,0 0 0,-1 0 0,1 0 0,-1-1 0,1 1-1,0 0 1,0-1 0,-1 1 0,1-1 0,0 1 0,0-1 0,0 1-1,0-1 1,0 0 0,-1 1 0,3-1 0,-2 0 2,0 0 0,0 0 1,0 0-1,0-1 0,0 1 1,1 0-1,-1-1 0,0 1 1,0-1-1,0 1 0,0-1 1,0 1-1,0-1 0,-1 0 1,1 1-1,0-1 0,0 0 0,0 0 1,1-2-1,1-1-19,-1 0 1,1 0-1,-1-1 0,1 0 0,-1 1 1,-1-1-1,1 0 0,-1 0 0,0 0 0,0 0 1,0 0-1,-1 0 0,1 0 0,-1 0 1,-1 0-1,1-1 0,-1 1 0,0 0 1,0 0-1,0 0 0,0 0 0,-1 1 1,0-1-1,0 0 0,-1 1 0,1-1 0,-5-5 1,-3 2-1229,6 7 60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3:3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2809 0 0,'-2'4'9333'0'0,"7"8"-6942"0"0,-1-4-1730 0 0,-2 1-440 0 0,-1 0 1 0 0,0 0-1 0 0,0 11 1 0 0,-1-15-217 0 0,0 1 1 0 0,0-1-1 0 0,1 0 1 0 0,-1 0-1 0 0,1 0 0 0 0,0 0 1 0 0,0 0-1 0 0,1 0 1 0 0,-1 0-1 0 0,1 0 0 0 0,1 0 1 0 0,-1 0-1 0 0,6 8 0 0 0,-7-12-9 0 0,0-1 0 0 0,0 1 0 0 0,0 0 0 0 0,0 0-1 0 0,0-1 1 0 0,0 1 0 0 0,0-1 0 0 0,1 1-1 0 0,-1-1 1 0 0,0 0 0 0 0,0 1 0 0 0,1-1 0 0 0,-1 0-1 0 0,0 0 1 0 0,0 0 0 0 0,1 0 0 0 0,-1 0 0 0 0,0 0-1 0 0,0 0 1 0 0,1 0 0 0 0,-1 0 0 0 0,0-1-1 0 0,0 1 1 0 0,1-1 0 0 0,-1 1 0 0 0,0-1 0 0 0,2 0-1 0 0,1-1-44 0 0,-1 0 0 0 0,1 0-1 0 0,-1-1 1 0 0,0 1-1 0 0,0-1 1 0 0,0 1-1 0 0,4-6 1 0 0,-2 0-126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3:39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5889 0 0,'-1'2'802'0'0,"0"-1"-1"0"0,0 1 1 0 0,0-1-1 0 0,0 1 1 0 0,0-1 0 0 0,1 1-1 0 0,-1 0 1 0 0,1-1-1 0 0,-1 1 1 0 0,1 0-1 0 0,-1 2 1 0 0,1-3-855 0 0,0-1 0 0 0,0 1 1 0 0,1-1-1 0 0,-1 1 0 0 0,0-1 1 0 0,0 1-1 0 0,0-1 0 0 0,0 1 1 0 0,1-1-1 0 0,-1 1 0 0 0,0-1 1 0 0,0 1-1 0 0,1-1 0 0 0,-1 0 0 0 0,0 1 1 0 0,1-1-1 0 0,-1 1 0 0 0,0-1 1 0 0,1 0-1 0 0,-1 0 0 0 0,1 1 1 0 0,-1-1-1 0 0,0 0 0 0 0,1 1 1 0 0,-1-1-1 0 0,1 0 0 0 0,-1 0 1 0 0,1 0-1 0 0,-1 0 0 0 0,1 0 0 0 0,-1 1 1 0 0,1-1-1 0 0,-1 0 0 0 0,1 0 1 0 0,-1 0-1 0 0,1 0 0 0 0,-1 0 1 0 0,1 0-1 0 0,-1-1 0 0 0,1 1 1 0 0,-1 0-1 0 0,1 0 0 0 0,-1 0 1 0 0,1 0-1 0 0,0-1 0 0 0,1 0-1012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3:40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5873 0 0,'-2'25'6993'0'0,"2"4"-3693"0"0,1-20-3121 0 0,0 0 0 0 0,0 0 0 0 0,1 0 0 0 0,0 0 0 0 0,1-1 0 0 0,0 1 0 0 0,4 8 0 0 0,-6-16-346 0 0,-1 0 0 0 0,1 0-1 0 0,-1 0 1 0 0,1-1-1 0 0,-1 1 1 0 0,1 0-1 0 0,0 0 1 0 0,-1-1-1 0 0,1 1 1 0 0,0 0-1 0 0,0-1 1 0 0,-1 1 0 0 0,1-1-1 0 0,0 1 1 0 0,2 0-1 0 0,-2-1-924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3:40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46 968 0 0,'3'4'10406'0'0,"3"-9"-8357"0"0,26-18 2873 0 0,-25 19-4636 0 0,0 1-1 0 0,1-1 1 0 0,-1 1 0 0 0,1 1-1 0 0,11-4 1 0 0,-26 7-4760 0 0,6-2 2836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3:40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6553 0 0,'0'0'214'0'0,"0"0"0"0"0,-1 0 0 0 0,1-1-1 0 0,0 1 1 0 0,0 0 0 0 0,0 0 0 0 0,-1 0-1 0 0,1 0 1 0 0,0 0 0 0 0,0 0 0 0 0,-1 1-1 0 0,1-1 1 0 0,0 0 0 0 0,0 0 0 0 0,0 0-1 0 0,-1 0 1 0 0,1 0 0 0 0,0 0 0 0 0,0 0-1 0 0,0 0 1 0 0,-1 0 0 0 0,1 0-1 0 0,0 1 1 0 0,0-1 0 0 0,0 0 0 0 0,0 0-1 0 0,-1 0 1 0 0,1 0 0 0 0,0 1 0 0 0,0-1-1 0 0,0 0 1 0 0,0 0 0 0 0,0 1 0 0 0,-3 10 2379 0 0,2 13-2147 0 0,1-22-36 0 0,7 83 235 0 0,-5-75-640 0 0,0 0 0 0 0,0 0-1 0 0,1 0 1 0 0,0-1 0 0 0,1 1 0 0 0,6 12 0 0 0,-9-21-91 0 0,-1 0-1 0 0,1 0 0 0 0,-1 0 1 0 0,1 0-1 0 0,0 0 1 0 0,0 0-1 0 0,-1 0 1 0 0,1 0-1 0 0,0 0 0 0 0,0 0 1 0 0,0 0-1 0 0,0-1 1 0 0,0 1-1 0 0,0 0 1 0 0,0-1-1 0 0,0 1 0 0 0,0-1 1 0 0,1 1-1 0 0,-1-1 1 0 0,0 0-1 0 0,0 1 1 0 0,0-1-1 0 0,2 0 0 0 0,1-1-581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3:41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2016 0 0,'2'3'7866'0'0,"2"8"-3775"0"0,18 73-2754 0 0,-8 61-894 0 0,-14-145-443 0 0,0 0 0 0 0,0 0 0 0 0,0 1 1 0 0,0-1-1 0 0,0 0 0 0 0,0 1 0 0 0,0-1 0 0 0,0 0 1 0 0,0 0-1 0 0,0 1 0 0 0,0-1 0 0 0,0 0 1 0 0,0 1-1 0 0,0-1 0 0 0,0 0 0 0 0,0 0 0 0 0,1 1 1 0 0,-1-1-1 0 0,0 0 0 0 0,0 0 0 0 0,0 1 1 0 0,0-1-1 0 0,1 0 0 0 0,-1 0 0 0 0,0 0 0 0 0,0 1 1 0 0,0-1-1 0 0,1 0 0 0 0,-1 0 0 0 0,0 0 1 0 0,0 0-1 0 0,1 1 0 0 0,-1-1 0 0 0,0 0 0 0 0,1 0 1 0 0,6-8 35 0 0,3-16 169 0 0,-6 1 171 0 0,8-24 468 0 0,-11 45-744 0 0,0-1 0 0 0,0 0 0 0 0,0 1 1 0 0,1-1-1 0 0,-1 1 0 0 0,1 0 1 0 0,2-4-1 0 0,-3 5-73 0 0,-1 1 1 0 0,0 0 0 0 0,0 0-1 0 0,0 0 1 0 0,1-1 0 0 0,-1 1-1 0 0,0 0 1 0 0,0 0-1 0 0,1 0 1 0 0,-1 0 0 0 0,0 0-1 0 0,0-1 1 0 0,1 1-1 0 0,-1 0 1 0 0,0 0 0 0 0,1 0-1 0 0,-1 0 1 0 0,0 0-1 0 0,0 0 1 0 0,1 0 0 0 0,-1 0-1 0 0,0 0 1 0 0,1 0-1 0 0,-1 0 1 0 0,0 0 0 0 0,0 0-1 0 0,1 1 1 0 0,-1-1 0 0 0,0 0-1 0 0,0 0 1 0 0,1 0-1 0 0,-1 0 1 0 0,0 0 0 0 0,0 0-1 0 0,1 1 1 0 0,-1-1-1 0 0,0 0 1 0 0,9 14 565 0 0,2 15-82 0 0,-11-29-506 0 0,7 30 82 0 0,7 22-250 0 0,2-23-4738 0 0,-13-24 2667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3:41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0 275 4017 0 0,'0'-17'2991'0'0,"0"-30"1835"0"0,4-24-2941 0 0,-2 58-1805 0 0,0 0 0 0 0,0 0 1 0 0,1 1-1 0 0,1-1 0 0 0,0 1 0 0 0,11-23 0 0 0,-15 34-58 0 0,0 1 0 0 0,1-1 0 0 0,-1 0 0 0 0,1 0 0 0 0,-1 0 0 0 0,1 0 0 0 0,-1 0 0 0 0,1 0 0 0 0,-1 1 0 0 0,1-1 0 0 0,0 0 0 0 0,0 0 0 0 0,-1 1 0 0 0,1-1 0 0 0,0 1 0 0 0,0-1 0 0 0,0 1 0 0 0,0-1 0 0 0,0 1 0 0 0,-1-1 0 0 0,1 1 0 0 0,2-1 0 0 0,-2 1 16 0 0,0 1 0 0 0,-1-1 0 0 0,1 0 0 0 0,0 1 0 0 0,0-1 0 0 0,-1 1 0 0 0,1-1 0 0 0,0 1 0 0 0,-1-1 1 0 0,1 1-1 0 0,0-1 0 0 0,-1 1 0 0 0,1 0 0 0 0,-1-1 0 0 0,1 1 0 0 0,-1 0 0 0 0,0-1 0 0 0,1 1 0 0 0,-1 0 0 0 0,1 1 0 0 0,2 6 216 0 0,0 0 0 0 0,-1 0 0 0 0,3 17 0 0 0,0 64 246 0 0,-4-45-291 0 0,-1-44-208 0 0,0 1 0 0 0,0-1-1 0 0,0 0 1 0 0,0 0 0 0 0,0 1-1 0 0,0-1 1 0 0,0 0 0 0 0,0 1-1 0 0,0-1 1 0 0,0 0 0 0 0,0 0 0 0 0,0 1-1 0 0,0-1 1 0 0,0 0 0 0 0,0 0-1 0 0,0 1 1 0 0,0-1 0 0 0,0 0-1 0 0,1 1 1 0 0,-1-1 0 0 0,0 0-1 0 0,0 0 1 0 0,0 0 0 0 0,0 1-1 0 0,0-1 1 0 0,1 0 0 0 0,-1 0-1 0 0,0 0 1 0 0,0 1 0 0 0,0-1-1 0 0,1 0 1 0 0,-1 0 0 0 0,0 0-1 0 0,0 0 1 0 0,1 1 0 0 0,7-9-5 0 0,3-16 13 0 0,0-42 84 0 0,-8 45-53 0 0,1 0 1 0 0,11-38-1 0 0,-15 59-25 0 0,0-1-1 0 0,0 0 1 0 0,1 0-1 0 0,-1 0 1 0 0,0 0 0 0 0,1 0-1 0 0,-1 1 1 0 0,0-1-1 0 0,1 0 1 0 0,-1 0-1 0 0,1 1 1 0 0,-1-1-1 0 0,1 0 1 0 0,-1 0-1 0 0,1 1 1 0 0,0-1-1 0 0,-1 1 1 0 0,1-1-1 0 0,0 1 1 0 0,-1-1-1 0 0,1 1 1 0 0,0-1-1 0 0,0 1 1 0 0,0-1-1 0 0,1 1 1 0 0,-1 0 19 0 0,0 0-1 0 0,0 1 1 0 0,0-1 0 0 0,0 1 0 0 0,-1-1-1 0 0,1 1 1 0 0,0-1 0 0 0,0 1-1 0 0,-1 0 1 0 0,1-1 0 0 0,0 1 0 0 0,-1 0-1 0 0,1 0 1 0 0,0 0 0 0 0,-1-1 0 0 0,1 1-1 0 0,-1 0 1 0 0,1 1 0 0 0,4 8 229 0 0,-1 0 0 0 0,4 19 1 0 0,15 97 465 0 0,-18-86-532 0 0,15 57 0 0 0,-20-97-192 0 0,1 2-139 0 0,-1 0 0 0 0,1 0-1 0 0,-1 0 1 0 0,1 0 0 0 0,0 0-1 0 0,0 0 1 0 0,0 0 0 0 0,0-1-1 0 0,0 1 1 0 0,0 0 0 0 0,0-1-1 0 0,1 1 1 0 0,1 1 0 0 0,0-2-553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3:42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39 928 0 0,'0'-3'1049'0'0,"0"0"0"0"0,0-1-1 0 0,0 1 1 0 0,1-1 0 0 0,0 1 0 0 0,-1 0 0 0 0,1 0-1 0 0,0-1 1 0 0,3-4 0 0 0,-7 15-409 0 0,0 1 1 0 0,0 0-1 0 0,0 0 1 0 0,1 0 0 0 0,0 0-1 0 0,0 10 1 0 0,1-15-659 0 0,1 0-1 0 0,0 0 1 0 0,0 0 0 0 0,0 0 0 0 0,0 0 0 0 0,0 0 0 0 0,0 0 0 0 0,1 0-1 0 0,0-1 1 0 0,0 1 0 0 0,-1 0 0 0 0,1 0 0 0 0,1-1 0 0 0,-1 1 0 0 0,0 0-1 0 0,1-1 1 0 0,-1 1 0 0 0,1-1 0 0 0,0 0 0 0 0,0 1 0 0 0,4 3 0 0 0,-5-6 11 0 0,0 1 0 0 0,1 0 0 0 0,-1 0 0 0 0,0 0 0 0 0,1-1 0 0 0,-1 1 0 0 0,1-1 0 0 0,-1 1 0 0 0,0-1 1 0 0,1 0-1 0 0,-1 1 0 0 0,1-1 0 0 0,-1 0 0 0 0,1 0 0 0 0,-1 0 0 0 0,1 0 0 0 0,-1 0 0 0 0,1 0 0 0 0,-1-1 1 0 0,1 1-1 0 0,-1 0 0 0 0,1-1 0 0 0,1 0 0 0 0,0-1 61 0 0,-1 1 0 0 0,0 0 0 0 0,1-1 0 0 0,-1 0 0 0 0,0 0 0 0 0,0 1 0 0 0,-1-1 0 0 0,1 0 0 0 0,0-1 0 0 0,0 1 0 0 0,-1 0 0 0 0,3-4 0 0 0,-3 3 87 0 0,0 0 1 0 0,1 0-1 0 0,-1 0 0 0 0,0 0 1 0 0,-1 0-1 0 0,1 0 0 0 0,0-1 1 0 0,-1 1-1 0 0,0 0 0 0 0,0-6 1 0 0,0 7-34 0 0,0 1 1 0 0,0-1 0 0 0,-1 1-1 0 0,1-1 1 0 0,0 0 0 0 0,-1 1 0 0 0,0-1-1 0 0,1 1 1 0 0,-1 0 0 0 0,0-1-1 0 0,0 1 1 0 0,1-1 0 0 0,-1 1-1 0 0,0 0 1 0 0,-1 0 0 0 0,1 0-1 0 0,0 0 1 0 0,0-1 0 0 0,0 1 0 0 0,-1 1-1 0 0,-1-3 1 0 0,-28-9 527 0 0,29 11-652 0 0,0 1-1 0 0,0-1 0 0 0,0 1 1 0 0,0-1-1 0 0,0 1 1 0 0,0 0-1 0 0,0 0 0 0 0,0 0 1 0 0,0 0-1 0 0,0 0 1 0 0,1 1-1 0 0,-1-1 0 0 0,0 1 1 0 0,0-1-1 0 0,-2 1 1 0 0,4-1-48 0 0,0 1 0 0 0,0-1 0 0 0,0 0 0 0 0,0 0 0 0 0,-1 0 0 0 0,1 0 0 0 0,0 0 0 0 0,0 0 0 0 0,0 0 0 0 0,0 0 0 0 0,0 0 0 0 0,0 0 0 0 0,0 1 0 0 0,0-1 0 0 0,0 0 0 0 0,0 0 0 0 0,0 0 0 0 0,0 0 0 0 0,0 0 0 0 0,0 0 0 0 0,0 0 0 0 0,0 0 0 0 0,0 1 0 0 0,0-1 0 0 0,0 0 0 0 0,0 0 0 0 0,0 0 0 0 0,0 0 0 0 0,0 0 0 0 0,0 0 0 0 0,0 0 0 0 0,0 1 0 0 0,0-1 0 0 0,0 0 0 0 0,0 0 0 0 0,0 0 0 0 0,0 0 0 0 0,0 0 0 0 0,0 0 0 0 0,0 0 0 0 0,0 0 0 0 0,0 0 0 0 0,0 1 0 0 0,0-1 0 0 0,1 0 0 0 0,-1 0 0 0 0,0 0 0 0 0,0 0 0 0 0,0 0 0 0 0,0 0 0 0 0,0 0 0 0 0,0 0 0 0 0,0 0 0 0 0,0 0 0 0 0,1 0 0 0 0,-1 0 0 0 0,0 0 0 0 0,0 0 0 0 0,0 0 0 0 0,0 0 0 0 0,0 0 0 0 0,8 3-2710 0 0,-8-3 2650 0 0,4 1-1617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07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 2505 0 0,'0'0'218'0'0,"-1"0"1"0"0,0 0 0 0 0,1-1 0 0 0,-1 1 0 0 0,0 0 0 0 0,1 0 0 0 0,-1 0 0 0 0,1 0 0 0 0,-1 0 0 0 0,0 0 0 0 0,1 0 0 0 0,-1 0 0 0 0,0 0 0 0 0,1 0-1 0 0,-1 0 1 0 0,0 1 0 0 0,1-1 0 0 0,-1 0 0 0 0,0 0 0 0 0,1 1 0 0 0,-1-1 0 0 0,1 0 0 0 0,-1 1 0 0 0,1-1 0 0 0,-1 1 0 0 0,1-1 0 0 0,-1 0 0 0 0,1 1-1 0 0,-1-1 1 0 0,1 1 0 0 0,-1 0 0 0 0,-10 28 2902 0 0,5 41-1981 0 0,6-59-707 0 0,17 585 501 0 0,-3-370-798 0 0,-9-174-191 0 0,20 96 1 0 0,-18-133-573 0 0,0-24-972 0 0,1-25-1087 0 0,-2-20 33 0 0,-6 20 518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3:42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4729 0 0,'2'4'1583'0'0,"0"0"1"0"0,-1 0-1 0 0,0 0 1 0 0,0 0-1 0 0,1 8 0 0 0,-1 23 1342 0 0,-3-23-2833 0 0,0 0 1 0 0,0 0-1 0 0,-8 20 1 0 0,16-48 82 0 0,1 1 1 0 0,0 0 0 0 0,0 1-1 0 0,2-1 1 0 0,12-16-1 0 0,-20 30-147 0 0,-1 1-1 0 0,0-1 0 0 0,1 0 0 0 0,-1 1 1 0 0,1-1-1 0 0,-1 1 0 0 0,1-1 0 0 0,0 1 1 0 0,-1-1-1 0 0,1 1 0 0 0,-1-1 0 0 0,1 1 1 0 0,0 0-1 0 0,-1-1 0 0 0,1 1 0 0 0,0 0 1 0 0,0 0-1 0 0,-1 0 0 0 0,1-1 0 0 0,0 1 1 0 0,-1 0-1 0 0,1 0 0 0 0,0 0 0 0 0,0 0 1 0 0,1 0-1 0 0,-2 1 7 0 0,1-1 0 0 0,0 1 0 0 0,0 0 0 0 0,0-1 0 0 0,-1 1 0 0 0,1 0 0 0 0,0-1 1 0 0,-1 1-1 0 0,1 0 0 0 0,-1 0 0 0 0,1 0 0 0 0,-1-1 0 0 0,1 1 0 0 0,-1 0 0 0 0,1 0 0 0 0,-1 2 0 0 0,3 6 113 0 0,-1 0 0 0 0,0 1 1 0 0,0 11-1 0 0,-1-14-154 0 0,0 6 250 0 0,0-4-1362 0 0,0 0 0 0 0,1-1 0 0 0,0 1 0 0 0,6 17 0 0 0,-4-19-565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3:43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181 125 6913 0 0,'0'0'80'0'0,"4"-12"2591"0"0,-2 0 1 0 0,1 0-1 0 0,0-22 1 0 0,-3 32-2546 0 0,0 0 1 0 0,1-1-1 0 0,-1 1 1 0 0,-1 0-1 0 0,1 0 0 0 0,0 0 1 0 0,0 0-1 0 0,-1-1 1 0 0,0 1-1 0 0,1 0 1 0 0,-1 0-1 0 0,0 0 1 0 0,0 0-1 0 0,0 0 1 0 0,0 0-1 0 0,0 1 1 0 0,0-1-1 0 0,-1 0 1 0 0,1 0-1 0 0,0 1 0 0 0,-1-1 1 0 0,0 1-1 0 0,1-1 1 0 0,-1 1-1 0 0,0 0 1 0 0,0 0-1 0 0,0 0 1 0 0,0 0-1 0 0,-3-2 1 0 0,3 3-106 0 0,1 0 0 0 0,-1 0 0 0 0,1 0 1 0 0,0 1-1 0 0,-1-1 0 0 0,1 0 0 0 0,0 1 1 0 0,-1-1-1 0 0,1 1 0 0 0,0-1 0 0 0,-1 1 1 0 0,1-1-1 0 0,0 1 0 0 0,0 0 0 0 0,-1 0 1 0 0,1 0-1 0 0,0 0 0 0 0,0 0 1 0 0,0 0-1 0 0,0 0 0 0 0,0 0 0 0 0,0 0 1 0 0,1 0-1 0 0,-1 0 0 0 0,0 0 0 0 0,1 1 1 0 0,-1-1-1 0 0,0 2 0 0 0,-3 5-28 0 0,0 0-1 0 0,1 1 1 0 0,-3 9-1 0 0,5-13-5 0 0,0 0 0 0 0,0 0 0 0 0,1 0 0 0 0,-1 1-1 0 0,1-1 1 0 0,1 0 0 0 0,0 7 0 0 0,-1-9 3 0 0,1 0 1 0 0,-1-1-1 0 0,1 1 0 0 0,0-1 0 0 0,-1 1 1 0 0,1-1-1 0 0,1 1 0 0 0,-1-1 0 0 0,0 1 1 0 0,0-1-1 0 0,1 0 0 0 0,0 0 1 0 0,-1 0-1 0 0,1 0 0 0 0,0 0 0 0 0,2 2 1 0 0,-3-4 5 0 0,0 1 0 0 0,-1-1 0 0 0,1 1 0 0 0,0-1 0 0 0,-1 0 0 0 0,1 0 0 0 0,0 1 0 0 0,-1-1 0 0 0,1 0 0 0 0,0 0 0 0 0,0 0 0 0 0,-1 0 0 0 0,1 0 0 0 0,0 0 0 0 0,0 0 0 0 0,-1 0 0 0 0,1 0 0 0 0,0 0 0 0 0,0 0 0 0 0,-1-1 0 0 0,1 1 0 0 0,0 0 0 0 0,1-1 0 0 0,15-14-14 0 0,-11 7 28 0 0,-1 0 1 0 0,7-16 0 0 0,-1-6-3 0 0,-10 24 7 0 0,1 0 1 0 0,0 1-1 0 0,0-1 1 0 0,0 0-1 0 0,5-7 0 0 0,-5 18 29 0 0,-1-1-1 0 0,1 0 0 0 0,-1 1 1 0 0,0-1-1 0 0,0 7 0 0 0,3 32 19 0 0,1 3 55 0 0,-2-1 0 0 0,-4 80-1 0 0,-1-111-5 0 0,0-1 0 0 0,-1 1-1 0 0,-1 0 1 0 0,0-1-1 0 0,-1 0 1 0 0,-11 23-1 0 0,14-32-131 0 0,-1 1-1 0 0,1-1 1 0 0,-1 0-1 0 0,0 0 1 0 0,0 0-1 0 0,0 0 1 0 0,-1 0-1 0 0,1-1 1 0 0,-1 1-1 0 0,0-1 1 0 0,0 0-1 0 0,0 0 1 0 0,0-1-1 0 0,-1 1 0 0 0,1-1 1 0 0,-1 0-1 0 0,1 0 1 0 0,-1 0-1 0 0,0-1 1 0 0,0 0-1 0 0,1 0 1 0 0,-8 1-1 0 0,8-2-150 0 0,1 0-1 0 0,0-1 1 0 0,0 1 0 0 0,-1-1-1 0 0,1 0 1 0 0,0 0-1 0 0,0 0 1 0 0,0 0 0 0 0,0-1-1 0 0,0 1 1 0 0,0-1 0 0 0,0 0-1 0 0,0 0 1 0 0,0 0-1 0 0,1 0 1 0 0,-1 0 0 0 0,1-1-1 0 0,0 1 1 0 0,0-1-1 0 0,0 1 1 0 0,-3-5 0 0 0,-1-3-1145 0 0,0 0 1 0 0,1 0 0 0 0,1-1-1 0 0,-1 0 1 0 0,-2-11 0 0 0,1 0-1614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3:44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 5281 0 0,'0'0'299'0'0,"0"-1"1"0"0,0 1-1 0 0,-1-1 0 0 0,1 1 0 0 0,0-1 1 0 0,0 1-1 0 0,0-1 0 0 0,0 1 0 0 0,-1-1 1 0 0,1 1-1 0 0,0 0 0 0 0,-1-1 0 0 0,1 1 1 0 0,0 0-1 0 0,-1-1 0 0 0,1 1 0 0 0,0 0 1 0 0,-1-1-1 0 0,1 1 0 0 0,0 0 1 0 0,-1-1-1 0 0,1 1 0 0 0,-1 0 0 0 0,1 0 1 0 0,-1-1-1 0 0,-4 11 1893 0 0,3 21-2172 0 0,2-21-9 0 0,1 0 1 0 0,0 0-1 0 0,0-1 0 0 0,5 18 0 0 0,-6-25-11 0 0,1 0-1 0 0,-1 0 0 0 0,1 0 0 0 0,0 0 0 0 0,0 0 1 0 0,0 0-1 0 0,0 0 0 0 0,0 0 0 0 0,0 0 0 0 0,0 0 0 0 0,1-1 1 0 0,-1 1-1 0 0,1 0 0 0 0,-1-1 0 0 0,1 1 0 0 0,-1-1 0 0 0,1 1 1 0 0,0-1-1 0 0,0 0 0 0 0,0 0 0 0 0,0 0 0 0 0,0 0 0 0 0,0 0 1 0 0,0 0-1 0 0,0-1 0 0 0,0 1 0 0 0,3 0 0 0 0,-2-2 55 0 0,-1 1 0 0 0,1-1-1 0 0,-1 1 1 0 0,1-1-1 0 0,0 0 1 0 0,-1 0 0 0 0,0 0-1 0 0,1 0 1 0 0,-1-1 0 0 0,0 1-1 0 0,1 0 1 0 0,-1-1-1 0 0,0 0 1 0 0,0 0 0 0 0,0 1-1 0 0,0-1 1 0 0,-1 0 0 0 0,1 0-1 0 0,0-1 1 0 0,-1 1-1 0 0,0 0 1 0 0,1-1 0 0 0,-1 1-1 0 0,1-5 1 0 0,0 4 86 0 0,-1 0-1 0 0,1-1 1 0 0,-1 1 0 0 0,0-1-1 0 0,0 1 1 0 0,0-1 0 0 0,-1 0 0 0 0,0 1-1 0 0,1-1 1 0 0,-1 0 0 0 0,0 1-1 0 0,-1-1 1 0 0,1 0 0 0 0,-1 1 0 0 0,1-1-1 0 0,-1 1 1 0 0,-3-7 0 0 0,2 7-49 0 0,0 1 0 0 0,0 0 0 0 0,0-1 0 0 0,0 1 0 0 0,-1 0 0 0 0,1 1 0 0 0,-1-1 0 0 0,0 0 0 0 0,1 1 0 0 0,-1-1 0 0 0,0 1 0 0 0,0 0 0 0 0,0 0 0 0 0,0 0 0 0 0,0 0 0 0 0,0 1 0 0 0,-5-1 0 0 0,5 0-149 0 0,1 1 0 0 0,-1 0 0 0 0,1-1 0 0 0,-1 1 0 0 0,1 0 0 0 0,-1 0 1 0 0,1 1-1 0 0,-1-1 0 0 0,1 0 0 0 0,-1 1 0 0 0,1 0 0 0 0,-1-1 0 0 0,1 1 0 0 0,0 0 0 0 0,-1 0 0 0 0,1 1 0 0 0,0-1 0 0 0,0 0 0 0 0,0 1 0 0 0,0-1 0 0 0,0 1 0 0 0,-2 1 0 0 0,2 6-3419 0 0,3-7 1657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5:05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3241 0 0,'-8'7'9249'0'0,"5"9"-6328"0"0,6 22-4362 0 0,-2-29 2314 0 0,2 64-778 0 0,-2-36-129 0 0,1 0-1 0 0,13 70 1 0 0,-8-120-5452 0 0,-6 7 4171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5:05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55 896 0 0,'-1'-2'369'0'0,"1"1"0"0"0,-1-1 0 0 0,1 0 0 0 0,-1 0 0 0 0,1 1 0 0 0,0-1 0 0 0,0 0 0 0 0,0 0 1 0 0,0 1-1 0 0,0-1 0 0 0,0 0 0 0 0,0 0 0 0 0,0 1 0 0 0,1-1 0 0 0,-1 0 0 0 0,1 0 0 0 0,0 1 0 0 0,-1-1 0 0 0,1 0 0 0 0,0 1 0 0 0,0-1 0 0 0,0 1 0 0 0,2-3 0 0 0,-1 3-193 0 0,-1-1-1 0 0,1 1 1 0 0,0 0 0 0 0,0 0 0 0 0,1 0-1 0 0,-1 0 1 0 0,0 0 0 0 0,0 1-1 0 0,0-1 1 0 0,1 1 0 0 0,-1-1-1 0 0,0 1 1 0 0,1 0 0 0 0,-1 0-1 0 0,5 0 1 0 0,-2 0-122 0 0,0 0-1 0 0,0 1 1 0 0,0 0-1 0 0,0 0 1 0 0,-1 0 0 0 0,1 1-1 0 0,0 0 1 0 0,0-1-1 0 0,-1 2 1 0 0,1-1-1 0 0,-1 0 1 0 0,0 1 0 0 0,0 0-1 0 0,0 0 1 0 0,0 0-1 0 0,6 7 1 0 0,-5-1 20 0 0,-1 0-1 0 0,0 0 1 0 0,0 1 0 0 0,-1-1-1 0 0,-1 1 1 0 0,1-1 0 0 0,-1 1 0 0 0,-1 0-1 0 0,0 0 1 0 0,-1 0 0 0 0,1 0-1 0 0,-2 0 1 0 0,0 0 0 0 0,-2 10-1 0 0,0 3 57 0 0,-2-1-1 0 0,0 0 1 0 0,-2 0-1 0 0,0-1 0 0 0,-13 24 1 0 0,18-41-102 0 0,0 0 0 0 0,0 0 0 0 0,0 0 0 0 0,-1 0 0 0 0,1 0 0 0 0,-1-1 0 0 0,0 1 0 0 0,0-1 0 0 0,-1 0 0 0 0,1 0 0 0 0,-1 0 0 0 0,1 0 0 0 0,-1-1 1 0 0,0 1-1 0 0,0-1 0 0 0,0 0 0 0 0,0 0 0 0 0,0 0 0 0 0,-1-1 0 0 0,1 0 0 0 0,-1 0 0 0 0,-7 1 0 0 0,11-2-101 0 0,1 0 0 0 0,-1 0 1 0 0,1-1-1 0 0,-1 1 0 0 0,1 0 0 0 0,0 0 0 0 0,-1-1 0 0 0,1 1 1 0 0,-1 0-1 0 0,1-1 0 0 0,-1 1 0 0 0,1-1 0 0 0,0 1 0 0 0,0 0 1 0 0,-1-1-1 0 0,1 1 0 0 0,0-1 0 0 0,-1 1 0 0 0,1-1 0 0 0,0 1 1 0 0,0-1-1 0 0,0 1 0 0 0,0-1 0 0 0,0 1 0 0 0,-1-1 0 0 0,1 0 1 0 0,0 1-1 0 0,0-1 0 0 0,0 1 0 0 0,0-1 0 0 0,0 1 0 0 0,1-1 1 0 0,-1 1-1 0 0,0-2 0 0 0,4-18-3909 0 0,-1 11 1705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5:06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5185 0 0,'-17'22'5868'0'0,"7"9"-3413"0"0,4 34-1443 0 0,6-58-746 0 0,-2 23-49 0 0,0 3-105 0 0,1 1 0 0 0,1-1 0 0 0,6 38 0 0 0,-6-71-185 0 0,0 1-1 0 0,0 0 1 0 0,1-1-1 0 0,-1 1 1 0 0,0 0-1 0 0,0 0 0 0 0,0-1 1 0 0,1 1-1 0 0,-1 0 1 0 0,0-1-1 0 0,1 1 1 0 0,-1-1-1 0 0,0 1 1 0 0,1 0-1 0 0,-1-1 0 0 0,1 1 1 0 0,-1-1-1 0 0,1 1 1 0 0,-1-1-1 0 0,1 1 1 0 0,-1-1-1 0 0,2 1 1 0 0,-2-1-91 0 0,1 0 0 0 0,-1 0 0 0 0,1 0 0 0 0,-1-1 0 0 0,1 1 1 0 0,-1 0-1 0 0,1 0 0 0 0,-1 0 0 0 0,1-1 0 0 0,-1 1 0 0 0,0 0 0 0 0,1 0 1 0 0,-1-1-1 0 0,1 1 0 0 0,-1 0 0 0 0,0-1 0 0 0,1 1 0 0 0,-1 0 1 0 0,0-1-1 0 0,0 1 0 0 0,1-1 0 0 0,-1 1 0 0 0,0 0 0 0 0,0-1 0 0 0,1 1 1 0 0,-1-1-1 0 0,0 1 0 0 0,0-1 0 0 0,0 1 0 0 0,0-1 0 0 0,0 0 0 0 0,3-7-1567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5:06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36 1472 0 0,'2'-2'721'0'0,"1"-1"0"0"0,-1 0 0 0 0,0 1 1 0 0,1-1-1 0 0,-1 1 0 0 0,1 0 0 0 0,0 0 0 0 0,-1 0 0 0 0,6-3 0 0 0,-4 3-499 0 0,-1 1 1 0 0,1-1-1 0 0,-1 1 0 0 0,1 0 1 0 0,-1 0-1 0 0,1 1 0 0 0,0-1 1 0 0,0 1-1 0 0,-1-1 1 0 0,1 1-1 0 0,0 0 0 0 0,-1 1 1 0 0,6 0-1 0 0,-6-1-155 0 0,-1 1 0 0 0,0 0 1 0 0,0-1-1 0 0,1 1 0 0 0,-1 0 0 0 0,0 0 1 0 0,0 0-1 0 0,0 1 0 0 0,0-1 0 0 0,0 1 0 0 0,0-1 1 0 0,0 1-1 0 0,-1-1 0 0 0,1 1 0 0 0,0 0 1 0 0,-1 0-1 0 0,0 0 0 0 0,1 0 0 0 0,-1 0 0 0 0,0 0 1 0 0,0 0-1 0 0,0 0 0 0 0,0 0 0 0 0,0 1 1 0 0,-1-1-1 0 0,1 0 0 0 0,-1 1 0 0 0,1-1 0 0 0,-1 0 1 0 0,0 1-1 0 0,0-1 0 0 0,0 1 0 0 0,0-1 1 0 0,0 0-1 0 0,-1 1 0 0 0,1-1 0 0 0,-1 0 1 0 0,-1 4-1 0 0,-1 6 86 0 0,-1 0 0 0 0,-1 0 1 0 0,0-1-1 0 0,-1 0 0 0 0,0 0 0 0 0,0 0 1 0 0,-1-1-1 0 0,-1 1 0 0 0,0-2 0 0 0,0 1 1 0 0,-17 14-1 0 0,29-29-161 0 0,1 0 0 0 0,0 1 0 0 0,0 0 0 0 0,0 0 1 0 0,12-6-1 0 0,-15 9 10 0 0,0 0-1 0 0,0 1 1 0 0,1-1 0 0 0,-1 0 0 0 0,0 1 0 0 0,1-1 0 0 0,-1 1 0 0 0,0 0 0 0 0,1 0-1 0 0,-1 0 1 0 0,1 0 0 0 0,-1 0 0 0 0,0 0 0 0 0,1 1 0 0 0,-1-1 0 0 0,1 1 0 0 0,-1-1-1 0 0,0 1 1 0 0,0 0 0 0 0,1 0 0 0 0,-1 0 0 0 0,3 2 0 0 0,-2-1 53 0 0,0 1-1 0 0,1-1 1 0 0,-1 0 0 0 0,0 1 0 0 0,0 0 0 0 0,0-1-1 0 0,-1 1 1 0 0,1 0 0 0 0,-1 1 0 0 0,0-1 0 0 0,0 0-1 0 0,0 1 1 0 0,0-1 0 0 0,0 1 0 0 0,-1 0 0 0 0,1-1-1 0 0,-1 1 1 0 0,0 0 0 0 0,0 0 0 0 0,-1 0 0 0 0,1 0-1 0 0,-1 0 1 0 0,0 0 0 0 0,0 0 0 0 0,0 0 0 0 0,0 0-1 0 0,-1 0 1 0 0,0-1 0 0 0,0 1 0 0 0,0 0 0 0 0,0 0 0 0 0,0 0-1 0 0,-1-1 1 0 0,0 1 0 0 0,1-1 0 0 0,-1 1 0 0 0,-1-1-1 0 0,1 0 1 0 0,0 1 0 0 0,-1-1 0 0 0,0-1 0 0 0,-3 4-1 0 0,-6 3-90 0 0,0-1-1 0 0,0-1 1 0 0,-1 0-1 0 0,-19 8 0 0 0,22-12-896 0 0,0 0 0 0 0,1-1 0 0 0,-1 0 0 0 0,-12 1-1 0 0,10-3-1071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5:21.0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8 908 1528 0 0,'-1'1'115'0'0,"1"0"-1"0"0,-1 0 1 0 0,0 0-1 0 0,1 0 0 0 0,-1 0 1 0 0,0 0-1 0 0,1 1 1 0 0,0-1-1 0 0,-1 0 0 0 0,1 0 1 0 0,0 1-1 0 0,0-1 1 0 0,-1 0-1 0 0,1 0 0 0 0,0 1 1 0 0,0-1-1 0 0,0 0 1 0 0,1 1-1 0 0,-1-1 0 0 0,0 0 1 0 0,0 0-1 0 0,1 1 1 0 0,-1-1-1 0 0,1 0 0 0 0,-1 0 1 0 0,1 0-1 0 0,-1 0 1 0 0,1 1-1 0 0,0-1 0 0 0,-1 0 1 0 0,1 0-1 0 0,0 0 1 0 0,0 0-1 0 0,1 0 1 0 0,-1 0-69 0 0,1-1 1 0 0,-1 0-1 0 0,1 0 0 0 0,-1 0 1 0 0,0 0-1 0 0,1 0 1 0 0,-1 0-1 0 0,1 0 1 0 0,-1 0-1 0 0,1 0 1 0 0,-1-1-1 0 0,0 1 1 0 0,1-1-1 0 0,-1 1 1 0 0,0-1-1 0 0,1 1 1 0 0,-1-1-1 0 0,0 0 1 0 0,0 1-1 0 0,0-1 1 0 0,1 0-1 0 0,-1 0 1 0 0,0 0-1 0 0,0 0 1 0 0,0 0-1 0 0,0 0 1 0 0,-1-1-1 0 0,1 1 1 0 0,0 0-1 0 0,0 0 1 0 0,0-2-1 0 0,39-66 237 0 0,-2-2-1 0 0,-4-1 0 0 0,-3-2 1 0 0,-3-1-1 0 0,-4-1 1 0 0,-3-1-1 0 0,16-110 0 0 0,-29 139 430 0 0,2 1 0 0 0,30-86-1 0 0,-35 238 2614 0 0,-7 41-2981 0 0,-2-52-238 0 0,5 0 1 0 0,21 158 0 0 0,-21-243-111 0 0,1-1-1 0 0,0 1 1 0 0,1 0 0 0 0,0-1-1 0 0,1 0 1 0 0,0 0-1 0 0,0 0 1 0 0,0 0-1 0 0,1-1 1 0 0,7 9 0 0 0,-10-14 0 0 0,-1-1 0 0 0,0 1 0 0 0,1-1 0 0 0,0 0 0 0 0,-1 0 1 0 0,1 0-1 0 0,0 0 0 0 0,0 0 0 0 0,-1 0 0 0 0,1 0 0 0 0,0 0 0 0 0,0-1 1 0 0,0 1-1 0 0,0-1 0 0 0,0 1 0 0 0,0-1 0 0 0,0 0 0 0 0,0 0 1 0 0,3 0-1 0 0,-1-1 2 0 0,-1 0-1 0 0,1 0 1 0 0,-1 0 0 0 0,0-1 0 0 0,0 0-1 0 0,0 1 1 0 0,0-1 0 0 0,0 0 0 0 0,0 0-1 0 0,-1-1 1 0 0,1 1 0 0 0,0 0 0 0 0,-1-1-1 0 0,0 0 1 0 0,3-4 0 0 0,11-15-2 0 0,-1-2 0 0 0,-1 0-1 0 0,-1 0 1 0 0,-1-1 0 0 0,17-53 0 0 0,27-142 18 0 0,-44 163 1 0 0,0 8 44 0 0,-3 0 1 0 0,-2-1-1 0 0,0-53 0 0 0,-13 324 1099 0 0,1-100-1040 0 0,4 0 0 0 0,19 148 1 0 0,-17-263-120 0 0,0 0 0 0 0,0 0 0 0 0,1 0 0 0 0,-1 0 0 0 0,1 0 0 0 0,0-1 0 0 0,1 1 0 0 0,-1-1 0 0 0,1 1 0 0 0,1-1 0 0 0,-1 0 1 0 0,0 0-1 0 0,1 0 0 0 0,0-1 0 0 0,7 7 0 0 0,-9-10-17 0 0,1 0 0 0 0,-1 0-1 0 0,1 1 1 0 0,0-2 0 0 0,0 1 0 0 0,-1 0 0 0 0,1 0 0 0 0,0-1 0 0 0,0 0-1 0 0,-1 1 1 0 0,1-1 0 0 0,0 0 0 0 0,0-1 0 0 0,0 1 0 0 0,0 0 0 0 0,-1-1 0 0 0,1 1-1 0 0,0-1 1 0 0,0 0 0 0 0,-1 0 0 0 0,1 0 0 0 0,-1-1 0 0 0,1 1 0 0 0,-1 0-1 0 0,1-1 1 0 0,-1 0 0 0 0,0 1 0 0 0,0-1 0 0 0,0 0 0 0 0,0 0 0 0 0,0 0 0 0 0,0 0-1 0 0,0-1 1 0 0,1-2 0 0 0,13-16-64 0 0,-1-1 1 0 0,-1 0-1 0 0,-1-1 0 0 0,-1 0 0 0 0,-1-1 1 0 0,-1-1-1 0 0,-1 0 0 0 0,-1 0 0 0 0,6-37 1 0 0,-9 59 110 0 0,0 19 3 0 0,9 50 19 0 0,3 12-57 0 0,-17-77 5 0 0,0 0 0 0 0,0-1 0 0 0,0 1 0 0 0,0 0 0 0 0,0-1 0 0 0,0 1 0 0 0,1 0 0 0 0,-1-1 0 0 0,0 1 0 0 0,0 0 0 0 0,1-1 0 0 0,-1 1 0 0 0,1-1 0 0 0,-1 1 0 0 0,0 0 0 0 0,1-1-1 0 0,-1 1 1 0 0,1-1 0 0 0,-1 1 0 0 0,1-1 0 0 0,-1 0 0 0 0,1 1 0 0 0,0-1 0 0 0,-1 1 0 0 0,1-1 0 0 0,-1 0 0 0 0,1 0 0 0 0,0 1 0 0 0,-1-1 0 0 0,1 0 0 0 0,0 0 0 0 0,0 0 0 0 0,-1 0 0 0 0,1 0 0 0 0,0 0-1 0 0,-1 0 1 0 0,2 0 0 0 0,19-22 20 0 0,6-42 88 0 0,-21 40-19 0 0,0-1 0 0 0,-2 0 0 0 0,-1 0 0 0 0,0-47 0 0 0,-3 58 16 0 0,-1 0 1 0 0,0 0-1 0 0,-1 0 0 0 0,-1 0 1 0 0,0 0-1 0 0,-1 1 1 0 0,0-1-1 0 0,-1 1 0 0 0,-1 0 1 0 0,-8-15-1 0 0,13 27-84 0 0,1-1-1 0 0,-1 0 1 0 0,0 1-1 0 0,0-1 1 0 0,0 1-1 0 0,0-1 1 0 0,0 1 0 0 0,0 0-1 0 0,-1-1 1 0 0,1 1-1 0 0,0 0 1 0 0,-1 0 0 0 0,1 0-1 0 0,-1 0 1 0 0,1 0-1 0 0,-1 0 1 0 0,1 0-1 0 0,-1 1 1 0 0,0-1 0 0 0,1 1-1 0 0,-1-1 1 0 0,0 1-1 0 0,1-1 1 0 0,-1 1-1 0 0,0 0 1 0 0,0 0 0 0 0,1 0-1 0 0,-1 0 1 0 0,-2 0-1 0 0,0 2 7 0 0,1 0 0 0 0,0-1-1 0 0,0 1 1 0 0,0 0 0 0 0,1 0-1 0 0,-1 1 1 0 0,0-1 0 0 0,1 1-1 0 0,-1-1 1 0 0,1 1 0 0 0,0 0-1 0 0,0 0 1 0 0,-3 5 0 0 0,-3 7-227 0 0,0 1 1 0 0,1 1-1 0 0,0-1 1 0 0,-7 31-1 0 0,12-40-287 0 0,1 1 0 0 0,0 0-1 0 0,1-1 1 0 0,-1 1 0 0 0,1 0 0 0 0,1-1-1 0 0,-1 1 1 0 0,1 0 0 0 0,1-1 0 0 0,4 15 0 0 0,2-2-1921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5:21.7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 17 1480 0 0,'2'15'4516'0'0,"3"50"-3649"0"0,-8-13-658 0 0,-2 0 0 0 0,-19 84 0 0 0,18-108-184 0 0,57-149 1413 0 0,-33 60-768 0 0,-12 38-311 0 0,1 0 1 0 0,0 0-1 0 0,2 1 1 0 0,0 0-1 0 0,19-29 1 0 0,-27 50-334 0 0,-1 0 1 0 0,0 0 0 0 0,1 0-1 0 0,-1 0 1 0 0,1 0-1 0 0,-1 0 1 0 0,1 0-1 0 0,0 0 1 0 0,-1 0 0 0 0,1 1-1 0 0,0-1 1 0 0,0 0-1 0 0,-1 0 1 0 0,1 1-1 0 0,0-1 1 0 0,0 1 0 0 0,0-1-1 0 0,0 1 1 0 0,0-1-1 0 0,0 1 1 0 0,0-1-1 0 0,0 1 1 0 0,0 0-1 0 0,0 0 1 0 0,0-1 0 0 0,0 1-1 0 0,0 0 1 0 0,0 0-1 0 0,0 0 1 0 0,0 0-1 0 0,1 0 1 0 0,-1 0 0 0 0,2 1-1 0 0,-2 1 11 0 0,1 0-1 0 0,0 0 1 0 0,-1 0-1 0 0,1 0 1 0 0,-1 0-1 0 0,0 0 1 0 0,0 0-1 0 0,0 0 1 0 0,0 1-1 0 0,0-1 1 0 0,0 0-1 0 0,0 1 1 0 0,0 3-1 0 0,8 81 402 0 0,-11-27-257 0 0,-1-45-166 0 0,2-1 0 0 0,0 1-1 0 0,0 0 1 0 0,2-1 0 0 0,-1 1 0 0 0,2 0 0 0 0,0-1 0 0 0,1 1 0 0 0,1-1 0 0 0,0 0 0 0 0,8 20 0 0 0,-10-32-240 0 0,0 0 0 0 0,0 0 1 0 0,0 0-1 0 0,1 0 0 0 0,-1 0 0 0 0,0 0 0 0 0,1 0 0 0 0,0-1 0 0 0,-1 1 0 0 0,1-1 0 0 0,0 0 0 0 0,0 0 0 0 0,-1 0 0 0 0,1 0 0 0 0,0 0 0 0 0,0-1 0 0 0,0 1 0 0 0,0-1 1 0 0,0 0-1 0 0,6 0 0 0 0,1 0-1554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5:22.2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455 185 2777 0 0,'3'-9'802'0'0,"-1"-1"1"0"0,0 1 0 0 0,-1-1 0 0 0,0 1 0 0 0,-1 0 0 0 0,0-1 0 0 0,0 1 0 0 0,-1-1 0 0 0,0 1 0 0 0,-4-13 0 0 0,5 19-694 0 0,0 0 0 0 0,-1 0 1 0 0,1 0-1 0 0,-1 0 0 0 0,0 0 1 0 0,0 0-1 0 0,0 1 1 0 0,0-1-1 0 0,0 0 0 0 0,-1 0 1 0 0,1 1-1 0 0,-1-1 0 0 0,0 1 1 0 0,1-1-1 0 0,-1 1 1 0 0,-1 0-1 0 0,1 0 0 0 0,0-1 1 0 0,0 2-1 0 0,-1-1 0 0 0,1 0 1 0 0,-1 0-1 0 0,0 1 0 0 0,1-1 1 0 0,-1 1-1 0 0,0 0 1 0 0,0 0-1 0 0,0 0 0 0 0,0 0 1 0 0,0 1-1 0 0,0-1 0 0 0,0 1 1 0 0,0 0-1 0 0,0-1 1 0 0,-3 2-1 0 0,1 1-77 0 0,0 0 0 0 0,0 0 0 0 0,0 1 0 0 0,0 0-1 0 0,1 0 1 0 0,-1 0 0 0 0,1 1 0 0 0,0 0 0 0 0,0-1 0 0 0,0 1 0 0 0,1 1 0 0 0,-1-1-1 0 0,1 0 1 0 0,0 1 0 0 0,0 0 0 0 0,1 0 0 0 0,-1 0 0 0 0,-1 5 0 0 0,-6 12 132 0 0,2 0 0 0 0,-11 42 0 0 0,18-60-165 0 0,-18 105-81 0 0,18-102 75 0 0,1 1 0 0 0,0-1 1 0 0,0 0-1 0 0,0 0 0 0 0,1 0 0 0 0,0 0 1 0 0,1 0-1 0 0,0 0 0 0 0,0-1 0 0 0,0 1 0 0 0,1 0 1 0 0,0-1-1 0 0,5 9 0 0 0,-8-14 1 0 0,1 0 0 0 0,0 0-1 0 0,-1 0 1 0 0,1 0 0 0 0,0 0-1 0 0,0 0 1 0 0,0-1 0 0 0,0 1-1 0 0,0 0 1 0 0,0 0 0 0 0,0-1 0 0 0,0 1-1 0 0,0 0 1 0 0,1-1 0 0 0,-1 0-1 0 0,0 1 1 0 0,0-1 0 0 0,0 1-1 0 0,1-1 1 0 0,-1 0 0 0 0,0 0-1 0 0,0 0 1 0 0,1 0 0 0 0,-1 0 0 0 0,0 0-1 0 0,0 0 1 0 0,3-1 0 0 0,32-22-83 0 0,18-46 45 0 0,-35 36 52 0 0,-2-1 0 0 0,18-44 0 0 0,-30 65 33 0 0,-1 1 1 0 0,0-1-1 0 0,-1 0 0 0 0,0 0 1 0 0,-1-1-1 0 0,0 1 0 0 0,-1 0 1 0 0,-1-1-1 0 0,-2-25 0 0 0,-6 171 841 0 0,27 138-734 0 0,-9-169-74 0 0,-3 163 1 0 0,-9-243-40 0 0,-1 0 0 0 0,0 0 0 0 0,-1-1 0 0 0,-2 1 0 0 0,0-1 0 0 0,-1 0 0 0 0,0-1 0 0 0,-2 1 1 0 0,-1-2-1 0 0,0 1 0 0 0,-22 28 0 0 0,26-39-42 0 0,-1 0 1 0 0,1-1 0 0 0,-1 0 0 0 0,-1 0-1 0 0,1-1 1 0 0,-1 0 0 0 0,0 0 0 0 0,-1-1-1 0 0,1 0 1 0 0,-1 0 0 0 0,0-1 0 0 0,0 0 0 0 0,-1-1-1 0 0,1 0 1 0 0,-1 0 0 0 0,0-1 0 0 0,1 0-1 0 0,-1-1 1 0 0,0 0 0 0 0,0-1 0 0 0,0 0-1 0 0,0 0 1 0 0,0-1 0 0 0,0 0 0 0 0,1-1-1 0 0,-15-4 1 0 0,14 3-268 0 0,1 0 0 0 0,0 0-1 0 0,0-1 1 0 0,0 0 0 0 0,1-1-1 0 0,-1 1 1 0 0,1-2 0 0 0,0 1-1 0 0,1-1 1 0 0,-1-1 0 0 0,1 1 0 0 0,0-1-1 0 0,1 0 1 0 0,0-1 0 0 0,0 1-1 0 0,0-1 1 0 0,1-1 0 0 0,0 1-1 0 0,1-1 1 0 0,0 1 0 0 0,-5-16 0 0 0,4 1-1379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07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1 226 3185 0 0,'57'-77'8069'0'0,"-48"61"-7521"0"0,1 1-1 0 0,1 0 0 0 0,1 0 1 0 0,0 1-1 0 0,0 1 1 0 0,2 0-1 0 0,-1 1 0 0 0,20-14 1 0 0,-31 25-506 0 0,-1 0 1 0 0,0 0-1 0 0,0 0 1 0 0,1 1-1 0 0,-1-1 1 0 0,0 0-1 0 0,1 1 1 0 0,-1-1-1 0 0,1 0 0 0 0,-1 1 1 0 0,0 0-1 0 0,1-1 1 0 0,0 1-1 0 0,-1 0 1 0 0,1 0-1 0 0,-1 0 1 0 0,1 0-1 0 0,-1 0 1 0 0,1 0-1 0 0,-1 0 1 0 0,1 0-1 0 0,-1 1 1 0 0,1-1-1 0 0,-1 1 1 0 0,1-1-1 0 0,-1 1 0 0 0,0 0 1 0 0,2 0-1 0 0,-1 1 17 0 0,-1 0-1 0 0,1 0 0 0 0,-1 0 0 0 0,0 1 0 0 0,0-1 0 0 0,0 0 1 0 0,0 1-1 0 0,0-1 0 0 0,0 1 0 0 0,-1-1 0 0 0,1 1 1 0 0,-1-1-1 0 0,0 1 0 0 0,1-1 0 0 0,-1 3 0 0 0,-1 12 148 0 0,0-1-1 0 0,0 0 0 0 0,-2 1 0 0 0,-4 15 0 0 0,-1-7-93 0 0,-1 0-1 0 0,-1-1 0 0 0,-1 0 1 0 0,-1-1-1 0 0,-2 0 0 0 0,0-1 0 0 0,-1 0 1 0 0,-19 20-1 0 0,33-40-188 0 0,0 0 0 0 0,-1-1-1 0 0,1 1 1 0 0,0-1 0 0 0,0 1-1 0 0,-1-1 1 0 0,1 0 0 0 0,0 0 0 0 0,-1 0-1 0 0,0 0 1 0 0,1 0 0 0 0,-1 0 0 0 0,1 0-1 0 0,-1 0 1 0 0,0 0 0 0 0,0-1 0 0 0,0 1-1 0 0,1-1 1 0 0,-1 1 0 0 0,0-1 0 0 0,0 0-1 0 0,0 0 1 0 0,0 0 0 0 0,0 0 0 0 0,0 0-1 0 0,1 0 1 0 0,-1 0 0 0 0,0 0 0 0 0,0-1-1 0 0,0 1 1 0 0,0-1 0 0 0,1 0-1 0 0,-1 1 1 0 0,0-1 0 0 0,1 0 0 0 0,-1 0-1 0 0,0 0 1 0 0,1 0 0 0 0,-1 0 0 0 0,1-1-1 0 0,0 1 1 0 0,-1 0 0 0 0,1-1 0 0 0,0 1-1 0 0,0-1 1 0 0,0 1 0 0 0,0-1 0 0 0,0 1-1 0 0,0-1 1 0 0,0 0 0 0 0,0 0 0 0 0,1 1-1 0 0,-1-1 1 0 0,1 0 0 0 0,-1 0-1 0 0,1 0 1 0 0,0 0 0 0 0,0-2 0 0 0,-4-8-1405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5:22.9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 96 840 0 0,'0'-2'15'0'0,"2"-16"1229"0"0,0-16 2857 0 0,-8 21-590 0 0,-13 31-1810 0 0,13-5-1683 0 0,1-1 1 0 0,0 2 0 0 0,1-1-1 0 0,0 0 1 0 0,1 1 0 0 0,1-1-1 0 0,0 1 1 0 0,1 0 0 0 0,0 0-1 0 0,1-1 1 0 0,1 1 0 0 0,0 0-1 0 0,1 0 1 0 0,0-1 0 0 0,1 1 0 0 0,1-1-1 0 0,0 1 1 0 0,1-1 0 0 0,0-1-1 0 0,11 20 1 0 0,-15-31-18 0 0,0 1-1 0 0,0 0 1 0 0,1-1 0 0 0,-1 0 0 0 0,0 1-1 0 0,0-1 1 0 0,1 0 0 0 0,-1 0 0 0 0,1 1-1 0 0,-1-1 1 0 0,1 0 0 0 0,0-1 0 0 0,-1 1-1 0 0,1 0 1 0 0,0 0 0 0 0,-1-1-1 0 0,1 1 1 0 0,0-1 0 0 0,0 1 0 0 0,0-1-1 0 0,-1 0 1 0 0,1 0 0 0 0,0 0 0 0 0,0 0-1 0 0,0 0 1 0 0,0 0 0 0 0,3-1 0 0 0,0-1 84 0 0,0 0 0 0 0,0 0 0 0 0,0-1 0 0 0,0 1 0 0 0,0-1 0 0 0,-1 0 1 0 0,0 0-1 0 0,1-1 0 0 0,6-6 0 0 0,1-3 242 0 0,-1 0 0 0 0,0-1 0 0 0,-1 0 0 0 0,0-1 0 0 0,10-21 0 0 0,-17 30-265 0 0,0 0 0 0 0,0 0 0 0 0,-1-1 0 0 0,0 1 0 0 0,-1-1 0 0 0,1 1 0 0 0,-1-1 0 0 0,0 0 1 0 0,-1 1-1 0 0,0-1 0 0 0,0 0 0 0 0,0 0 0 0 0,-1 1 0 0 0,0-1 0 0 0,0 0 0 0 0,-1 1 0 0 0,0-1 0 0 0,0 1 0 0 0,0 0 1 0 0,-1-1-1 0 0,0 1 0 0 0,0 0 0 0 0,0 1 0 0 0,-1-1 0 0 0,0 0 0 0 0,0 1 0 0 0,-1 0 0 0 0,1 0 0 0 0,-1 0 0 0 0,0 1 0 0 0,0 0 1 0 0,-1 0-1 0 0,1 0 0 0 0,-1 0 0 0 0,0 1 0 0 0,0 0 0 0 0,0 0 0 0 0,0 1 0 0 0,-1 0 0 0 0,1 0 0 0 0,-1 0 0 0 0,1 1 1 0 0,-1 0-1 0 0,-8-1 0 0 0,12 2-82 0 0,1 1 0 0 0,-1-1 1 0 0,1 1-1 0 0,0-1 1 0 0,-1 1-1 0 0,1 0 0 0 0,0 0 1 0 0,0 0-1 0 0,-1 0 0 0 0,1 0 1 0 0,0 0-1 0 0,0 1 1 0 0,0-1-1 0 0,1 1 0 0 0,-1-1 1 0 0,0 1-1 0 0,0 0 0 0 0,1-1 1 0 0,-1 1-1 0 0,1 0 1 0 0,0 0-1 0 0,-1 0 0 0 0,1 1 1 0 0,-1 3-1 0 0,-2 1-398 0 0,2 0 0 0 0,-1 1-1 0 0,1-1 1 0 0,1 1 0 0 0,-1-1 0 0 0,0 14 0 0 0,1-3-1065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5:23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0 528 0 0,'-1'1'198'0'0,"0"0"-1"0"0,0-1 1 0 0,0 1-1 0 0,-1 0 1 0 0,1 0-1 0 0,0 0 1 0 0,1 0-1 0 0,-1 0 1 0 0,0 0-1 0 0,0 0 1 0 0,0 0-1 0 0,1 0 1 0 0,-1 0-1 0 0,0 0 0 0 0,1 0 1 0 0,-1 1-1 0 0,1-1 1 0 0,-1 0-1 0 0,1 0 1 0 0,0 1-1 0 0,0-1 1 0 0,-1 0-1 0 0,1 1 1 0 0,0-1-1 0 0,0 0 1 0 0,0 1-1 0 0,0-1 1 0 0,1 0-1 0 0,-1 1 1 0 0,0-1-1 0 0,0 0 1 0 0,2 2-1 0 0,7 61 966 0 0,-7-52-648 0 0,11 100-47 0 0,-5 0 0 0 0,-6 1-1 0 0,-17 175 1 0 0,15-282-543 0 0,-2 43 409 0 0,1-47-406 0 0,1 0 0 0 0,0 0 0 0 0,0 0-1 0 0,0 0 1 0 0,0 0 0 0 0,1 0 0 0 0,-1 0-1 0 0,1 0 1 0 0,-1 0 0 0 0,1 0 0 0 0,-1 0-1 0 0,1 0 1 0 0,0 0 0 0 0,0 0-1 0 0,0 0 1 0 0,0-1 0 0 0,3 4 0 0 0,-1-21-3072 0 0,-2 11 2412 0 0,0-4-256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5:23.9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45 128 3025 0 0,'20'-51'4270'0'0,"-17"44"-3947"0"0,1 1 0 0 0,0-1-1 0 0,0 1 1 0 0,0 0 0 0 0,1 1 0 0 0,0-1 0 0 0,0 1-1 0 0,10-8 1 0 0,-12 11-278 0 0,0 0 0 0 0,0 0-1 0 0,0 1 1 0 0,1-1 0 0 0,-1 1 0 0 0,0 0 0 0 0,1-1-1 0 0,-1 2 1 0 0,0-1 0 0 0,1 0 0 0 0,-1 1 0 0 0,1 0-1 0 0,-1-1 1 0 0,1 1 0 0 0,-1 1 0 0 0,1-1-1 0 0,-1 0 1 0 0,1 1 0 0 0,-1 0 0 0 0,1 0 0 0 0,-1 0-1 0 0,0 0 1 0 0,1 0 0 0 0,-1 1 0 0 0,0 0 0 0 0,0-1-1 0 0,0 1 1 0 0,0 0 0 0 0,0 1 0 0 0,-1-1-1 0 0,1 0 1 0 0,-1 1 0 0 0,1-1 0 0 0,-1 1 0 0 0,0 0-1 0 0,2 3 1 0 0,6 7 86 0 0,0 1-1 0 0,-2 0 1 0 0,0 1-1 0 0,0 0 0 0 0,-1 0 1 0 0,-1 1-1 0 0,-1 0 1 0 0,0 0-1 0 0,-1 0 1 0 0,0 0-1 0 0,1 26 0 0 0,-2-5 142 0 0,-1 1 0 0 0,-2-1 0 0 0,-2 0 0 0 0,-7 42 0 0 0,-1-18 401 0 0,-32 102 1 0 0,35-142-612 0 0,-1 1 0 0 0,-1-1 0 0 0,0 0 1 0 0,-2-1-1 0 0,-1 0 0 0 0,0-1 0 0 0,-1 0 1 0 0,-17 18-1 0 0,-44 24 57 0 0,18-36-2177 0 0,46-34-168 0 0,9 2 1256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5:24.7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98 229 2537 0 0,'1'-43'3976'0'0,"5"20"-1937"0"0,-6 23-1990 0 0,0 0 0 0 0,1 0 0 0 0,-1-1 1 0 0,0 1-1 0 0,0 0 0 0 0,0 0 0 0 0,0-1 1 0 0,1 1-1 0 0,-1 0 0 0 0,0 0 0 0 0,0 0 1 0 0,0-1-1 0 0,1 1 0 0 0,-1 0 1 0 0,0 0-1 0 0,0 0 0 0 0,1 0 0 0 0,-1 0 1 0 0,0 0-1 0 0,0-1 0 0 0,1 1 0 0 0,-1 0 1 0 0,0 0-1 0 0,1 0 0 0 0,-1 0 0 0 0,0 0 1 0 0,0 0-1 0 0,1 0 0 0 0,-1 0 0 0 0,0 0 1 0 0,0 0-1 0 0,1 0 0 0 0,-1 0 0 0 0,0 0 1 0 0,1 1-1 0 0,-1-1 0 0 0,0 0 0 0 0,0 0 1 0 0,1 0-1 0 0,-1 0 0 0 0,0 0 0 0 0,0 0 1 0 0,0 1-1 0 0,1-1 0 0 0,-1 0 0 0 0,0 0 1 0 0,0 0-1 0 0,0 1 0 0 0,1-1 0 0 0,-1 1 1 0 0,3 6 107 0 0,0 2 1 0 0,-1-1-1 0 0,0 0 0 0 0,-1 0 1 0 0,1 1-1 0 0,-2-1 1 0 0,1 1-1 0 0,-1-1 1 0 0,0 0-1 0 0,-3 15 1 0 0,2 4 13 0 0,-9 174 291 0 0,3-136-425 0 0,4 0 1 0 0,8 107 0 0 0,4-140-578 0 0,3-48-1711 0 0,3-50-1539 0 0,-12-18 2789 0 0,-7-97-1 0 0,0 115 1943 0 0,2-1-1 0 0,4 1 1 0 0,10-72 0 0 0,-9 129-683 0 0,-1 1 1 0 0,1 0-1 0 0,0 0 1 0 0,1 0 0 0 0,0 1-1 0 0,0 0 1 0 0,1-1 0 0 0,0 1-1 0 0,0 0 1 0 0,0 1 0 0 0,1 0-1 0 0,12-11 1 0 0,-14 13-225 0 0,0 0 1 0 0,1 1-1 0 0,0-1 1 0 0,0 1-1 0 0,0 0 0 0 0,0 0 1 0 0,1 0-1 0 0,-1 1 0 0 0,1 0 1 0 0,-1 0-1 0 0,1 0 1 0 0,0 1-1 0 0,0 0 0 0 0,0 0 1 0 0,-1 0-1 0 0,1 1 1 0 0,0 0-1 0 0,0 0 0 0 0,8 1 1 0 0,-11 0 0 0 0,-1 1 1 0 0,1-1-1 0 0,-1 1 0 0 0,1 0 1 0 0,-1-1-1 0 0,1 1 1 0 0,-1 0-1 0 0,0 0 0 0 0,0 1 1 0 0,0-1-1 0 0,0 0 1 0 0,-1 1-1 0 0,1-1 1 0 0,0 1-1 0 0,-1-1 0 0 0,0 1 1 0 0,0 0-1 0 0,1 0 1 0 0,-2-1-1 0 0,1 1 0 0 0,0 0 1 0 0,-1 0-1 0 0,1 0 1 0 0,-1 0-1 0 0,0 0 1 0 0,0 0-1 0 0,0 3 0 0 0,-5 92 485 0 0,4-87-472 0 0,-4 16 0 0 0,-1-1 0 0 0,-1 1 0 0 0,-1-1 1 0 0,-2-1-1 0 0,0 0 0 0 0,-2 0 0 0 0,0-1 0 0 0,-2 0 1 0 0,-1-1-1 0 0,0 0 0 0 0,-2-2 0 0 0,-33 34 1 0 0,35-41 113 0 0,22-24-55 0 0,33-23-63 0 0,-35 31-34 0 0,1-1 1 0 0,-1 1-1 0 0,1 0 1 0 0,0 0-1 0 0,0 1 0 0 0,0-1 1 0 0,0 1-1 0 0,0 1 1 0 0,0-1-1 0 0,0 1 1 0 0,0 0-1 0 0,0 0 0 0 0,0 1 1 0 0,0 0-1 0 0,0 0 1 0 0,0 0-1 0 0,0 1 0 0 0,0 0 1 0 0,0 0-1 0 0,-1 1 1 0 0,1-1-1 0 0,-1 1 1 0 0,0 0-1 0 0,1 1 0 0 0,-1-1 1 0 0,-1 1-1 0 0,1 0 1 0 0,-1 0-1 0 0,6 7 0 0 0,-3-2 56 0 0,-1 0-1 0 0,0 1 0 0 0,-1 0 0 0 0,0 1 0 0 0,-1-1 0 0 0,0 1 0 0 0,-1 0 0 0 0,0-1 0 0 0,0 2 0 0 0,-1-1 0 0 0,-1 0 0 0 0,0 0 0 0 0,0 1 0 0 0,-1-1 0 0 0,-2 13 1 0 0,0-5 162 0 0,0 1 0 0 0,-1-1-1 0 0,-2 0 1 0 0,0 0 0 0 0,0-1 0 0 0,-2 1 0 0 0,0-1 0 0 0,-2 0 0 0 0,0-1 0 0 0,0 0 0 0 0,-18 22 0 0 0,17-27-233 0 0,-1 0 0 0 0,0-1 0 0 0,-1 0 0 0 0,0-1-1 0 0,0 0 1 0 0,-1-1 0 0 0,-1 0 0 0 0,1-1 0 0 0,-1-1-1 0 0,-1 0 1 0 0,1-1 0 0 0,-1-1 0 0 0,0 0 0 0 0,-22 4-1 0 0,28-7-450 0 0,-1-2 0 0 0,1 1 0 0 0,0-1 0 0 0,0 0 0 0 0,-1-1 0 0 0,1 0 0 0 0,0 0 0 0 0,0-1 0 0 0,0 0-1 0 0,0-1 1 0 0,-10-4 0 0 0,2-1-1309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5:25.8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240 76 1408 0 0,'0'-3'204'0'0,"1"1"0"0"0,-1-1-1 0 0,0 0 1 0 0,0 1-1 0 0,0-1 1 0 0,0 0 0 0 0,0 1-1 0 0,-1-1 1 0 0,1 0 0 0 0,-1 1-1 0 0,0-1 1 0 0,0 1 0 0 0,0-1-1 0 0,0 1 1 0 0,0-1-1 0 0,0 1 1 0 0,0 0 0 0 0,-1-1-1 0 0,0 1 1 0 0,1 0 0 0 0,-1 0-1 0 0,0 0 1 0 0,0 0 0 0 0,0 0-1 0 0,0 1 1 0 0,0-1-1 0 0,0 1 1 0 0,-1-1 0 0 0,1 1-1 0 0,0 0 1 0 0,-1 0 0 0 0,1 0-1 0 0,-1 0 1 0 0,0 0-1 0 0,-4 0 1 0 0,3 0-121 0 0,0 1-1 0 0,0 1 1 0 0,0-1 0 0 0,0 1 0 0 0,-1-1-1 0 0,1 1 1 0 0,0 0 0 0 0,1 1-1 0 0,-1-1 1 0 0,0 1 0 0 0,0-1-1 0 0,0 1 1 0 0,1 0 0 0 0,-1 1-1 0 0,1-1 1 0 0,0 1 0 0 0,0-1-1 0 0,0 1 1 0 0,0 0 0 0 0,0 0 0 0 0,0 0-1 0 0,1 0 1 0 0,-4 6 0 0 0,-7 15 17 0 0,1 1 0 0 0,1 1 1 0 0,1 0-1 0 0,2 0 1 0 0,0 1-1 0 0,2 0 1 0 0,-5 40-1 0 0,-5 201-85 0 0,15-239 4 0 0,-2 13-17 0 0,3 1 1 0 0,1-1-1 0 0,2 0 0 0 0,2 0 1 0 0,1 0-1 0 0,20 67 0 0 0,-25-107 8 0 0,0 1 0 0 0,0-1 0 0 0,0 1 0 0 0,1-1 0 0 0,-1 0 0 0 0,0 0 0 0 0,1 0 0 0 0,0 0 0 0 0,-1 0 0 0 0,1 0 0 0 0,0 0 0 0 0,0 0 0 0 0,0 0 0 0 0,0-1-1 0 0,0 1 1 0 0,0-1 0 0 0,1 0 0 0 0,-1 0 0 0 0,0 0 0 0 0,1 0 0 0 0,-1 0 0 0 0,1 0 0 0 0,-1 0 0 0 0,1-1 0 0 0,0 1 0 0 0,-1-1 0 0 0,1 0 0 0 0,-1 0 0 0 0,1 0 0 0 0,0 0 0 0 0,-1 0 0 0 0,1-1 0 0 0,-1 1 0 0 0,1-1 0 0 0,-1 0 0 0 0,1 1 0 0 0,-1-1-1 0 0,1 0 1 0 0,-1-1 0 0 0,0 1 0 0 0,1 0 0 0 0,-1-1 0 0 0,3-2 0 0 0,7-3 196 0 0,0-1-1 0 0,-1 0 1 0 0,0-1-1 0 0,0 0 1 0 0,-1-1-1 0 0,14-17 1 0 0,-8 4 111 0 0,-1-2 1 0 0,0 0 0 0 0,-2 0-1 0 0,-2-1 1 0 0,0-1 0 0 0,-1 0 0 0 0,-2-1-1 0 0,6-32 1 0 0,-6 13-16 0 0,-1-1 0 0 0,-3 0 0 0 0,-1 0 0 0 0,-5-51-1 0 0,-1 75-181 0 0,0 0 0 0 0,-2 0 0 0 0,0 1 0 0 0,-2 0 0 0 0,0 0 0 0 0,-2 0 0 0 0,-11-22 0 0 0,16 38-112 0 0,1 0-1 0 0,-1-1 0 0 0,0 1 1 0 0,0 0-1 0 0,-1 1 0 0 0,0-1 1 0 0,0 1-1 0 0,-1 0 0 0 0,1 0 1 0 0,-2 1-1 0 0,1-1 0 0 0,0 1 1 0 0,-1 1-1 0 0,0-1 0 0 0,0 1 1 0 0,0 0-1 0 0,-1 1 0 0 0,1 0 0 0 0,-1 0 1 0 0,0 1-1 0 0,0-1 0 0 0,0 2 1 0 0,0-1-1 0 0,-8 0 0 0 0,14 3-140 0 0,1-1 0 0 0,0 0-1 0 0,0 0 1 0 0,0 1 0 0 0,0-1-1 0 0,0 1 1 0 0,0-1-1 0 0,0 1 1 0 0,0-1 0 0 0,0 1-1 0 0,0 0 1 0 0,0-1 0 0 0,0 1-1 0 0,0 0 1 0 0,0 0 0 0 0,0 0-1 0 0,1 0 1 0 0,-1 0 0 0 0,0 0-1 0 0,1 0 1 0 0,-1 0-1 0 0,1 0 1 0 0,-1 0 0 0 0,1 0-1 0 0,-1 0 1 0 0,1 0 0 0 0,0 0-1 0 0,-1 0 1 0 0,1 1 0 0 0,0-1-1 0 0,0 0 1 0 0,0 0-1 0 0,0 0 1 0 0,0 0 0 0 0,0 1-1 0 0,0-1 1 0 0,1 0 0 0 0,-1 0-1 0 0,0 0 1 0 0,1 2 0 0 0,0 10-1835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5:26.2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2513 0 0,'0'0'250'0'0,"1"0"1"0"0,-1-1-1 0 0,1 1 1 0 0,-1-1-1 0 0,1 1 1 0 0,0 0-1 0 0,-1-1 1 0 0,1 1-1 0 0,0 0 1 0 0,-1 0-1 0 0,1 0 1 0 0,0-1 0 0 0,-1 1-1 0 0,1 0 1 0 0,0 0-1 0 0,-1 0 1 0 0,1 0-1 0 0,0 0 1 0 0,0 0-1 0 0,-1 0 1 0 0,1 1-1 0 0,0-1 1 0 0,-1 0-1 0 0,1 0 1 0 0,0 0-1 0 0,-1 1 1 0 0,1-1 0 0 0,-1 0-1 0 0,1 1 1 0 0,1 0-1 0 0,17 23 2847 0 0,9 46-3096 0 0,-23-53 409 0 0,15 33-292 0 0,-3-4-71 0 0,3 0 0 0 0,32 54 1 0 0,-47-90-33 0 0,1 0-1 0 0,0-1 1 0 0,1 0 0 0 0,0-1 0 0 0,0 0 0 0 0,1 0 0 0 0,0 0 0 0 0,0-1-1 0 0,1 0 1 0 0,0-1 0 0 0,0 0 0 0 0,1 0 0 0 0,0-1 0 0 0,0 0 0 0 0,20 7-1 0 0,-25-12-9 0 0,0 1-1 0 0,0-1 0 0 0,0 0 0 0 0,0 0 0 0 0,0 0 1 0 0,0-1-1 0 0,0 0 0 0 0,0 0 0 0 0,0 0 0 0 0,0-1 1 0 0,0 1-1 0 0,-1-1 0 0 0,1 0 0 0 0,-1-1 0 0 0,1 1 1 0 0,-1-1-1 0 0,0 0 0 0 0,0 0 0 0 0,0 0 0 0 0,0 0 1 0 0,5-7-1 0 0,3-3-514 0 0,-1 0 0 0 0,-1 0 0 0 0,0-1 0 0 0,-1 0 0 0 0,9-18 0 0 0,-8 11-941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5:27.0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47 108 2425 0 0,'-23'-17'5064'0'0,"10"25"-2938"0"0,3 44-1576 0 0,9-42-533 0 0,1 119 101 0 0,0-118-122 0 0,1 1 0 0 0,1-1 0 0 0,-1 0 1 0 0,2 1-1 0 0,0-1 0 0 0,0 0 1 0 0,1-1-1 0 0,8 19 0 0 0,-11-28 1 0 0,-1 0-1 0 0,1 0 1 0 0,-1 0-1 0 0,1 0 0 0 0,-1 0 1 0 0,1 0-1 0 0,0 0 1 0 0,0-1-1 0 0,-1 1 1 0 0,1 0-1 0 0,0 0 1 0 0,0-1-1 0 0,0 1 1 0 0,0 0-1 0 0,0-1 0 0 0,0 1 1 0 0,0-1-1 0 0,0 1 1 0 0,0-1-1 0 0,0 0 1 0 0,0 1-1 0 0,0-1 1 0 0,0 0-1 0 0,0 0 1 0 0,0 0-1 0 0,0 0 0 0 0,0 0 1 0 0,1 0-1 0 0,-1 0 1 0 0,0 0-1 0 0,2-1 1 0 0,-1 0 14 0 0,1-1 0 0 0,0 1 0 0 0,-1-1 0 0 0,0 0 0 0 0,1 0 0 0 0,-1 0 0 0 0,0 0 0 0 0,0 0 0 0 0,0-1 0 0 0,0 1 0 0 0,2-5 0 0 0,37-79 595 0 0,-39 82-541 0 0,6-16 150 0 0,40-118 826 0 0,-45 127-896 0 0,0 0 0 0 0,-1 0 1 0 0,-1 0-1 0 0,1-1 0 0 0,-2 1 0 0 0,0-1 0 0 0,0 1 0 0 0,-1 0 0 0 0,0-1 0 0 0,-4-12 0 0 0,5 24-122 0 0,0-1-1 0 0,1 1 1 0 0,-1 0 0 0 0,0-1-1 0 0,0 1 1 0 0,0 0-1 0 0,0 0 1 0 0,0-1 0 0 0,0 1-1 0 0,0 0 1 0 0,-1-1-1 0 0,1 1 1 0 0,0 0 0 0 0,0 0-1 0 0,0-1 1 0 0,0 1-1 0 0,0 0 1 0 0,0 0 0 0 0,0-1-1 0 0,-1 1 1 0 0,1 0-1 0 0,0 0 1 0 0,0-1 0 0 0,0 1-1 0 0,0 0 1 0 0,-1 0-1 0 0,1 0 1 0 0,0 0 0 0 0,0-1-1 0 0,-1 1 1 0 0,1 0-1 0 0,0 0 1 0 0,0 0 0 0 0,-1 0-1 0 0,1 0 1 0 0,0 0-1 0 0,0 0 1 0 0,-1-1 0 0 0,1 1-1 0 0,0 0 1 0 0,-1 0-1 0 0,1 0 1 0 0,0 0 0 0 0,0 0-1 0 0,-1 0 1 0 0,1 0-1 0 0,0 1 1 0 0,-1-1 0 0 0,1 0-1 0 0,0 0 1 0 0,0 0-1 0 0,-1 0 1 0 0,1 0 0 0 0,0 0-1 0 0,0 0 1 0 0,-1 1-1 0 0,1-1 1 0 0,0 0 0 0 0,-1 0-1 0 0,-11 25 527 0 0,-5 30-347 0 0,11-7-135 0 0,-2 67 0 0 0,7-98-72 0 0,2 0 1 0 0,0 0-1 0 0,2-1 0 0 0,-1 1 1 0 0,2-1-1 0 0,0 0 0 0 0,11 27 0 0 0,-14-41-4 0 0,0 0-1 0 0,0 0 0 0 0,0 0 0 0 0,0 0 0 0 0,0 0 0 0 0,1 0 0 0 0,-1 0 1 0 0,1 0-1 0 0,-1-1 0 0 0,1 1 0 0 0,0-1 0 0 0,-1 1 0 0 0,1-1 0 0 0,0 0 1 0 0,0 1-1 0 0,0-1 0 0 0,0 0 0 0 0,0 0 0 0 0,0-1 0 0 0,1 1 0 0 0,-1 0 1 0 0,0-1-1 0 0,0 1 0 0 0,0-1 0 0 0,1 0 0 0 0,-1 1 0 0 0,0-1 0 0 0,1 0 1 0 0,-1-1-1 0 0,0 1 0 0 0,0 0 0 0 0,1-1 0 0 0,-1 1 0 0 0,0-1 1 0 0,0 0-1 0 0,0 1 0 0 0,1-1 0 0 0,-1 0 0 0 0,0 0 0 0 0,0-1 0 0 0,-1 1 1 0 0,1 0-1 0 0,0-1 0 0 0,3-2 0 0 0,6-4-836 0 0,0-1-1 0 0,0-1 1 0 0,-1 0 0 0 0,0 0 0 0 0,14-20-1 0 0,-13 15-929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5:27.4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77 185 1336 0 0,'0'0'130'0'0,"0"1"0"0"0,-1-1 0 0 0,1 1 1 0 0,0-1-1 0 0,0 1 0 0 0,0 0 0 0 0,-1-1 0 0 0,1 1 0 0 0,0-1 0 0 0,0 1 0 0 0,0-1 0 0 0,0 1 0 0 0,0 0 0 0 0,0-1 0 0 0,0 1 0 0 0,0-1 0 0 0,0 1 0 0 0,1 0 0 0 0,-1-1 0 0 0,0 1 0 0 0,0-1 1 0 0,0 1-1 0 0,1-1 0 0 0,-1 1 0 0 0,0-1 0 0 0,1 1 0 0 0,-1-1 0 0 0,0 1 0 0 0,1-1 0 0 0,-1 1 0 0 0,0-1 0 0 0,1 1 0 0 0,-1-1 0 0 0,1 0 0 0 0,-1 1 0 0 0,1-1 0 0 0,-1 0 0 0 0,2 1 0 0 0,21-12 2185 0 0,19-31-312 0 0,-38 36-1793 0 0,-1-1 1 0 0,1 1-1 0 0,-1-1 0 0 0,-1 0 0 0 0,1 0 0 0 0,-1 0 0 0 0,0-1 0 0 0,-1 1 0 0 0,0 0 1 0 0,0-1-1 0 0,0 1 0 0 0,-2-15 0 0 0,1 20-152 0 0,0 0 0 0 0,-1 0 1 0 0,0-1-1 0 0,1 1 0 0 0,-1 0 0 0 0,0 0 0 0 0,0 0 1 0 0,0 0-1 0 0,0 1 0 0 0,0-1 0 0 0,-1 0 0 0 0,1 0 1 0 0,-1 1-1 0 0,1-1 0 0 0,-1 1 0 0 0,1-1 0 0 0,-1 1 0 0 0,-3-2 1 0 0,2 1 1 0 0,-1 1-1 0 0,0-1 1 0 0,0 1 0 0 0,0 0 0 0 0,0 0 0 0 0,0 1 0 0 0,0-1 0 0 0,0 1 0 0 0,0 0-1 0 0,0 0 1 0 0,0 0 0 0 0,0 0 0 0 0,-5 2 0 0 0,4-1-39 0 0,0 1 0 0 0,0 0-1 0 0,1 0 1 0 0,-1 0 0 0 0,1 0 0 0 0,-1 1 0 0 0,1-1 0 0 0,0 1-1 0 0,0 0 1 0 0,0 1 0 0 0,0-1 0 0 0,1 1 0 0 0,0 0 0 0 0,-1-1-1 0 0,1 1 1 0 0,0 1 0 0 0,1-1 0 0 0,-1 0 0 0 0,1 1 0 0 0,0-1-1 0 0,0 1 1 0 0,0 0 0 0 0,1 0 0 0 0,0 0 0 0 0,0-1 0 0 0,0 1-1 0 0,0 0 1 0 0,1 0 0 0 0,0 7 0 0 0,-2 15-26 0 0,1 0 0 0 0,2-1 0 0 0,0 1 0 0 0,6 28 0 0 0,-5-45 13 0 0,0 1 1 0 0,0 0-1 0 0,1 0 0 0 0,0-1 1 0 0,1 0-1 0 0,0 0 0 0 0,0 0 1 0 0,1 0-1 0 0,1 0 0 0 0,0-1 1 0 0,0 0-1 0 0,14 16 0 0 0,-15-21-83 0 0,0-1 0 0 0,0 1-1 0 0,0-1 1 0 0,0 0-1 0 0,0 0 1 0 0,0-1 0 0 0,1 1-1 0 0,0-1 1 0 0,-1 0-1 0 0,1-1 1 0 0,0 0-1 0 0,0 1 1 0 0,0-2 0 0 0,-1 1-1 0 0,1-1 1 0 0,0 0-1 0 0,0 0 1 0 0,0-1 0 0 0,0 1-1 0 0,0-1 1 0 0,0-1-1 0 0,0 1 1 0 0,-1-1 0 0 0,1 0-1 0 0,6-3 1 0 0,53-29-3353 0 0,-43 16 1484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5:27.8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1 1448 0 0,'-77'40'11884'0'0,"123"-60"-9799"0"0,-41 26-1042 0 0,-9 17-462 0 0,-18 50-310 0 0,-6 32-243 0 0,27-97-12 0 0,0 0 1 0 0,1 0-1 0 0,0 0 0 0 0,1 0 1 0 0,-1 0-1 0 0,1 0 1 0 0,1 0-1 0 0,-1 0 1 0 0,2 0-1 0 0,3 9 0 0 0,-5-15-170 0 0,0 1-1 0 0,1 0 0 0 0,-1-1 0 0 0,1 1 1 0 0,0-1-1 0 0,-1 0 0 0 0,1 0 0 0 0,0 0 1 0 0,1 0-1 0 0,-1 0 0 0 0,0 0 0 0 0,1 0 1 0 0,-1-1-1 0 0,1 1 0 0 0,-1-1 0 0 0,1 0 0 0 0,-1 1 1 0 0,1-1-1 0 0,0-1 0 0 0,0 1 0 0 0,0 0 1 0 0,0-1-1 0 0,-1 1 0 0 0,1-1 0 0 0,0 0 1 0 0,0 0-1 0 0,0 0 0 0 0,0 0 0 0 0,0 0 1 0 0,0-1-1 0 0,3-1 0 0 0,8-1-1779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5:28.2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229 175 1640 0 0,'28'-74'5354'0'0,"-9"21"-1215"0"0,-14 44-2004 0 0,-5 20 54 0 0,-7 36-1874 0 0,0 89-1 0 0,7-121-319 0 0,0 0 0 0 0,2 1-1 0 0,0-1 1 0 0,0 0 0 0 0,1 0-1 0 0,1 0 1 0 0,1-1-1 0 0,0 1 1 0 0,12 22 0 0 0,-16-34 0 0 0,0-1 0 0 0,0 0 0 0 0,1-1 0 0 0,-1 1 0 0 0,0 0 0 0 0,1 0 0 0 0,-1 0 1 0 0,1-1-1 0 0,-1 1 0 0 0,1-1 0 0 0,0 1 0 0 0,-1-1 0 0 0,1 0 0 0 0,0 0 0 0 0,0 0 0 0 0,0 0 1 0 0,0 0-1 0 0,0 0 0 0 0,0 0 0 0 0,1-1 0 0 0,-1 1 0 0 0,0-1 0 0 0,0 1 0 0 0,0-1 0 0 0,1 0 1 0 0,-1 0-1 0 0,3 0 0 0 0,0-2 3 0 0,-1 1 1 0 0,1-1-1 0 0,-1 0 0 0 0,0 0 1 0 0,0 0-1 0 0,1-1 1 0 0,-2 1-1 0 0,1-1 0 0 0,0 0 1 0 0,-1-1-1 0 0,1 1 1 0 0,3-5-1 0 0,8-10 93 0 0,-1-1 0 0 0,-1 0-1 0 0,0-1 1 0 0,9-22 0 0 0,-16 29 16 0 0,9-15 344 0 0,-1 0 0 0 0,-2-1 1 0 0,0 0-1 0 0,-3-1 0 0 0,0 0 1 0 0,7-51-1 0 0,-16 81-435 0 0,0 0 0 0 0,1-1 0 0 0,-1 1 0 0 0,0-1-1 0 0,0 1 1 0 0,0 0 0 0 0,0-1 0 0 0,0 1 0 0 0,0-1 0 0 0,0 1 0 0 0,0 0 0 0 0,0-1 0 0 0,0 1 0 0 0,0-1 0 0 0,0 1 0 0 0,0 0-1 0 0,0-1 1 0 0,0 1 0 0 0,-1-1 0 0 0,1 1 0 0 0,0 0 0 0 0,0-1 0 0 0,0 1 0 0 0,-1 0 0 0 0,1-1 0 0 0,0 1 0 0 0,0 0 0 0 0,-1-1-1 0 0,1 1 1 0 0,0 0 0 0 0,-1 0 0 0 0,1-1 0 0 0,0 1 0 0 0,-1 0 0 0 0,1 0 0 0 0,0 0 0 0 0,-1-1 0 0 0,1 1 0 0 0,-1 0 0 0 0,-15 10 258 0 0,-10 24-160 0 0,17-10-105 0 0,1 1-1 0 0,2-1 0 0 0,0 1 0 0 0,2 0 1 0 0,1 0-1 0 0,1 1 0 0 0,1 28 0 0 0,18 185-34 0 0,-12-193 20 0 0,4 24-36 0 0,-4-39 58 0 0,-1-1-1 0 0,-1 1 0 0 0,-2-1 1 0 0,-1 1-1 0 0,-5 33 1 0 0,4-56-7 0 0,-1 0 0 0 0,0 0 0 0 0,0-1 1 0 0,-1 1-1 0 0,1-1 0 0 0,-2 1 1 0 0,1-1-1 0 0,-1 0 0 0 0,0-1 0 0 0,-1 1 1 0 0,0-1-1 0 0,0 1 0 0 0,0-1 0 0 0,-1-1 1 0 0,1 1-1 0 0,-2-1 0 0 0,1 0 1 0 0,0 0-1 0 0,-1-1 0 0 0,0 0 0 0 0,0 0 1 0 0,0-1-1 0 0,0 0 0 0 0,-13 4 0 0 0,1-1-8 0 0,0-1-1 0 0,-1 0 1 0 0,1-2-1 0 0,-1 0 1 0 0,1-1-1 0 0,-1-1 1 0 0,0-1-1 0 0,-30-3 1 0 0,37 1-267 0 0,-1-1 0 0 0,1 0 1 0 0,-1-1-1 0 0,1-1 1 0 0,1 0-1 0 0,-1 0 0 0 0,1-2 1 0 0,-1 1-1 0 0,2-1 1 0 0,-1-1-1 0 0,1 0 0 0 0,-20-19 1 0 0,14 8-787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07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33 2072 0 0,'0'-1'484'0'0,"-1"-19"4183"0"0,1 19-4544 0 0,0 1 0 0 0,0 0 0 0 0,0-1 0 0 0,0 1 0 0 0,0-1 1 0 0,0 1-1 0 0,0-1 0 0 0,0 1 0 0 0,0 0 0 0 0,-1-1 0 0 0,1 1 0 0 0,0-1 0 0 0,0 1 1 0 0,0 0-1 0 0,0-1 0 0 0,-1 1 0 0 0,1 0 0 0 0,0-1 0 0 0,0 1 0 0 0,-1 0 0 0 0,1-1 1 0 0,0 1-1 0 0,-1 0 0 0 0,1 0 0 0 0,0-1 0 0 0,-1 1 0 0 0,1 0 0 0 0,0 0 1 0 0,-1 0-1 0 0,1-1 0 0 0,-1 1 0 0 0,1 0 0 0 0,0 0 0 0 0,-1 0 0 0 0,1 0 0 0 0,-1 0 1 0 0,1 0-1 0 0,0 0 0 0 0,-2 0 0 0 0,1 5-1 0 0,0-1 1 0 0,0 1-1 0 0,1 0 1 0 0,-1 0-1 0 0,1 0 0 0 0,0 0 1 0 0,1 6-1 0 0,-1-6-64 0 0,12 136 148 0 0,0 0-77 0 0,-12-125-116 0 0,1 51 10 0 0,-1-64-24 0 0,1 0 0 0 0,-1 1 0 0 0,1-1 0 0 0,-1 0 0 0 0,1 1 0 0 0,0-1 0 0 0,0 0 0 0 0,0 0 0 0 0,1 0 0 0 0,-1 0 0 0 0,1 0 0 0 0,0 0 0 0 0,-1 0 1 0 0,5 4-1 0 0,-5-7 0 0 0,0 1 1 0 0,0-1 0 0 0,0 0 0 0 0,0 1 0 0 0,1-1 0 0 0,-1 0 0 0 0,0 0 0 0 0,0 0 0 0 0,0 0 0 0 0,0 0 0 0 0,0 0 0 0 0,0 0 0 0 0,0 0-1 0 0,1-1 1 0 0,-1 1 0 0 0,0 0 0 0 0,0-1 0 0 0,0 1 0 0 0,0-1 0 0 0,0 1 0 0 0,0-1 0 0 0,0 1 0 0 0,0-1 0 0 0,-1 0 0 0 0,1 1 0 0 0,0-1 0 0 0,0 0-1 0 0,0 0 1 0 0,-1 1 0 0 0,1-1 0 0 0,0 0 0 0 0,-1 0 0 0 0,2-2 0 0 0,25-38 115 0 0,-23 34-83 0 0,93-135 835 0 0,-55 84-327 0 0,-30 32-247 0 0,6-6 386 0 0,-5 79-87 0 0,-8-19-481 0 0,12 47 32 0 0,-17-71-139 0 0,1-1 0 0 0,1 0-1 0 0,-1 0 1 0 0,0 0-1 0 0,1 0 1 0 0,0 0-1 0 0,0 0 1 0 0,0 0 0 0 0,0 0-1 0 0,0-1 1 0 0,0 1-1 0 0,1-1 1 0 0,-1 1 0 0 0,1-1-1 0 0,-1 0 1 0 0,1 0-1 0 0,0 0 1 0 0,3 1 0 0 0,-3-2 0 0 0,-1-1 0 0 0,1 0-1 0 0,0 1 1 0 0,-1-1 0 0 0,1 0 0 0 0,0 0 0 0 0,-1 0 0 0 0,1 0 0 0 0,-1-1 0 0 0,1 1 0 0 0,0-1 0 0 0,-1 0 0 0 0,1 0 0 0 0,-1 1 0 0 0,1-2 0 0 0,-1 1 0 0 0,0 0 0 0 0,3-2 0 0 0,42-32-2134 0 0,-31 22-291 0 0,-4 3 455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5:30.6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0 2072 0 0,'-2'76'1820'0'0,"3"0"-1"0"0,14 97 1 0 0,-2-39-1360 0 0,-12-108-456 0 0,-2-19-61 0 0,1 1 0 0 0,0-1 0 0 0,1 0 0 0 0,0 1 0 0 0,0-1 0 0 0,0 0 0 0 0,1 1 0 0 0,0-1 0 0 0,0 0 0 0 0,7 12 0 0 0,-6-16-223 0 0,1-4-135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5:31.0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1 6001 0 0,'-4'4'783'0'0,"1"1"0"0"0,-1-1-1 0 0,1 1 1 0 0,0 0 0 0 0,0 0-1 0 0,0 0 1 0 0,1 0 0 0 0,-3 6 0 0 0,-9 53 1749 0 0,12 75-3051 0 0,3-87 1221 0 0,-1-20-834 0 0,4 190 820 0 0,-1-192-1218 0 0,1 0 0 0 0,1 0 0 0 0,2-1 0 0 0,1 1 0 0 0,14 34 0 0 0,-16-55-1093 0 0,-2-6 359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5:31.7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86 5225 0 0,'-1'1'141'0'0,"-1"1"0"0"0,1-1 1 0 0,-1 1-1 0 0,1-1 0 0 0,-1 1 0 0 0,1-1 0 0 0,0 1 0 0 0,0 0 0 0 0,0 0 1 0 0,0 0-1 0 0,0 0 0 0 0,0 0 0 0 0,0 0 0 0 0,1 0 0 0 0,-1 0 0 0 0,1 0 1 0 0,-1 0-1 0 0,1 0 0 0 0,0 0 0 0 0,0 1 0 0 0,0-1 0 0 0,0 0 0 0 0,0 0 1 0 0,0 0-1 0 0,1 0 0 0 0,-1 0 0 0 0,1 0 0 0 0,0 0 0 0 0,-1 0 0 0 0,1 0 1 0 0,0 0-1 0 0,0 0 0 0 0,0 0 0 0 0,0 0 0 0 0,1 0 0 0 0,-1-1 0 0 0,0 1 1 0 0,1-1-1 0 0,-1 1 0 0 0,1-1 0 0 0,0 1 0 0 0,-1-1 0 0 0,1 0 0 0 0,0 0 1 0 0,0 0-1 0 0,0 0 0 0 0,0 0 0 0 0,2 1 0 0 0,5 1 160 0 0,0 0-1 0 0,1-1 1 0 0,-1 1 0 0 0,1-2-1 0 0,0 0 1 0 0,-1 0-1 0 0,1-1 1 0 0,0 0 0 0 0,14-2-1 0 0,15-6-4 0 0,0-2 0 0 0,-1-2 0 0 0,0-2 0 0 0,-1-1 0 0 0,41-23 0 0 0,-30 14 0 0 0,0 3 0 0 0,57-17 1 0 0,-104 37-285 0 0,-1 1-1 0 0,1-1 1 0 0,0 1 0 0 0,-1 0 0 0 0,1-1 0 0 0,0 1-1 0 0,0 0 1 0 0,0 0 0 0 0,-1 0 0 0 0,1 0 0 0 0,0 0 0 0 0,0 0-1 0 0,-1 0 1 0 0,1 0 0 0 0,0 0 0 0 0,0 0 0 0 0,0 0-1 0 0,-1 0 1 0 0,1 0 0 0 0,0 1 0 0 0,0-1 0 0 0,-1 0-1 0 0,1 1 1 0 0,0-1 0 0 0,-1 0 0 0 0,1 1 0 0 0,0-1-1 0 0,-1 1 1 0 0,1-1 0 0 0,0 1 0 0 0,-1-1 0 0 0,1 1 0 0 0,-1 0-1 0 0,1-1 1 0 0,-1 1 0 0 0,0 0 0 0 0,1-1 0 0 0,-1 1-1 0 0,1 0 1 0 0,-1-1 0 0 0,0 1 0 0 0,0 0 0 0 0,1 0-1 0 0,-9 47 1018 0 0,-38 49 431 0 0,27-53-1447 0 0,1 0 0 0 0,2 2 0 0 0,2 0 0 0 0,-13 84 0 0 0,-11 33 10 0 0,-1-13-109 0 0,37-157 83 0 0,0 1 1 0 0,-1-1-1 0 0,1 1 0 0 0,-2 0 1 0 0,1 0-1 0 0,-1 1 1 0 0,1-1-1 0 0,-7-6 1 0 0,-15-26-9 0 0,-1-12 18 0 0,-2 1 0 0 0,-2 2 0 0 0,-57-68 0 0 0,-23-35 4 0 0,85 103 270 0 0,22 24-1073 0 0,4 23 668 0 0,-1-1 0 0 0,0 0 0 0 0,1 1 0 0 0,-1-1 0 0 0,1 1 0 0 0,-1 0-1 0 0,1-1 1 0 0,-1 1 0 0 0,0-1 0 0 0,1 1 0 0 0,0 0 0 0 0,-1-1 0 0 0,1 1-1 0 0,-1 0 1 0 0,1-1 0 0 0,-1 1 0 0 0,1 0 0 0 0,0 0 0 0 0,-1 0-1 0 0,1 0 1 0 0,-1-1 0 0 0,1 1 0 0 0,0 0 0 0 0,-1 0 0 0 0,1 0 0 0 0,0 0-1 0 0,-1 0 1 0 0,1 1 0 0 0,-1-1 0 0 0,1 0 0 0 0,0 0 0 0 0,0 1-1 0 0,9 1-1331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5:59.8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88 5025 0 0,'-6'0'3745'0'0,"-9"-5"-485"0"0,18 4-2160 0 0,2 0-287 0 0,6 0-24 0 0,32 0 109 0 0,-37 1-594 0 0,35-1 72 0 0,-1-2 0 0 0,1-2 0 0 0,-1-1 0 0 0,0-2 0 0 0,-1-2 1 0 0,0-2-1 0 0,38-16 0 0 0,-76 27-369 0 0,-1 1-1 0 0,0 0 1 0 0,0 0 0 0 0,0-1 0 0 0,0 1 0 0 0,0 0 0 0 0,1 0 0 0 0,-1-1 0 0 0,0 1-1 0 0,0 0 1 0 0,0 0 0 0 0,1 0 0 0 0,-1-1 0 0 0,0 1 0 0 0,0 0 0 0 0,0 0 0 0 0,1 0-1 0 0,-1 0 1 0 0,0 0 0 0 0,1-1 0 0 0,-1 1 0 0 0,0 0 0 0 0,0 0 0 0 0,1 0-1 0 0,-1 0 1 0 0,0 0 0 0 0,1 0 0 0 0,-1 0 0 0 0,0 0 0 0 0,0 0 0 0 0,1 0 0 0 0,-1 0-1 0 0,0 0 1 0 0,1 0 0 0 0,-1 0 0 0 0,0 0 0 0 0,0 1 0 0 0,1-1 0 0 0,-1 0 0 0 0,0 0-1 0 0,0 0 1 0 0,1 0 0 0 0,-1 0 0 0 0,0 1 0 0 0,0-1 0 0 0,1 0 0 0 0,-1 0 0 0 0,0 0-1 0 0,0 1 1 0 0,0-1 0 0 0,0 0 0 0 0,1 0 0 0 0,-1 1 0 0 0,0-1 0 0 0,0 0-1 0 0,0 0 1 0 0,0 1 0 0 0,-15 17 188 0 0,-31 20-635 0 0,-17-12-2071 0 0,51-22 1440 0 0,1 0 0 0 0,-1 1-1 0 0,1 1 1 0 0,0-1-1 0 0,-10 8 1 0 0,9-4-924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6:00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 4 1048 0 0,'-1'0'376'0'0,"0"-1"-1"0"0,0 1 1 0 0,0-1-1 0 0,0 1 0 0 0,0 0 1 0 0,0-1-1 0 0,0 1 1 0 0,1 0-1 0 0,-1 0 1 0 0,0-1-1 0 0,0 1 0 0 0,0 0 1 0 0,0 0-1 0 0,0 0 1 0 0,0 0-1 0 0,0 0 1 0 0,0 1-1 0 0,0-1 0 0 0,0 0 1 0 0,0 0-1 0 0,0 1 1 0 0,0-1-1 0 0,0 0 1 0 0,0 1-1 0 0,0-1 0 0 0,0 1 1 0 0,-1 0-1 0 0,-2 29 2863 0 0,4-22-3250 0 0,15 707 3677 0 0,-9-695-4034 0 0,3-24-2271 0 0,8-30-1998 0 0,-11 15 2052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6:00.5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72 150 2777 0 0,'-3'-24'6961'0'0,"19"5"-3820"0"0,35-8-1716 0 0,-42 23-938 0 0,178-68 71 0 0,-177 68-2683 0 0</inkml:trace>
  <inkml:trace contextRef="#ctx0" brushRef="#br0" timeOffset="1">0 540 7634 0 0,'20'-3'8312'0'0,"38"-23"-6382"0"0,-45 20-1082 0 0,114-44 830 0 0,-89 37-1790 0 0,1 2 0 0 0,1 2 0 0 0,47-5 0 0 0,-40 13-2784 0 0,-36-1 1817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6:00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76 16996 0 0,'-10'32'220'0'0,"2"0"0"0"0,-8 57 0 0 0,14-78-220 0 0,1 0 1 0 0,0 0-1 0 0,1 0 0 0 0,0 0 0 0 0,1 0 0 0 0,0 0 0 0 0,1 0 0 0 0,0 0 0 0 0,0 0 0 0 0,2-1 0 0 0,-1 1 0 0 0,6 11 0 0 0,-8-21-7 0 0,0 1 1 0 0,0 0-1 0 0,0-1 1 0 0,0 1-1 0 0,0-1 0 0 0,0 1 1 0 0,0-1-1 0 0,1 0 0 0 0,-1 0 1 0 0,1 1-1 0 0,-1-1 1 0 0,1 0-1 0 0,-1 0 0 0 0,1 0 1 0 0,-1 0-1 0 0,1-1 0 0 0,0 1 1 0 0,-1 0-1 0 0,1-1 0 0 0,0 1 1 0 0,0-1-1 0 0,0 1 1 0 0,0-1-1 0 0,-1 0 0 0 0,1 0 1 0 0,0 0-1 0 0,2 0 0 0 0,0-1-1 0 0,0-1 0 0 0,0 1-1 0 0,0-1 1 0 0,0 1 0 0 0,0-1-1 0 0,-1 0 1 0 0,1-1 0 0 0,0 1 0 0 0,-1-1-1 0 0,0 0 1 0 0,5-4 0 0 0,3-5 2 0 0,0 0 1 0 0,-1-1 0 0 0,0 0 0 0 0,-2-1 0 0 0,12-21 0 0 0,-9 5 141 0 0,-1 1 0 0 0,-2-2 0 0 0,-1 1 0 0 0,-2-1 0 0 0,-1 0 0 0 0,1-61 0 0 0,-6 92-104 0 0,1 0 0 0 0,0 0-1 0 0,0 0 1 0 0,0 0 0 0 0,0 1 0 0 0,0-1-1 0 0,-1 0 1 0 0,1 0 0 0 0,0 0-1 0 0,0 0 1 0 0,0 0 0 0 0,0 0 0 0 0,0 0-1 0 0,-1 0 1 0 0,1-1 0 0 0,0 1 0 0 0,0 0-1 0 0,0 0 1 0 0,0 0 0 0 0,-1 0-1 0 0,1 0 1 0 0,0 0 0 0 0,0 0 0 0 0,0 0-1 0 0,0 0 1 0 0,0 0 0 0 0,0 0 0 0 0,-1-1-1 0 0,1 1 1 0 0,0 0 0 0 0,0 0-1 0 0,0 0 1 0 0,0 0 0 0 0,0 0 0 0 0,0 0-1 0 0,0-1 1 0 0,0 1 0 0 0,0 0 0 0 0,0 0-1 0 0,0 0 1 0 0,0 0 0 0 0,0 0-1 0 0,0-1 1 0 0,0 1 0 0 0,0 0 0 0 0,0 0-1 0 0,0 0 1 0 0,0 0 0 0 0,0-1 0 0 0,0 1-1 0 0,0 0 1 0 0,0 0 0 0 0,0 0-1 0 0,0 0 1 0 0,0-1 0 0 0,-11 22 891 0 0,-6 28-278 0 0,5 17-586 0 0,3 0 1 0 0,3 0-1 0 0,3 1 0 0 0,3 0 1 0 0,3-1-1 0 0,2 1 0 0 0,29 127 1 0 0,-33-188-80 0 0,0 0 1 0 0,0-1 0 0 0,1 1-1 0 0,0-1 1 0 0,0 0 0 0 0,1 1-1 0 0,-1-1 1 0 0,1 0 0 0 0,0-1-1 0 0,0 1 1 0 0,1 0 0 0 0,0-1-1 0 0,-1 0 1 0 0,2 0-1 0 0,-1 0 1 0 0,0 0 0 0 0,1-1-1 0 0,7 5 1 0 0,-9-7-52 0 0,1 0 1 0 0,-1 0-1 0 0,1-1 0 0 0,-1 1 0 0 0,1-1 0 0 0,-1 0 1 0 0,1 0-1 0 0,0-1 0 0 0,-1 1 0 0 0,1-1 0 0 0,-1 1 1 0 0,1-1-1 0 0,-1 0 0 0 0,0 0 0 0 0,1-1 1 0 0,-1 1-1 0 0,0-1 0 0 0,0 0 0 0 0,0 0 0 0 0,0 0 1 0 0,0 0-1 0 0,0 0 0 0 0,-1 0 0 0 0,1-1 1 0 0,-1 1-1 0 0,1-1 0 0 0,-1 0 0 0 0,0 0 0 0 0,0 0 1 0 0,2-3-1 0 0,11-19-636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6:01.6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 4841 0 0,'-4'14'8987'0'0,"-6"74"-7797"0"0,10-71-1142 0 0,0 0 1 0 0,2 0-1 0 0,0 0 1 0 0,0 0-1 0 0,7 19 1 0 0,-8-33-23 0 0,-1-1 0 0 0,1 0 0 0 0,-1 0 0 0 0,1 0 0 0 0,0 0 0 0 0,0 0 0 0 0,0 0 0 0 0,0 0 0 0 0,0 0 0 0 0,1 0 0 0 0,-1 0 0 0 0,1 0 0 0 0,-1-1 0 0 0,1 1 0 0 0,-1-1-1 0 0,1 1 1 0 0,0-1 0 0 0,0 1 0 0 0,0-1 0 0 0,0 0 0 0 0,0 0 0 0 0,0 0 0 0 0,0 0 0 0 0,0-1 0 0 0,0 1 0 0 0,0 0 0 0 0,0-1 0 0 0,1 1 0 0 0,-1-1 0 0 0,0 0 0 0 0,0 0 0 0 0,1 0 0 0 0,-1 0 0 0 0,0 0 0 0 0,0-1 0 0 0,1 1 0 0 0,-1 0 0 0 0,0-1 0 0 0,0 0 0 0 0,0 1 0 0 0,0-1 0 0 0,0 0 0 0 0,0 0 0 0 0,0 0 0 0 0,0-1 0 0 0,0 1 0 0 0,0 0 0 0 0,0-1 0 0 0,1-1 0 0 0,7-5 111 0 0,-1 1 0 0 0,-1-1 0 0 0,1-1 0 0 0,-1 1 0 0 0,-1-2 0 0 0,0 1 0 0 0,0-1 0 0 0,-1 0 0 0 0,0 0 0 0 0,0 0 0 0 0,-1-1 0 0 0,-1 0 0 0 0,0 0 0 0 0,3-14 0 0 0,12-24 451 0 0,-23 63-438 0 0,2 0 1 0 0,0 0-1 0 0,0 1 1 0 0,1-1-1 0 0,1 1 1 0 0,1-1-1 0 0,3 25 0 0 0,-3-29-167 0 0,0 0 0 0 0,1 0 0 0 0,0 0 0 0 0,0 0 0 0 0,1 0 0 0 0,1-1 0 0 0,0 1 0 0 0,0-1 0 0 0,0 0-1 0 0,1 0 1 0 0,1 0 0 0 0,0-1 0 0 0,12 15 0 0 0,-16-22-165 0 0,-1 0 0 0 0,1 1-1 0 0,0-1 1 0 0,0 0 0 0 0,0 0 0 0 0,0 0 0 0 0,0 0 0 0 0,0-1 0 0 0,0 1-1 0 0,1 0 1 0 0,-1-1 0 0 0,0 0 0 0 0,0 1 0 0 0,0-1 0 0 0,1 0-1 0 0,-1 0 1 0 0,0 0 0 0 0,0 0 0 0 0,0-1 0 0 0,1 1 0 0 0,-1-1-1 0 0,0 1 1 0 0,0-1 0 0 0,0 0 0 0 0,0 0 0 0 0,0 0 0 0 0,0 0-1 0 0,0 0 1 0 0,0 0 0 0 0,0 0 0 0 0,2-3 0 0 0,5-4-2113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6:13.9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13 220 5105 0 0,'-13'14'4305'0'0,"18"-12"-1951"0"0,22-29-939 0 0,-9-5-734 0 0,29-59 212 0 0,-45 87-849 0 0,0 0 1 0 0,-1 0-1 0 0,1 0 0 0 0,-1 0 1 0 0,0 0-1 0 0,-1-1 0 0 0,1 1 1 0 0,0 0-1 0 0,-1-1 0 0 0,0 1 1 0 0,0 0-1 0 0,-1-1 0 0 0,1 1 1 0 0,-1 0-1 0 0,0 0 0 0 0,0-1 1 0 0,0 1-1 0 0,-3-6 0 0 0,2 11-15 0 0,1-1-1 0 0,-1 1 1 0 0,1 0-1 0 0,0 0 1 0 0,-1 0-1 0 0,1 0 1 0 0,0 0-1 0 0,0 0 1 0 0,-1 0-1 0 0,1 0 1 0 0,0 0-1 0 0,0 0 1 0 0,0 1-1 0 0,0-1 1 0 0,1 0-1 0 0,-1 1 1 0 0,0-1-1 0 0,0 1 1 0 0,1-1-1 0 0,-1 1 1 0 0,1-1-1 0 0,-1 1 1 0 0,1 2-1 0 0,-22 46 145 0 0,17-34-158 0 0,1 0 0 0 0,0 1 1 0 0,1 0-1 0 0,1 0 1 0 0,0 0-1 0 0,1 0 1 0 0,1 0-1 0 0,1 0 0 0 0,1 0 1 0 0,0 0-1 0 0,1 0 1 0 0,1 0-1 0 0,6 18 1 0 0,-9-33-82 0 0,0-1 1 0 0,0 1 0 0 0,0 0 0 0 0,1-1 0 0 0,-1 1-1 0 0,0-1 1 0 0,1 0 0 0 0,-1 1 0 0 0,1-1 0 0 0,-1 0-1 0 0,1 0 1 0 0,0 0 0 0 0,-1 0 0 0 0,1 0 0 0 0,0 0-1 0 0,0 0 1 0 0,0-1 0 0 0,-1 1 0 0 0,1-1 0 0 0,0 1-1 0 0,0-1 1 0 0,0 0 0 0 0,0 0 0 0 0,0 1-1 0 0,0-2 1 0 0,0 1 0 0 0,0 0 0 0 0,0 0 0 0 0,0 0-1 0 0,0-1 1 0 0,0 1 0 0 0,0-1 0 0 0,-1 0 0 0 0,1 0-1 0 0,0 1 1 0 0,2-3 0 0 0,0-1-1051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6:14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1 3153 0 0,'1'1'2168'0'0,"-6"0"-752"0"0,1 1-775 0 0,3 0 303 0 0,1 2 568 0 0,0-2-960 0 0,1 1-320 0 0,4-3-136 0 0,1 1-40 0 0,-5-1-64 0 0,2 0-256 0 0,6 3-864 0 0,-6-4 952 0 0,5 2-512 0 0,-4-2-320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08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3081 0 0,'71'-9'9846'0'0,"17"-14"-7546"0"0,83-42-1790 0 0,-161 61-67 0 0,-25 11-1190 0 0,-29 11-2234 0 0,35-14 1595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6:15.4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57 2881 0 0,'-1'24'4282'0'0,"20"29"-3634"0"0,-15-42-119 0 0,11 37 242 0 0,-9-27-254 0 0,1-1-1 0 0,0 1 0 0 0,1-1 1 0 0,1 0-1 0 0,21 31 0 0 0,-30-51-471 0 0,0 1 0 0 0,1-1-1 0 0,-1 1 1 0 0,1-1 0 0 0,-1 1-1 0 0,1-1 1 0 0,-1 1 0 0 0,1-1-1 0 0,-1 0 1 0 0,1 1 0 0 0,-1-1-1 0 0,1 0 1 0 0,-1 1 0 0 0,1-1-1 0 0,0 0 1 0 0,-1 0 0 0 0,1 0-1 0 0,-1 1 1 0 0,1-1 0 0 0,0 0-1 0 0,-1 0 1 0 0,1 0 0 0 0,0 0-1 0 0,-1 0 1 0 0,1 0 0 0 0,-1 0-1 0 0,1-1 1 0 0,0 1 0 0 0,-1 0 0 0 0,1 0-1 0 0,-1 0 1 0 0,1-1 0 0 0,0 1-1 0 0,0-1 1 0 0,22-22 859 0 0,14-48-167 0 0,-31 58-578 0 0,102-207 578 0 0,-106 215-862 0 0,-2 4-5 0 0,0 0 1 0 0,0 1-1 0 0,0-1 1 0 0,0 0-1 0 0,0 0 1 0 0,0 0-1 0 0,1 1 0 0 0,-1-1 1 0 0,0 0-1 0 0,0 1 1 0 0,1-1-1 0 0,-1 0 1 0 0,0 0-1 0 0,1 1 1 0 0,-1-1-1 0 0,1 1 1 0 0,-1-1-1 0 0,1 0 1 0 0,-1 1-1 0 0,1-1 1 0 0,0 1-1 0 0,-1-1 1 0 0,1 1-1 0 0,0 0 1 0 0,0-1-1 0 0,3 3-1389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6:16.2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144 410 3305 0 0,'-9'-3'6432'0'0,"1"-4"-3655"0"0,7 6-2718 0 0,0 0 1 0 0,0 0-1 0 0,0 0 0 0 0,0 0 0 0 0,0 0 0 0 0,0 0 1 0 0,0 0-1 0 0,0 1 0 0 0,0-1 0 0 0,0 1 0 0 0,-1-1 0 0 0,1 0 1 0 0,0 1-1 0 0,0 0 0 0 0,0-1 0 0 0,-1 1 0 0 0,1 0 0 0 0,0 0 1 0 0,-1 0-1 0 0,1 0 0 0 0,0 0 0 0 0,-1 0 0 0 0,1 0 0 0 0,-2 0 1 0 0,-2 2-6 0 0,0 0 0 0 0,0 1 0 0 0,0-1 0 0 0,0 1 0 0 0,0 0 0 0 0,1 0 0 0 0,-1 1 0 0 0,1-1 0 0 0,0 1 0 0 0,0 0 0 0 0,0 0-1 0 0,1 0 1 0 0,-1 1 0 0 0,1-1 0 0 0,0 1 0 0 0,0 0 0 0 0,1 0 0 0 0,-1 0 0 0 0,1 0 0 0 0,-3 10 0 0 0,2-5-59 0 0,0 1 0 0 0,1 0 0 0 0,0 0 0 0 0,1 0-1 0 0,0 0 1 0 0,1 0 0 0 0,0 0 0 0 0,1 0-1 0 0,4 21 1 0 0,-5-31 2 0 0,0-1-1 0 0,0 1 1 0 0,0 0-1 0 0,0-1 1 0 0,0 1-1 0 0,0 0 1 0 0,1 0-1 0 0,-1-1 1 0 0,0 1-1 0 0,1-1 1 0 0,-1 1-1 0 0,0 0 1 0 0,1-1-1 0 0,-1 1 1 0 0,1-1-1 0 0,-1 1 1 0 0,1-1-1 0 0,-1 1 1 0 0,1-1-1 0 0,-1 1 0 0 0,1-1 1 0 0,-1 0-1 0 0,1 1 1 0 0,0-1-1 0 0,-1 0 1 0 0,1 1-1 0 0,0-1 1 0 0,-1 0-1 0 0,1 0 1 0 0,0 0-1 0 0,-1 1 1 0 0,1-1-1 0 0,0 0 1 0 0,-1 0-1 0 0,1 0 1 0 0,0 0-1 0 0,0-1 1 0 0,31-15-69 0 0,17-34 63 0 0,-15-3 76 0 0,-29 42 0 0 0,1 0 0 0 0,0 1 1 0 0,1 0-1 0 0,1 0 1 0 0,-1 1-1 0 0,16-15 0 0 0,-24 132 1671 0 0,0-99-1717 0 0,0 0 0 0 0,1 0 0 0 0,0 0 0 0 0,1 0 0 0 0,0 0 0 0 0,3 12 0 0 0,-2-16-14 0 0,0-1 1 0 0,1 0-1 0 0,0 1 1 0 0,-1-1 0 0 0,1 0-1 0 0,1-1 1 0 0,-1 1-1 0 0,1 0 1 0 0,-1-1 0 0 0,1 0-1 0 0,0 0 1 0 0,8 5-1 0 0,-10-7-4 0 0,0 0-1 0 0,0 0 0 0 0,-1 0 1 0 0,1 0-1 0 0,0 0 0 0 0,0 0 1 0 0,0-1-1 0 0,0 1 0 0 0,0-1 1 0 0,1 1-1 0 0,-1-1 0 0 0,0 0 1 0 0,0 0-1 0 0,0 0 0 0 0,0 0 1 0 0,0 0-1 0 0,0 0 0 0 0,0 0 1 0 0,0-1-1 0 0,1 1 0 0 0,-1-1 1 0 0,0 0-1 0 0,0 0 0 0 0,-1 0 1 0 0,1 1-1 0 0,0-2 0 0 0,0 1 1 0 0,0 0-1 0 0,-1 0 0 0 0,1-1 1 0 0,0 1-1 0 0,-1 0 0 0 0,1-1 1 0 0,-1 0-1 0 0,0 1 0 0 0,0-1 1 0 0,1 0-1 0 0,-1 0 0 0 0,0 0 1 0 0,0 1-1 0 0,-1-1 0 0 0,2-3 1 0 0,7-15 43 0 0,0 0 0 0 0,-1-1 1 0 0,7-31-1 0 0,-6 20 7 0 0,11-31 622 0 0,-2-1-1 0 0,-4 0 1 0 0,-2-2-1 0 0,7-132 1 0 0,-19 197-647 0 0,0 0 1 0 0,0 0-1 0 0,1 0 0 0 0,-1-1 1 0 0,0 1-1 0 0,0 0 0 0 0,0 0 1 0 0,-1-1-1 0 0,1 1 0 0 0,0 0 1 0 0,0 0-1 0 0,-1 0 0 0 0,1-1 1 0 0,0 1-1 0 0,-1 0 0 0 0,1 0 1 0 0,-1 0-1 0 0,0 0 0 0 0,1 0 1 0 0,-1 0-1 0 0,0 0 1 0 0,0 0-1 0 0,0 0 0 0 0,-1-1 1 0 0,-19 14 402 0 0,-15 46-228 0 0,24-7-218 0 0,2 1 1 0 0,3 0-1 0 0,2 0 1 0 0,2 1-1 0 0,2-1 1 0 0,3 1-1 0 0,2-1 1 0 0,2 0-1 0 0,20 79 0 0 0,-25-124-83 0 0,1 0-1 0 0,0 0 0 0 0,1 0 1 0 0,-1 0-1 0 0,1-1 0 0 0,0 1 1 0 0,1-1-1 0 0,0 1 1 0 0,0-1-1 0 0,0-1 0 0 0,1 1 1 0 0,-1 0-1 0 0,1-1 0 0 0,7 5 1 0 0,-9-8-180 0 0,1 0 0 0 0,0 0 0 0 0,-1-1 0 0 0,1 0 0 0 0,0 1 0 0 0,0-2 1 0 0,0 1-1 0 0,0 0 0 0 0,0-1 0 0 0,-1 1 0 0 0,1-1 0 0 0,0 0 0 0 0,0-1 1 0 0,0 1-1 0 0,0-1 0 0 0,0 0 0 0 0,0 1 0 0 0,0-2 0 0 0,0 1 0 0 0,-1 0 1 0 0,1-1-1 0 0,-1 0 0 0 0,1 0 0 0 0,-1 0 0 0 0,1 0 0 0 0,3-4 1 0 0,12-6-1839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6:16.9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1 199 3465 0 0,'0'1'318'0'0,"-1"1"0"0"0,1 0 0 0 0,0-1 1 0 0,0 1-1 0 0,1 0 0 0 0,-1 0 0 0 0,0-1 1 0 0,1 1-1 0 0,-1 0 0 0 0,1-1 0 0 0,-1 1 0 0 0,1-1 1 0 0,0 1-1 0 0,-1 0 0 0 0,1-1 0 0 0,0 1 0 0 0,0-1 1 0 0,0 0-1 0 0,0 1 0 0 0,1-1 0 0 0,-1 0 1 0 0,3 2-1 0 0,-3-2-116 0 0,1 0 0 0 0,0-1 0 0 0,0 1-1 0 0,0-1 1 0 0,0 1 0 0 0,0-1 0 0 0,0 0 0 0 0,0 0 0 0 0,0 0 0 0 0,0 0 0 0 0,0 0 0 0 0,1 0-1 0 0,-1-1 1 0 0,0 1 0 0 0,-1-1 0 0 0,4 0 0 0 0,2-2 107 0 0,-1 1-1 0 0,0-1 1 0 0,0 0-1 0 0,-1 0 1 0 0,1-1-1 0 0,-1 0 1 0 0,0 0-1 0 0,1 0 1 0 0,-2 0-1 0 0,1-1 1 0 0,6-8-1 0 0,-4 2-3 0 0,-1-1-1 0 0,0 1 1 0 0,-1-1-1 0 0,0 0 1 0 0,3-15-1 0 0,-6 22-223 0 0,-1 0-1 0 0,0 1 1 0 0,0-1 0 0 0,0 0-1 0 0,-1 0 1 0 0,0 0 0 0 0,0 0-1 0 0,0 1 1 0 0,0-1 0 0 0,-1 0-1 0 0,0 0 1 0 0,0 0 0 0 0,0 1-1 0 0,0-1 1 0 0,-1 0 0 0 0,-4-7 0 0 0,5 11-59 0 0,0 0 0 0 0,-1 0 1 0 0,1 0-1 0 0,-1 0 1 0 0,1 0-1 0 0,-1 0 0 0 0,0 0 1 0 0,1 1-1 0 0,-1-1 0 0 0,0 0 1 0 0,0 1-1 0 0,1 0 1 0 0,-1-1-1 0 0,0 1 0 0 0,0 0 1 0 0,0 0-1 0 0,1 0 1 0 0,-1 0-1 0 0,0 0 0 0 0,0 1 1 0 0,0-1-1 0 0,1 0 1 0 0,-1 1-1 0 0,0-1 0 0 0,0 1 1 0 0,1 0-1 0 0,-1 0 1 0 0,0 0-1 0 0,1-1 0 0 0,-1 1 1 0 0,1 1-1 0 0,-1-1 1 0 0,1 0-1 0 0,0 0 0 0 0,0 0 1 0 0,-1 1-1 0 0,0 1 1 0 0,-50 52 35 0 0,45-43-66 0 0,1 1 1 0 0,1-1-1 0 0,0 1 0 0 0,1 0 1 0 0,0 0-1 0 0,1 0 0 0 0,0 0 0 0 0,1 1 1 0 0,1-1-1 0 0,0 1 0 0 0,1-1 1 0 0,2 23-1 0 0,-1-28 2 0 0,0 1-1 0 0,0-1 1 0 0,0 1 0 0 0,1-1-1 0 0,1 0 1 0 0,-1 0 0 0 0,1 0-1 0 0,0 0 1 0 0,1 0 0 0 0,0-1 0 0 0,1 1-1 0 0,-1-1 1 0 0,1 0 0 0 0,0 0-1 0 0,1-1 1 0 0,0 0 0 0 0,0 0-1 0 0,0 0 1 0 0,1 0 0 0 0,0-1 0 0 0,9 5-1 0 0,-11-8-127 0 0,1-1-1 0 0,-1 0 1 0 0,1 0-1 0 0,0 0 1 0 0,-1 0-1 0 0,1-1 1 0 0,0 0-1 0 0,0-1 1 0 0,-1 1-1 0 0,1-1 1 0 0,0 0 0 0 0,-1 0-1 0 0,1-1 1 0 0,-1 0-1 0 0,1 0 1 0 0,-1 0-1 0 0,0 0 1 0 0,0-1-1 0 0,0 0 1 0 0,0 0-1 0 0,0 0 1 0 0,-1-1-1 0 0,0 0 1 0 0,1 0-1 0 0,3-4 1 0 0,14-13-2548 0 0,-1-1 1 0 0,-1-1-1 0 0,22-33 0 0 0,-31 38 1784 0 0,-2-1 0 0 0,0 0 0 0 0,0 0 0 0 0,-2 0 0 0 0,-1-1 0 0 0,5-22 0 0 0,10-31 5859 0 0,-9 50-832 0 0,-1 26-928 0 0,-9 0-3010 0 0,0 1-1 0 0,-1-1 1 0 0,0 1-1 0 0,1 0 0 0 0,-1-1 1 0 0,-1 1-1 0 0,1 0 0 0 0,0 0 1 0 0,-1 0-1 0 0,0 5 0 0 0,0 36 468 0 0,-2 0 0 0 0,-3 0-1 0 0,-1-1 1 0 0,-2 1 0 0 0,-21 65 0 0 0,56-180 437 0 0,22-40-309 0 0,-37 86-565 0 0,1 0 0 0 0,2 1 0 0 0,0 1 0 0 0,1 0 0 0 0,22-23 0 0 0,-37 43-198 0 0,0 1 0 0 0,0 0 0 0 0,0-1-1 0 0,1 1 1 0 0,-1 0 0 0 0,0 0 0 0 0,0 0 0 0 0,1 0 0 0 0,-1 0 0 0 0,1 0 0 0 0,-1 0 0 0 0,1 0 0 0 0,-1 1-1 0 0,1-1 1 0 0,-1 1 0 0 0,1-1 0 0 0,0 1 0 0 0,-1-1 0 0 0,1 1 0 0 0,0 0 0 0 0,-1 0 0 0 0,1 0-1 0 0,0 0 1 0 0,-1 0 0 0 0,1 0 0 0 0,0 0 0 0 0,-1 1 0 0 0,1-1 0 0 0,0 1 0 0 0,-1-1 0 0 0,1 1 0 0 0,-1 0-1 0 0,1-1 1 0 0,-1 1 0 0 0,1 0 0 0 0,-1 0 0 0 0,1 0 0 0 0,-1 0 0 0 0,0 0 0 0 0,1 0 0 0 0,-1 1 0 0 0,0-1-1 0 0,0 0 1 0 0,0 1 0 0 0,0-1 0 0 0,0 0 0 0 0,-1 1 0 0 0,1-1 0 0 0,0 1 0 0 0,-1 0 0 0 0,2 1-1 0 0,6 15 17 0 0,-1 1 0 0 0,-1 0-1 0 0,8 33 1 0 0,-6-20 19 0 0,-3-16-39 0 0,1 0 0 0 0,0-1 0 0 0,1 0 0 0 0,1 0 0 0 0,1 0 0 0 0,0-1 1 0 0,1-1-1 0 0,0 1 0 0 0,15 13 0 0 0,-21-23-185 0 0,1 1-1 0 0,0-2 1 0 0,1 1-1 0 0,-1 0 1 0 0,0-1 0 0 0,1 0-1 0 0,0 0 1 0 0,0-1 0 0 0,0 0-1 0 0,0 0 1 0 0,10 2-1 0 0,-10-3-309 0 0,0-1 0 0 0,0 0 0 0 0,0 0-1 0 0,0-1 1 0 0,0 1 0 0 0,0-1-1 0 0,0 0 1 0 0,-1-1 0 0 0,1 0-1 0 0,0 0 1 0 0,-1 0 0 0 0,1 0 0 0 0,-1-1-1 0 0,7-4 1 0 0,4-4-1975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6:17.4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41 413 2433 0 0,'-8'1'1279'0'0,"-24"0"7533"0"0,33-7-5226 0 0,16-8-2310 0 0,3 3-556 0 0,0 1 0 0 0,0 1-1 0 0,1 1 1 0 0,40-11 0 0 0,41-16-120 0 0,-69 21-475 0 0,-30 13-165 0 0,0 1-1 0 0,0-1 1 0 0,0 0-1 0 0,0-1 1 0 0,0 1-1 0 0,0 0 1 0 0,-1-1-1 0 0,1 0 1 0 0,-1 1-1 0 0,1-1 1 0 0,-1 0-1 0 0,1 0 1 0 0,1-3-1 0 0,-4 3-218 0 0,-1-1-1 0 0,1 1 1 0 0,-1 0-1 0 0,0 0 1 0 0,0 0-1 0 0,0 0 0 0 0,0 0 1 0 0,0 0-1 0 0,0 0 1 0 0,0 0-1 0 0,-1 1 0 0 0,1-1 1 0 0,-1 0-1 0 0,1 1 1 0 0,-1-1-1 0 0,0 1 1 0 0,0 0-1 0 0,1-1 0 0 0,-1 1 1 0 0,0 0-1 0 0,0 0 1 0 0,0 0-1 0 0,0 0 0 0 0,-3 0 1 0 0,2-2-260 0 0,-1 1 1 0 0,0-1-1 0 0,1 0 1 0 0,0-1-1 0 0,0 1 1 0 0,0-1-1 0 0,0 1 1 0 0,0-1-1 0 0,1 0 1 0 0,-1 0-1 0 0,1 0 1 0 0,0 0-1 0 0,1-1 1 0 0,-1 1-1 0 0,-1-8 1 0 0,-7-76 1406 0 0,5 18 5994 0 0,5 71-6821 0 0,0-1 0 0 0,-1 1 1 0 0,1-1-1 0 0,0 1 0 0 0,0-1 0 0 0,0 0 0 0 0,0 1 0 0 0,-1-1 0 0 0,1 1 0 0 0,0-1 0 0 0,0 0 0 0 0,0 1 0 0 0,-1-1 0 0 0,1 0 0 0 0,0 1 0 0 0,-1-1 1 0 0,1 0-1 0 0,0 0 0 0 0,-1 1 0 0 0,1-1 0 0 0,-1 0 0 0 0,1 0 0 0 0,0 1 0 0 0,-1-1 0 0 0,1 0 0 0 0,-1 0 0 0 0,1 0 0 0 0,0 0 0 0 0,-1 0 0 0 0,1 0 1 0 0,-1 0-1 0 0,1 0 0 0 0,-1 0 0 0 0,1 0 0 0 0,0 0 0 0 0,-1 0 0 0 0,1 0 0 0 0,-1 0 0 0 0,1 0 0 0 0,-1 0 0 0 0,1 0 0 0 0,0 0 0 0 0,-1-1 0 0 0,1 1 0 0 0,-1 0 1 0 0,1 0-1 0 0,0-1 0 0 0,-1 1 0 0 0,1 0 0 0 0,0 0 0 0 0,-1-1 0 0 0,1 1 0 0 0,0 0 0 0 0,-1-1 0 0 0,1 1 0 0 0,0 0 0 0 0,0-1 0 0 0,0 1 0 0 0,-1-1 1 0 0,1 1-1 0 0,0 0 0 0 0,0-1 0 0 0,0 1 0 0 0,0-1 0 0 0,0 1 0 0 0,0-1 0 0 0,0 1 0 0 0,0-1 0 0 0,-17 29 973 0 0,6 16-693 0 0,1 1-1 0 0,3 0 0 0 0,1 0 1 0 0,3 0-1 0 0,1 1 0 0 0,2-1 1 0 0,3 1-1 0 0,9 51 0 0 0,-9-75-269 0 0,1 0 0 0 0,1-1 0 0 0,1 0-1 0 0,1 0 1 0 0,12 26 0 0 0,-16-42-72 0 0,-1 0 1 0 0,1 0 0 0 0,0-1 0 0 0,0 1-1 0 0,0-1 1 0 0,0 1 0 0 0,1-1 0 0 0,0 0-1 0 0,0-1 1 0 0,0 1 0 0 0,0-1 0 0 0,1 1-1 0 0,-1-1 1 0 0,1-1 0 0 0,0 1 0 0 0,0-1-1 0 0,0 1 1 0 0,0-1 0 0 0,0-1 0 0 0,0 1-1 0 0,1-1 1 0 0,-1 0 0 0 0,1 0 0 0 0,-1-1-1 0 0,1 1 1 0 0,6-1 0 0 0,4-2-224 0 0,-1 0-1 0 0,0-1 1 0 0,0-1 0 0 0,0 0 0 0 0,0-1-1 0 0,15-7 1 0 0,45-28-6260 0 0,-68 35 4244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7T07:38:35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8578,'6'13'688,"3"3"-352,-2-2-128,0-2 336,0-1-376,6 12 88,-2-5-96,-1-6-496,-2-5-920,-4-10 1056,-4-5-584,-5-12-512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7T07:38:3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5481,'1'9'1719,"1"-1"0,0 0-1,1 0 1,5 14 0,47 98-1353,-39-86 388,66 135-194,-6-15 213,67 199-1,-126-317-1142,-17-36 347,0 0 1,0 1 0,0-1 0,0 0 0,0 0 0,0 0-1,0 0 1,0 1 0,0-1 0,0 0 0,1 0 0,-1 0-1,0 0 1,0 0 0,0 1 0,0-1 0,0 0-1,0 0 1,1 0 0,-1 0 0,0 0 0,0 0 0,0 0-1,0 0 1,1 0 0,-1 0 0,0 0 0,0 0-1,0 0 1,0 0 0,1 0 0,-1 0 0,0 0 0,0 0-1,0 0 1,0 0 0,1 0 0,-1 0 0,0 0-1,0 0 1,0 0 0,0 0 0,1 0 0,-1 0 0,0 0-1,0 0 1,0 0 0,0-1 0,1 1 0,1-22-1151,-3 0-96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7T07:38:36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 7298,'-2'0'418,"0"0"1,0 0 0,0 0 0,0 0 0,1 1 0,-1-1 0,0 1 0,0-1-1,0 1 1,1-1 0,-1 1 0,0 0 0,1 0 0,-1 0 0,1 0 0,-3 2 0,-23 31 2441,16-15-2525,2 1 0,-8 22 0,13-30 202,-38 99-101,5 3-1,5 0 1,5 3 0,-16 162-1,41-267-590,2-8 94,-1 0-1,0 1 0,1-1 0,0 0 1,0 1-1,0-1 0,0 1 0,1-1 1,-1 0-1,1 1 0,0-1 0,3 7 1,3-7-473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7T07:38:37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4257,'0'-75'6421,"1"60"-3069,0 56-1336,1 200 333,7 116-1543,-8-349-844,-2-4-54,1 0 0,0 0-1,1 0 1,-1 0 0,1 1 0,0-1 0,0 0 0,0 0 0,0-1 0,1 1 0,-1 0-1,1 0 1,4 6 0,-5-10 19,-1 0 0,1-1-1,0 1 1,-1 0 0,1 0 0,-1-1-1,1 1 1,-1 0 0,1 0 0,0-1 0,-1 1-1,1-1 1,-1 1 0,0-1 0,1 1-1,-1-1 1,1 1 0,-1-1 0,0 1-1,1-1 1,-1 1 0,0-1 0,1 1-1,-1-1 1,0 0 0,0 1 0,0-1-1,0 0 1,0 1 0,0-1 0,0-1-1,6-24-1033,-6 25 871,5-31-1875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7T07:38:3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4353,'2'-5'279,"-1"0"-1,1 1 1,0-1 0,0 1 0,0 0-1,0 0 1,1-1 0,0 2 0,0-1 0,0 0-1,0 0 1,0 1 0,1 0 0,0 0-1,0 0 1,-1 0 0,2 0 0,-1 1-1,0 0 1,0 0 0,1 0 0,-1 0-1,1 1 1,0 0 0,-1 0 0,8-1-1,-7 1-170,-1 1 0,0-1-1,1 1 1,-1 0 0,1 1 0,-1-1-1,0 1 1,0-1 0,1 1-1,-1 1 1,0-1 0,0 0-1,0 1 1,0 0 0,0 0-1,0 0 1,-1 1 0,1-1-1,-1 1 1,1 0 0,-1 0-1,0 0 1,0 0 0,0 0-1,-1 1 1,1 0 0,-1-1 0,0 1-1,3 6 1,-2 3 159,1 0 0,-2 0 0,0 0 1,-1 1-1,0-1 0,-1 1 0,0-1 0,-1 0 0,-1 1 1,0-1-1,-1 0 0,-7 21 0,2-9-138,-1-1 1,-1 0-1,-1-1 0,-2 0 1,-24 35-1,6-16-1463,28-32 577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7T07:38:37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35 9898,'-2'-2'477,"0"-1"-1,0 0 1,0 1 0,-1-1 0,1 1-1,-1-1 1,1 1 0,-1 0-1,0 0 1,0 1 0,0-1-1,0 0 1,0 1 0,-1 0-1,1 0 1,-7-2 0,8 3-422,-1 1 1,1-1 0,-1 0-1,1 1 1,-1 0 0,1-1-1,0 1 1,-1 0 0,1 0-1,0 0 1,0 1 0,0-1-1,0 1 1,0-1 0,0 1-1,0-1 1,0 1 0,1 0-1,-1 0 1,0 0 0,1 0-1,0 0 1,-1 0 0,0 3-1,-7 13-16,0 0 0,2 0 0,0 0 0,1 1-1,0 0 1,2 1 0,0-1 0,2 1 0,0-1-1,1 33 1,1-49-43,0 0 0,1 0 0,-1 0 0,1 0 0,-1-1 0,1 1 0,0 0-1,0 0 1,0 0 0,0-1 0,1 1 0,-1-1 0,1 1 0,-1-1 0,1 1 0,0-1 0,3 3-1,-3-4 2,-1-1-1,1 1 1,0 0 0,-1-1-1,1 0 1,0 1-1,-1-1 1,1 0-1,0 0 1,0 0-1,-1 0 1,1 0-1,0 0 1,0 0-1,-1-1 1,1 1-1,0-1 1,-1 1-1,1-1 1,0 1 0,-1-1-1,1 0 1,-1 0-1,1 0 1,-1 0-1,1 0 1,-1 0-1,0-1 1,0 1-1,2-2 1,9-10 12,-1 0 0,0 0 0,-1-1 0,0-1 0,10-21 0,-3 7 110,-17 28-106,0 0 0,1 1 0,-1-1 0,0 0 0,0 1 0,1-1 0,-1 1 0,1-1 0,-1 0 0,1 1 0,-1-1 0,0 1 0,1-1 0,0 1 0,-1-1 0,1 1 0,-1 0 0,1-1 0,0 1 0,-1 0 0,1-1 0,-1 1 0,2 0 0,2 13 216,-7 40 50,2-41-221,0 4-48,0-10-67,0-1-1,0 1 0,1 0 0,0 0 0,0 0 0,1 0 1,0 0-1,0 0 0,0-1 0,4 11 0,-5-15 3,1-1 0,-1 1 0,1-1-1,-1 1 1,1-1 0,-1 1 0,1-1 0,0 0-1,-1 1 1,1-1 0,0 0 0,-1 0 0,1 1-1,0-1 1,-1 0 0,1 0 0,0 0 0,0 0-1,-1 0 1,1 0 0,0 0 0,-1 0 0,1 0-1,0 0 1,0 0 0,-1-1 0,1 1 0,0 0-1,-1 0 1,1-1 0,0 1 0,-1 0 0,1-1-1,-1 1 1,1-1 0,-1 1 0,1-1-1,-1 1 1,1-1 0,-1 1 0,1-1 0,-1 1-1,1-1 1,-1 0 0,0 1 0,1-1 0,-1-1-1,12-15-1379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08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2881 0 0,'-2'1'353'0'0,"0"0"0"0"0,0 1 0 0 0,0-1 0 0 0,0 0 1 0 0,1 1-1 0 0,-1-1 0 0 0,0 1 0 0 0,1 0 1 0 0,-1-1-1 0 0,1 1 0 0 0,0 0 0 0 0,-1 0 0 0 0,1 0 1 0 0,0 0-1 0 0,0 0 0 0 0,0 0 0 0 0,1 1 1 0 0,-2 2-1 0 0,-10 50 786 0 0,9-35-444 0 0,-7 32 34 0 0,3 1 0 0 0,-1 97-1 0 0,19 109-258 0 0,-9-237-465 0 0,2 46 30 0 0,22 119-1 0 0,-22-169-31 0 0,0-1 0 0 0,2 1 0 0 0,-1-1 0 0 0,2-1 0 0 0,0 1 0 0 0,2-1 0 0 0,-1 0 0 0 0,2-1 0 0 0,0 0 0 0 0,1 0 0 0 0,0-1 0 0 0,14 13 0 0 0,-20-23-55 0 0,0 0 1 0 0,0 0-1 0 0,1-1 0 0 0,0 1 0 0 0,-1-1 1 0 0,1 0-1 0 0,0-1 0 0 0,0 0 1 0 0,0 1-1 0 0,1-2 0 0 0,-1 1 0 0 0,0-1 1 0 0,9 1-1 0 0,1-2-170 0 0,1 0 1 0 0,-1-1-1 0 0,0-1 0 0 0,18-4 1 0 0,-5 2-692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7T07:38:38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 9154,'1'-5'3969,"4"2"-2585,1 2-928,7 0 280,3-1-64,6 0-191,1-2-49,4 0-56,1-2 0,-3 0-24,0 1-32,-4 0-88,-4 1-160,-6 2-528,-3 1-456,-7 0 752,-2 1-504,-4-1-441</inkml:trace>
  <inkml:trace contextRef="#ctx0" brushRef="#br0" timeOffset="1">127 5 5641,'-6'-4'3777,"0"4"-1665,4 11-1295,0 5 687,1 14-536,1 6-280,0 9-368,0 3-48,1 5-56,1-1-47,-1-6-73,1-3-168,2-12-1073,1-7 1009,3-10-568,0-6-520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7T07:38:38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6185,'0'-1'114,"0"1"-1,0 0 1,1 0-1,-1-1 1,0 1-1,1 0 0,-1 0 1,0 0-1,0 0 1,1-1-1,-1 1 1,0 0-1,1 0 0,-1 0 1,0 0-1,1 0 1,-1 0-1,1 0 1,-1 0-1,0 0 1,1 0-1,-1 0 0,0 0 1,1 0-1,-1 0 1,0 0-1,1 0 1,-1 0-1,0 0 0,1 1 1,-1-1-1,0 0 1,1 0-1,-1 1 1,7 13 1587,-2 31-967,-4-34-142,7 162 1157,-14 182 1,-1-143-181,7-210-1520,0 0 0,0 0 0,0 0 0,0 0 0,0 1 0,0-1 0,0 0 0,1 0 0,-1 0 0,1 0 0,-1 1 0,1-1 0,0 0 0,1 2 0,-1-4-32,-1 0 0,1 0 0,-1 0 1,1 0-1,0 0 0,-1 0 1,1 0-1,-1-1 0,1 1 0,-1 0 1,1 0-1,-1 0 0,1-1 1,0 1-1,-1 0 0,1 0 0,-1-1 1,0 1-1,1 0 0,-1-1 1,1 1-1,-1-1 0,1 1 0,-1-1 1,0 1-1,1-1 0,-1 1 1,0-1-1,0 1 0,1-1 0,-1 0 1,33-63 447,-29 57-482,11-28 117,-6 11 16,2 1 0,0 0 0,1 1 0,2 1 0,28-37 0,-42 57-101,1 0-1,0 1 1,-1-1 0,1 0-1,0 0 1,0 1 0,0-1-1,-1 0 1,1 1-1,0-1 1,0 1 0,0-1-1,0 1 1,0-1 0,0 1-1,0 0 1,0-1-1,0 1 1,0 0 0,0 0-1,0 0 1,0 0 0,0 0-1,1 0 1,-1 0-1,0 0 1,0 0 0,0 0-1,0 1 1,1 0 0,0 0 7,-1 1 0,1-1 0,0 1 0,-1 0 0,0-1 0,1 1 0,-1 0-1,0 0 1,0 0 0,0 0 0,0 0 0,0 1 0,0 2 0,3 10 96,-1 1 0,3 30 0,-6-45-111,5 77 281,-4-35-2026,2 1 1,18 81 0,-15-106-353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8:39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26 6233 0 0,'-23'0'3210'0'0,"-10"7"-546"0"0,1 7-1579 0 0,-13 14 43 0 0,39-24-808 0 0,-5 3-185 0 0,1 1-1 0 0,0 0 0 0 0,1 0 0 0 0,0 1 0 0 0,0 0 0 0 0,1 1 0 0 0,0-1 0 0 0,1 2 0 0 0,0-1 0 0 0,0 1 1 0 0,-4 12-1 0 0,4-6-100 0 0,0 1 1 0 0,2 0 0 0 0,0 0 0 0 0,1 0-1 0 0,1 1 1 0 0,-1 34 0 0 0,2-12-40 0 0,3 1 1 0 0,1-1 0 0 0,16 79-1 0 0,-13-97-12 0 0,1 0 0 0 0,2 0 0 0 0,0 0 0 0 0,1-1 0 0 0,1 0 0 0 0,1-1 0 0 0,1 0 0 0 0,18 22 0 0 0,-28-39 13 0 0,1 0-1 0 0,0-1 0 0 0,0 1 1 0 0,0-1-1 0 0,1 0 1 0 0,-1 0-1 0 0,1 0 0 0 0,-1 0 1 0 0,1 0-1 0 0,0-1 1 0 0,0 0-1 0 0,1 0 1 0 0,-1 0-1 0 0,0 0 0 0 0,1-1 1 0 0,-1 1-1 0 0,1-1 1 0 0,-1 0-1 0 0,1-1 0 0 0,0 1 1 0 0,-1-1-1 0 0,1 0 1 0 0,-1 0-1 0 0,1 0 1 0 0,0-1-1 0 0,-1 0 0 0 0,1 0 1 0 0,-1 0-1 0 0,1 0 1 0 0,-1-1-1 0 0,9-3 0 0 0,-5 1 33 0 0,0-1 0 0 0,-1 0 0 0 0,1 0 0 0 0,-1-1-1 0 0,0 0 1 0 0,0 0 0 0 0,-1-1 0 0 0,9-11 0 0 0,-8 10 72 0 0,-1-2 0 0 0,0 1 0 0 0,9-20 0 0 0,-4-1 205 0 0,-1-1 0 0 0,-1 0 0 0 0,-1 0 1 0 0,-2-1-1 0 0,2-36 0 0 0,-4 11 344 0 0,-3 0 0 0 0,-7-59 0 0 0,4 100-486 0 0,0-1-1 0 0,-1 1 0 0 0,0 0 1 0 0,-2 1-1 0 0,0-1 0 0 0,0 1 1 0 0,-2 0-1 0 0,0 0 0 0 0,-14-23 1 0 0,13 28-112 0 0,0-1 0 0 0,0 2 1 0 0,-1-1-1 0 0,0 1 1 0 0,0 1-1 0 0,-1 0 0 0 0,0 0 1 0 0,0 1-1 0 0,-1 0 0 0 0,0 0 1 0 0,-1 2-1 0 0,-22-10 1 0 0,33 15-93 0 0,0 0-1 0 0,0 0 1 0 0,0-1 0 0 0,0 1 0 0 0,0 0 0 0 0,0 0 0 0 0,0 0 0 0 0,0 0 0 0 0,-1 0 0 0 0,1 0 0 0 0,0 1 0 0 0,0-1 0 0 0,0 0 0 0 0,0 1 0 0 0,0-1 0 0 0,0 0 0 0 0,0 1 0 0 0,0-1 0 0 0,0 1 0 0 0,0-1 0 0 0,0 1 0 0 0,0 0 0 0 0,1-1 0 0 0,-1 1 0 0 0,0 0 0 0 0,0 0 0 0 0,1 0 0 0 0,-1 0 0 0 0,0-1 0 0 0,1 1 0 0 0,-1 0 0 0 0,1 0 0 0 0,-1 0-1 0 0,1 0 1 0 0,-1 0 0 0 0,1 0 0 0 0,0 0 0 0 0,0 1 0 0 0,-1-1 0 0 0,1 0 0 0 0,0 0 0 0 0,0 0 0 0 0,0 0 0 0 0,0 0 0 0 0,0 1 0 0 0,2 53-2898 0 0,0-36 1794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8:3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 6065 0 0,'-1'-2'4440'0'0,"-1"6"-2272"0"0,1 12-522 0 0,23 45-1071 0 0,2 0 0 0 0,3-2 0 0 0,66 106 1 0 0,-81-144-510 0 0,2-1 1 0 0,0 0-1 0 0,1-1 0 0 0,0-1 1 0 0,22 19-1 0 0,-31-32-80 0 0,-1 0-1 0 0,1-1 0 0 0,0 0 0 0 0,0 0 0 0 0,1-1 0 0 0,-1 0 1 0 0,1 0-1 0 0,-1 0 0 0 0,13 2 0 0 0,-15-4-66 0 0,0 0-1 0 0,0-1 1 0 0,0 0-1 0 0,0 0 1 0 0,0 0 0 0 0,0-1-1 0 0,1 1 1 0 0,-1-1-1 0 0,0 0 1 0 0,0 0 0 0 0,0 0-1 0 0,-1-1 1 0 0,1 1-1 0 0,0-1 1 0 0,0 0-1 0 0,-1 0 1 0 0,7-5 0 0 0,-5 2-420 0 0,-1 1 1 0 0,0-1-1 0 0,0 0 1 0 0,0 0-1 0 0,0 0 1 0 0,-1-1-1 0 0,4-6 1 0 0,-6 10 247 0 0,10-18-2229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8:40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33 2561 0 0,'-25'23'7177'0'0,"23"-20"-6905"0"0,0 0 0 0 0,1 1 0 0 0,0-1 0 0 0,0 1 1 0 0,0 0-1 0 0,0-1 0 0 0,0 1 0 0 0,1 0 0 0 0,0-1 1 0 0,0 1-1 0 0,0 7 0 0 0,1 17-173 0 0,0 1 0 0 0,2 0 0 0 0,2-1 0 0 0,0 1-1 0 0,2-1 1 0 0,1 0 0 0 0,20 47 0 0 0,-26-72-74 0 0,-1 0 0 0 0,0 0-1 0 0,1 0 1 0 0,0-1 0 0 0,-1 1 0 0 0,1 0 0 0 0,0-1-1 0 0,1 1 1 0 0,-1-1 0 0 0,0 0 0 0 0,1 0 0 0 0,-1 0-1 0 0,1 0 1 0 0,3 2 0 0 0,-5-4 13 0 0,1 0 1 0 0,-1 0-1 0 0,1 0 1 0 0,-1 0-1 0 0,1 0 0 0 0,-1 0 1 0 0,1-1-1 0 0,-1 1 1 0 0,1 0-1 0 0,-1-1 1 0 0,1 0-1 0 0,-1 1 0 0 0,0-1 1 0 0,1 0-1 0 0,-1 1 1 0 0,0-1-1 0 0,1 0 0 0 0,-1 0 1 0 0,0 0-1 0 0,0 0 1 0 0,0 0-1 0 0,0 0 1 0 0,0-1-1 0 0,0 1 0 0 0,0 0 1 0 0,0 0-1 0 0,0-1 1 0 0,-1 1-1 0 0,1 0 1 0 0,0-2-1 0 0,11-21 348 0 0,-1-1 0 0 0,-1 1-1 0 0,-1-2 1 0 0,-1 1 0 0 0,-1-1 0 0 0,-1 0 0 0 0,-2-1-1 0 0,-1 1 1 0 0,1-50 0 0 0,-4 69-304 0 0,0 0-1 0 0,0 0 0 0 0,0 0 1 0 0,-1 0-1 0 0,0 0 1 0 0,0 0-1 0 0,-1 0 1 0 0,0 0-1 0 0,0 1 1 0 0,-1-1-1 0 0,-3-6 1 0 0,5 16-28 0 0,0 0 1 0 0,0 0 0 0 0,0 0-1 0 0,1 0 1 0 0,-1 0 0 0 0,1 0-1 0 0,0 0 1 0 0,0 0 0 0 0,0 0-1 0 0,0 0 1 0 0,2 5 0 0 0,2 22-33 0 0,22 111 27 0 0,-22-123-46 0 0,1 0 0 0 0,1 0 0 0 0,1 0 0 0 0,1-1 0 0 0,13 23 0 0 0,-20-39-35 0 0,-1 1-1 0 0,1-1 1 0 0,0 1-1 0 0,0-1 0 0 0,0 1 1 0 0,0-1-1 0 0,0 1 1 0 0,0-1-1 0 0,0 0 1 0 0,0 0-1 0 0,0 0 1 0 0,1 0-1 0 0,-1 0 1 0 0,1 0-1 0 0,-1 0 1 0 0,0 0-1 0 0,1 0 0 0 0,0 0 1 0 0,-1-1-1 0 0,1 1 1 0 0,-1-1-1 0 0,1 1 1 0 0,0-1-1 0 0,-1 0 1 0 0,1 1-1 0 0,0-1 1 0 0,-1 0-1 0 0,1 0 1 0 0,0 0-1 0 0,-1-1 0 0 0,1 1 1 0 0,0 0-1 0 0,-1 0 1 0 0,1-1-1 0 0,0 1 1 0 0,-1-1-1 0 0,1 0 1 0 0,-1 1-1 0 0,1-1 1 0 0,-1 0-1 0 0,1 0 1 0 0,1-1-1 0 0,2-3-784 0 0,1 0 1 0 0,-1-1-1 0 0,0 1 0 0 0,-1-1 0 0 0,1 0 1 0 0,-1 0-1 0 0,0-1 0 0 0,3-7 0 0 0,-1 0-1322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8:40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4 253 4625 0 0,'0'0'135'0'0,"0"0"0"0"0,-1 0-1 0 0,1 0 1 0 0,0 1 0 0 0,0-1 0 0 0,0 0 0 0 0,-1 0 0 0 0,1 0-1 0 0,0 1 1 0 0,0-1 0 0 0,0 0 0 0 0,0 0 0 0 0,-1 0 0 0 0,1 1-1 0 0,0-1 1 0 0,0 0 0 0 0,0 1 0 0 0,0-1 0 0 0,0 0-1 0 0,0 0 1 0 0,0 1 0 0 0,0-1 0 0 0,0 0 0 0 0,0 0 0 0 0,0 1-1 0 0,0-1 1 0 0,0 0 0 0 0,0 1 0 0 0,0-1 0 0 0,0 0 0 0 0,0 0-1 0 0,0 1 1 0 0,0-1 0 0 0,0 0 0 0 0,1 0 0 0 0,-1 1 0 0 0,0-1-1 0 0,0 0 1 0 0,0 0 0 0 0,0 1 0 0 0,1-1 0 0 0,-1 0-1 0 0,0 0 1 0 0,0 0 0 0 0,0 1 0 0 0,1-1 0 0 0,-1 0 0 0 0,0 0-1 0 0,0 0 1 0 0,1 0 0 0 0,17-6 2180 0 0,19-22-953 0 0,-30 19-1021 0 0,-1-1-1 0 0,0 0 1 0 0,-1 0 0 0 0,0-1-1 0 0,0 1 1 0 0,-1-1 0 0 0,-1 0-1 0 0,5-20 1 0 0,-7 26-241 0 0,0 1 0 0 0,0 0 0 0 0,-1-1 1 0 0,1 1-1 0 0,-1-1 0 0 0,0 1 0 0 0,0-1 0 0 0,-1 1 0 0 0,1-1 1 0 0,-1 1-1 0 0,0-1 0 0 0,0 1 0 0 0,0 0 0 0 0,-1-1 1 0 0,0 1-1 0 0,1 0 0 0 0,-2 0 0 0 0,1 0 0 0 0,0 0 0 0 0,-1 1 1 0 0,1-1-1 0 0,-1 1 0 0 0,0-1 0 0 0,-1 1 0 0 0,-2-3 0 0 0,5 5-81 0 0,0 0 0 0 0,0 1 0 0 0,0-1 0 0 0,0 1 0 0 0,0-1 0 0 0,0 1 0 0 0,0-1-1 0 0,0 1 1 0 0,-1 0 0 0 0,1-1 0 0 0,0 1 0 0 0,0 0 0 0 0,0 0 0 0 0,0 0-1 0 0,0 0 1 0 0,-1 0 0 0 0,1 0 0 0 0,0 0 0 0 0,0 0 0 0 0,0 0 0 0 0,0 1 0 0 0,0-1-1 0 0,0 0 1 0 0,-1 1 0 0 0,1-1 0 0 0,0 1 0 0 0,0-1 0 0 0,-1 2 0 0 0,0 0-2 0 0,-1 0 1 0 0,1 1-1 0 0,0-1 1 0 0,0 1-1 0 0,1-1 1 0 0,-1 1-1 0 0,0 0 1 0 0,1-1-1 0 0,0 1 1 0 0,-2 5-1 0 0,-1 4-5 0 0,1 1-1 0 0,0 0 0 0 0,1 0 0 0 0,-1 15 1 0 0,1 19-6 0 0,5 62 0 0 0,-2-93-18 0 0,1 0 1 0 0,1-1-1 0 0,1 1 1 0 0,0-1-1 0 0,1 0 1 0 0,0 0-1 0 0,14 25 1 0 0,-18-38 4 0 0,0 1 0 0 0,1-1 1 0 0,-1 0-1 0 0,1 1 0 0 0,-1-1 1 0 0,1 0-1 0 0,0 0 0 0 0,0 0 0 0 0,0 0 1 0 0,0 0-1 0 0,0 0 0 0 0,0-1 1 0 0,1 1-1 0 0,-1-1 0 0 0,0 0 1 0 0,1 1-1 0 0,-1-1 0 0 0,1 0 1 0 0,0 0-1 0 0,-1-1 0 0 0,1 1 1 0 0,0 0-1 0 0,0-1 0 0 0,-1 0 1 0 0,1 1-1 0 0,0-1 0 0 0,0 0 0 0 0,-1-1 1 0 0,1 1-1 0 0,0 0 0 0 0,0-1 1 0 0,-1 0-1 0 0,1 1 0 0 0,0-1 1 0 0,-1 0-1 0 0,1-1 0 0 0,-1 1 1 0 0,1 0-1 0 0,-1-1 0 0 0,3-1 1 0 0,3-3-543 0 0,0 0 0 0 0,0 0 1 0 0,-1-1-1 0 0,0 1 0 0 0,-1-2 1 0 0,1 1-1 0 0,-1-1 0 0 0,-1 0 1 0 0,0 0-1 0 0,5-10 0 0 0,10-22-2373 0 0,-12 16 791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7:38:41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20 103 5265 0 0,'-19'11'8992'0'0,"32"-21"-5979"0"0,24-30-2004 0 0,-26 27-531 0 0,1 0 1 0 0,24-20 0 0 0,-35 32-460 0 0,-1 1-1 0 0,0 0 1 0 0,1-1 0 0 0,-1 1-1 0 0,1 0 1 0 0,-1-1 0 0 0,1 1 0 0 0,-1 0-1 0 0,0 0 1 0 0,1-1 0 0 0,-1 1-1 0 0,1 0 1 0 0,-1 0 0 0 0,1 0 0 0 0,-1 0-1 0 0,1 0 1 0 0,-1 0 0 0 0,1 0 0 0 0,-1 0-1 0 0,1 0 1 0 0,-1 0 0 0 0,1 0-1 0 0,-1 0 1 0 0,1 0 0 0 0,-1 0 0 0 0,1 0-1 0 0,-1 1 1 0 0,1-1 0 0 0,-1 0-1 0 0,1 0 1 0 0,-1 0 0 0 0,1 1 0 0 0,0-1-1 0 0,8 19 355 0 0,-4 34-42 0 0,-5-46-271 0 0,1 66 132 0 0,-2-51-180 0 0,1-1 0 0 0,1 1 0 0 0,0-1 0 0 0,2 0-1 0 0,1 0 1 0 0,0 0 0 0 0,10 26 0 0 0,-14-45-19 0 0,1 0-1 0 0,0 0 1 0 0,-1 0 0 0 0,1 0-1 0 0,0-1 1 0 0,0 1 0 0 0,0 0-1 0 0,0-1 1 0 0,1 1 0 0 0,-1-1-1 0 0,0 1 1 0 0,1-1 0 0 0,-1 1-1 0 0,1-1 1 0 0,-1 0 0 0 0,1 0-1 0 0,0 0 1 0 0,0 0 0 0 0,-1 0-1 0 0,1 0 1 0 0,4 1 0 0 0,-4-2-19 0 0,0 0 0 0 0,-1-1 0 0 0,1 1-1 0 0,0 0 1 0 0,0-1 0 0 0,0 1 0 0 0,0-1 0 0 0,-1 0 0 0 0,1 0 0 0 0,0 0 0 0 0,-1 1 0 0 0,1-1 0 0 0,0-1 0 0 0,-1 1 0 0 0,1 0-1 0 0,-1 0 1 0 0,0-1 0 0 0,2-1 0 0 0,4-5-104 0 0,-1 0-1 0 0,0-1 0 0 0,0 0 1 0 0,-1 0-1 0 0,0 0 1 0 0,7-19-1 0 0,7-58-253 0 0,1-1 418 0 0,-10 145 316 0 0,-10-57-350 0 0,1 16 3 0 0,1 1 1 0 0,0 0-1 0 0,2-1 0 0 0,6 22 1 0 0,-9-35-10 0 0,0-1 1 0 0,1-1-1 0 0,-1 1 0 0 0,1 0 1 0 0,-1 0-1 0 0,1 0 1 0 0,0-1-1 0 0,0 1 1 0 0,0-1-1 0 0,0 1 0 0 0,0-1 1 0 0,1 0-1 0 0,4 3 1 0 0,-5-4-2 0 0,0 0 0 0 0,0 0 1 0 0,1-1-1 0 0,-1 1 1 0 0,0-1-1 0 0,0 1 0 0 0,1-1 1 0 0,-1 0-1 0 0,0 0 0 0 0,0 0 1 0 0,1 0-1 0 0,-1-1 1 0 0,0 1-1 0 0,0-1 0 0 0,0 1 1 0 0,1-1-1 0 0,-1 0 1 0 0,0 1-1 0 0,0-1 0 0 0,0 0 1 0 0,0-1-1 0 0,2-1 1 0 0,2-1-3 0 0,0 0 0 0 0,-1-1 0 0 0,0 0 0 0 0,0 0 0 0 0,0 0 0 0 0,0-1 0 0 0,-1 0 0 0 0,0 0 0 0 0,0 0 0 0 0,-1 0 1 0 0,0 0-1 0 0,0-1 0 0 0,0 1 0 0 0,-1-1 0 0 0,2-8 0 0 0,4-17 48 0 0,-2 0 0 0 0,3-35 0 0 0,-5 29 111 0 0,3 3 510 0 0,-1 31 127 0 0,0 21-230 0 0,124 564 76 0 0,-120-529-581 0 0,7 77-1 0 0,-16-110-24 0 0,-1 0 0 0 0,0-1 0 0 0,-1 1 1 0 0,-1 0-1 0 0,-1-1 0 0 0,-1 0 0 0 0,-10 32 1 0 0,12-45-27 0 0,-1 0 1 0 0,1 0 0 0 0,-1 1 0 0 0,0-1 0 0 0,-1-1 0 0 0,1 1 0 0 0,-1 0 0 0 0,0-1 0 0 0,0 0 0 0 0,0 0 0 0 0,0 0 0 0 0,-1-1 0 0 0,0 1-1 0 0,1-1 1 0 0,-1 0 0 0 0,-1 0 0 0 0,1-1 0 0 0,-9 4 0 0 0,10-5-11 0 0,0 0 0 0 0,1 0 0 0 0,-1-1 0 0 0,0 0 0 0 0,0 1 0 0 0,0-1 0 0 0,0 0 0 0 0,0-1 0 0 0,0 1 0 0 0,0-1 0 0 0,1 0 0 0 0,-1 0 0 0 0,0 0 0 0 0,0 0 0 0 0,1-1 0 0 0,-1 1 1 0 0,1-1-1 0 0,-1 0 0 0 0,1 0 0 0 0,0 0 0 0 0,0-1 0 0 0,0 1 0 0 0,0-1 0 0 0,0 1 0 0 0,0-1 0 0 0,1 0 0 0 0,-5-7 0 0 0,0-1-25 0 0,0-1 1 0 0,1 0-1 0 0,1 0 1 0 0,0 0-1 0 0,1-1 0 0 0,0 0 1 0 0,1 0-1 0 0,0 0 1 0 0,1 0-1 0 0,0 0 0 0 0,1-1 1 0 0,1-17-1 0 0,1 16 27 0 0,0 1-1 0 0,1-1 0 0 0,0 0 0 0 0,1 1 1 0 0,0 0-1 0 0,2 0 0 0 0,0 0 0 0 0,0 0 1 0 0,1 1-1 0 0,1 0 0 0 0,9-14 0 0 0,0 7-149 0 0,2 1-1 0 0,0 1 1 0 0,2 1-1 0 0,-1 1 1 0 0,42-26-1 0 0,8-8-1069 0 0,-38 25 208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10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99 3265 0 0,'3'-7'509'0'0,"-1"0"-1"0"0,-1 0 1 0 0,1 0 0 0 0,-1 0 0 0 0,0 0 0 0 0,-1 0 0 0 0,0-1 0 0 0,-1-9 0 0 0,1-3 1025 0 0,-2 15-554 0 0,-3 11-441 0 0,-4 11 7 0 0,-61 237 921 0 0,43-140-1263 0 0,-168 739 462 0 0,183-792-653 0 0,4-25-11 0 0,2 0 0 0 0,2 1 0 0 0,0 64 0 0 0,4-100 1 0 0,-1 0 0 0 0,1 1 0 0 0,0-1 1 0 0,0 0-1 0 0,0 1 0 0 0,0-1 1 0 0,1 0-1 0 0,-1 0 0 0 0,0 1 0 0 0,1-1 1 0 0,-1 0-1 0 0,0 0 0 0 0,1 1 0 0 0,-1-1 1 0 0,1 0-1 0 0,0 0 0 0 0,-1 0 1 0 0,1 0-1 0 0,0 0 0 0 0,0 0 0 0 0,1 1 1 0 0,-2-2-27 0 0,1 0 1 0 0,0 0 0 0 0,0-1-1 0 0,0 1 1 0 0,0 0-1 0 0,0 0 1 0 0,-1-1 0 0 0,1 1-1 0 0,0-1 1 0 0,0 1-1 0 0,-1-1 1 0 0,1 1 0 0 0,0-1-1 0 0,-1 1 1 0 0,1-1-1 0 0,0 0 1 0 0,-1 1 0 0 0,1-1-1 0 0,-1 0 1 0 0,1 1-1 0 0,-1-1 1 0 0,1-1 0 0 0,30-55-2219 0 0,-29 53 1867 0 0,5-12-607 0 0,1-4-372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3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884 307 1840 0 0,'-40'7'3933'0'0,"33"-6"-3474"0"0,1 0-1 0 0,-1 0 1 0 0,1 0-1 0 0,0 1 1 0 0,-11 3-1 0 0,-7 6 258 0 0,0 2 0 0 0,0 0 0 0 0,1 2 0 0 0,1 0 0 0 0,0 1 0 0 0,-28 29 0 0 0,-36 39-150 0 0,12-13-120 0 0,-68 85 1 0 0,112-119-351 0 0,-104 143 150 0 0,118-154-240 0 0,1 1-1 0 0,1 1 1 0 0,1 0 0 0 0,2 1 0 0 0,-11 41-1 0 0,5 7-13 0 0,4 0 0 0 0,4 1 0 0 0,2 1 0 0 0,5-1 0 0 0,8 99 0 0 0,42 168-14 0 0,11-122 52 0 0,-38-169 38 0 0,2 0-1 0 0,47 79 1 0 0,76 93 244 0 0,-81-129-255 0 0,-52-77-2 0 0,2-1-1 0 0,0-1 0 0 0,0 0 0 0 0,2-1 0 0 0,0-1 0 0 0,1 0 0 0 0,1-2 0 0 0,0 0 0 0 0,1-1 0 0 0,0-1 1 0 0,1 0-1 0 0,1-2 0 0 0,42 15 0 0 0,280 86 115 0 0,-262-90-39 0 0,1-4-1 0 0,108 8 0 0 0,-107-19 143 0 0,33 2 558 0 0,153 30 1 0 0,-211-21-618 0 0,-35-10-107 0 0,-1 0 0 0 0,29 3 1 0 0,-14-5 25 0 0,1-1-1 0 0,1-2 1 0 0,-1-2 0 0 0,71-8 0 0 0,6-12 220 0 0,155-21 216 0 0,-40 6-233 0 0,38-20-140 0 0,-224 44-157 0 0,92-29 47 0 0,1 1-18 0 0,-89 23-34 0 0,50-25-1 0 0,-5 9 1 0 0,-76 27-29 0 0,0-1 0 0 0,0 0 0 0 0,0-1 0 0 0,-1-1 0 0 0,0 0-1 0 0,30-22 1 0 0,-26 14-1 0 0,-1-1-1 0 0,-1 0 0 0 0,-1-2 1 0 0,0 0-1 0 0,-1-1 1 0 0,-2-1-1 0 0,0-1 0 0 0,-1 0 1 0 0,-1-1-1 0 0,-1 0 0 0 0,-1-1 1 0 0,9-30-1 0 0,30-83 10 0 0,-33 96-10 0 0,-2-1 1 0 0,-1 0-1 0 0,-2-1 1 0 0,-2 0-1 0 0,7-81 1 0 0,-14 59 8 0 0,-4-1 1 0 0,-3 1 0 0 0,-2 0 0 0 0,-18-79-1 0 0,-65-186 59 0 0,77 289-59 0 0,-1 1 0 0 0,-3 0 0 0 0,-1 1 1 0 0,-35-56-1 0 0,24 52 4 0 0,-2 1 0 0 0,-2 2 0 0 0,-1 1 0 0 0,-2 2 0 0 0,-2 1 0 0 0,-46-34 0 0 0,39 34-10 0 0,1-2 0 0 0,-67-79 0 0 0,83 86-1 0 0,15 19 2 0 0,1 0 0 0 0,-17-27 0 0 0,17 22-2 0 0,0 2-1 0 0,-1-1 0 0 0,0 1 0 0 0,-2 1 0 0 0,1 1 1 0 0,-2 0-1 0 0,0 0 0 0 0,0 2 0 0 0,-31-19 0 0 0,-286-123 114 0 0,236 114-97 0 0,-151-40 0 0 0,198 69 15 0 0,-61-4 0 0 0,80 12-30 0 0,1-2-1 0 0,-1 0 1 0 0,1-2 0 0 0,0-1-1 0 0,0-2 1 0 0,-47-20-1 0 0,40 11 7 0 0,-12-8 6 0 0,-52-18 1 0 0,83 38-16 0 0,-1 0-1 0 0,0 1 0 0 0,0 1 1 0 0,0 1-1 0 0,-1 1 1 0 0,-34-1-1 0 0,-3 8-5 0 0,0 2 1 0 0,0 2-1 0 0,1 3 0 0 0,0 3 0 0 0,-56 22 1 0 0,89-29 2 0 0,1 2 0 0 0,1 0 1 0 0,-1 1-1 0 0,2 1 1 0 0,-20 15-1 0 0,28-18-107 0 0,-1 0 0 0 0,1 1 0 0 0,1 0 0 0 0,0 1 0 0 0,0 0 1 0 0,1 1-1 0 0,1 0 0 0 0,-14 24 0 0 0,21-33-100 0 0,-1-1 1 0 0,1 1-1 0 0,0 0 1 0 0,0 0-1 0 0,0 0 1 0 0,0 0-1 0 0,0 0 1 0 0,1 0-1 0 0,-1 0 1 0 0,1 0-1 0 0,0 0 1 0 0,0 0-1 0 0,0 0 1 0 0,0 0-1 0 0,1 0 1 0 0,-1 0 0 0 0,1 0-1 0 0,0 0 1 0 0,-1 0-1 0 0,1 0 1 0 0,1 0-1 0 0,-1 0 1 0 0,0 0-1 0 0,1-1 1 0 0,0 1-1 0 0,-1 0 1 0 0,1-1-1 0 0,0 0 1 0 0,0 1-1 0 0,0-1 1 0 0,1 0-1 0 0,-1 0 1 0 0,1 0-1 0 0,-1 0 1 0 0,1-1-1 0 0,-1 1 1 0 0,1-1 0 0 0,0 1-1 0 0,3 0 1 0 0,19 5-2485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57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1098 1344 0 0,'-20'-78'4275'0'0,"12"-98"-1154"0"0,19-87-1053 0 0,-2 183-1635 0 0,4-1 1 0 0,2 2 0 0 0,42-123 0 0 0,-47 169-251 0 0,11-29 152 0 0,-19 59-266 0 0,-1-1-1 0 0,1 1 1 0 0,0 0 0 0 0,0 0 0 0 0,0 0-1 0 0,0 0 1 0 0,0 1 0 0 0,1-1 0 0 0,-1 0 0 0 0,1 1-1 0 0,0 0 1 0 0,0 0 0 0 0,0 0 0 0 0,5-3-1 0 0,-7 5-45 0 0,0 0 1 0 0,0 0-1 0 0,0 0 0 0 0,0 0 0 0 0,0 0 0 0 0,0 1 0 0 0,0-1 0 0 0,0 0 1 0 0,0 0-1 0 0,0 1 0 0 0,0-1 0 0 0,-1 1 0 0 0,1-1 0 0 0,0 1 0 0 0,0-1 1 0 0,0 1-1 0 0,0-1 0 0 0,-1 1 0 0 0,1 0 0 0 0,0-1 0 0 0,-1 1 0 0 0,1 0 0 0 0,0 0 1 0 0,-1 0-1 0 0,1 0 0 0 0,-1-1 0 0 0,1 1 0 0 0,-1 0 0 0 0,1 0 0 0 0,-1 0 1 0 0,0 0-1 0 0,0 0 0 0 0,1 0 0 0 0,-1 0 0 0 0,0 0 0 0 0,0 2 0 0 0,8 42 356 0 0,15 155 279 0 0,22 136-565 0 0,-38-262-60 0 0,32 135 1 0 0,-18-164-40 0 0,-20-44 5 0 0,-1 0 1 0 0,0-1 0 0 0,1 1-1 0 0,-1 0 1 0 0,0 0 0 0 0,1 0 0 0 0,-1-1-1 0 0,1 1 1 0 0,-1 0 0 0 0,1-1-1 0 0,0 1 1 0 0,-1-1 0 0 0,1 1 0 0 0,0-1-1 0 0,-1 1 1 0 0,1-1 0 0 0,0 1-1 0 0,0-1 1 0 0,-1 1 0 0 0,1-1 0 0 0,0 0-1 0 0,0 1 1 0 0,0-1 0 0 0,0 0-1 0 0,-1 0 1 0 0,1 0 0 0 0,0 0 0 0 0,0 0-1 0 0,0 0 1 0 0,0 0 0 0 0,0 0-1 0 0,0 0 1 0 0,-1 0 0 0 0,1 0 0 0 0,0-1-1 0 0,0 1 1 0 0,0 0 0 0 0,0 0-1 0 0,-1-1 1 0 0,1 1 0 0 0,0-1 0 0 0,0 1-1 0 0,-1-1 1 0 0,1 1 0 0 0,0-1-1 0 0,-1 1 1 0 0,1-1 0 0 0,-1 0 0 0 0,1 1-1 0 0,0-1 1 0 0,-1 0 0 0 0,1-1-1 0 0,6-10 11 0 0,0 0-1 0 0,0-1 1 0 0,-2-1-1 0 0,0 1 1 0 0,0-1-1 0 0,-1 1 1 0 0,3-23-1 0 0,9-110 98 0 0,-11 78-51 0 0,2-41 919 0 0,-4 0 1 0 0,-14-132-1 0 0,38 422-113 0 0,9 56-838 0 0,-31-182-13 0 0,-1 10 2 0 0,3-1 0 0 0,4 1 0 0 0,27 96-1 0 0,-37-157-76 0 0,0-1-1 0 0,0 0 0 0 0,0 1 0 0 0,1-1 1 0 0,-1 0-1 0 0,1 0 0 0 0,0 0 0 0 0,0 0 1 0 0,0 0-1 0 0,0 0 0 0 0,0-1 0 0 0,1 1 1 0 0,-1-1-1 0 0,1 1 0 0 0,0-1 0 0 0,0 0 1 0 0,0 0-1 0 0,0 0 0 0 0,0-1 0 0 0,0 1 1 0 0,0-1-1 0 0,0 1 0 0 0,1-1 0 0 0,-1 0 1 0 0,7 1-1 0 0,-3-2-396 0 0,-1-1-1 0 0,1 1 1 0 0,-1-1-1 0 0,1 0 1 0 0,-1-1 0 0 0,1 1-1 0 0,-1-1 1 0 0,0-1-1 0 0,0 1 1 0 0,0-1-1 0 0,0 0 1 0 0,10-8 0 0 0,4-3-1204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58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68 3529 0 0,'-2'-3'501'0'0,"-3"-5"575"0"0,0 0 0 0 0,-1 1 1 0 0,1 0-1 0 0,-2 0 0 0 0,-12-11 1 0 0,18 17-976 0 0,-1 0 1 0 0,1 0 0 0 0,-1 0-1 0 0,0 0 1 0 0,1 0-1 0 0,-1 0 1 0 0,0 1 0 0 0,0-1-1 0 0,1 1 1 0 0,-1-1 0 0 0,0 1-1 0 0,0 0 1 0 0,0-1 0 0 0,0 1-1 0 0,0 0 1 0 0,0 0-1 0 0,1 0 1 0 0,-1 1 0 0 0,0-1-1 0 0,0 0 1 0 0,0 1 0 0 0,0-1-1 0 0,1 1 1 0 0,-1 0-1 0 0,0-1 1 0 0,0 1 0 0 0,1 0-1 0 0,-1 0 1 0 0,1 0 0 0 0,-1 0-1 0 0,1 1 1 0 0,-1-1 0 0 0,1 0-1 0 0,0 1 1 0 0,-1-1-1 0 0,1 1 1 0 0,-1 1 0 0 0,-7 8 16 0 0,1 1 0 0 0,0-1 0 0 0,1 2 0 0 0,0-1 1 0 0,1 1-1 0 0,1 0 0 0 0,0 0 0 0 0,0 0 0 0 0,2 1 0 0 0,-1 0 0 0 0,2 0 1 0 0,-2 23-1 0 0,3-17-129 0 0,1 0 0 0 0,1 0 1 0 0,1 0-1 0 0,0-1 1 0 0,2 1-1 0 0,0-1 0 0 0,1 1 1 0 0,11 25-1 0 0,-14-41 9 0 0,-1-1 0 0 0,1 0-1 0 0,-1 0 1 0 0,1 0 0 0 0,0 0 0 0 0,0 0-1 0 0,0 0 1 0 0,1-1 0 0 0,-1 1 0 0 0,1-1-1 0 0,-1 1 1 0 0,1-1 0 0 0,0 0 0 0 0,0 0-1 0 0,0 0 1 0 0,0-1 0 0 0,0 1 0 0 0,0-1-1 0 0,1 1 1 0 0,-1-1 0 0 0,0 0 0 0 0,1 0-1 0 0,-1-1 1 0 0,1 1 0 0 0,-1-1 0 0 0,1 1-1 0 0,-1-1 1 0 0,1 0 0 0 0,-1-1 0 0 0,1 1-1 0 0,-1-1 1 0 0,1 1 0 0 0,-1-1 0 0 0,1 0-1 0 0,-1 0 1 0 0,0 0 0 0 0,0-1 0 0 0,1 1 0 0 0,-1-1-1 0 0,5-3 1 0 0,0-4 9 0 0,0 1 0 0 0,0-1 0 0 0,-1-1 0 0 0,0 1 0 0 0,0-1 1 0 0,-1 0-1 0 0,0-1 0 0 0,-1 1 0 0 0,-1-1 0 0 0,7-23 0 0 0,-6 15 110 0 0,-1-1 1 0 0,-1 0-1 0 0,-1 0 0 0 0,-1 0 0 0 0,-2-34 1 0 0,0 47-63 0 0,0 1 0 0 0,0-1 1 0 0,-1 0-1 0 0,1 1 1 0 0,-2 0-1 0 0,1-1 0 0 0,-1 1 1 0 0,0 0-1 0 0,0 0 1 0 0,0 1-1 0 0,-1-1 0 0 0,0 1 1 0 0,0-1-1 0 0,-6-4 1 0 0,8 8-36 0 0,0 0 1 0 0,0 0 0 0 0,0 0 0 0 0,-1 0-1 0 0,1 1 1 0 0,0-1 0 0 0,-1 1-1 0 0,1 0 1 0 0,-1 0 0 0 0,0-1 0 0 0,1 2-1 0 0,-1-1 1 0 0,0 0 0 0 0,0 0-1 0 0,0 1 1 0 0,0 0 0 0 0,1-1 0 0 0,-1 1-1 0 0,0 0 1 0 0,0 1 0 0 0,0-1-1 0 0,0 0 1 0 0,0 1 0 0 0,1 0 0 0 0,-1-1-1 0 0,0 1 1 0 0,1 0 0 0 0,-1 1 0 0 0,0-1-1 0 0,1 0 1 0 0,-1 1 0 0 0,1-1-1 0 0,0 1 1 0 0,-4 3 0 0 0,5-4-112 0 0,-1 0-1 0 0,1 0 1 0 0,0 0 0 0 0,-1 1-1 0 0,1-1 1 0 0,0 0 0 0 0,0 1 0 0 0,0-1-1 0 0,0 1 1 0 0,0 0 0 0 0,1-1-1 0 0,-1 1 1 0 0,0 0 0 0 0,1-1-1 0 0,-1 1 1 0 0,1 0 0 0 0,0 0 0 0 0,-1-1-1 0 0,1 1 1 0 0,0 0 0 0 0,0 0-1 0 0,0 0 1 0 0,0-1 0 0 0,1 1 0 0 0,-1 0-1 0 0,0 0 1 0 0,1 0 0 0 0,-1-1-1 0 0,1 1 1 0 0,-1 0 0 0 0,1-1 0 0 0,0 1-1 0 0,0 0 1 0 0,0-1 0 0 0,0 1-1 0 0,0-1 1 0 0,0 0 0 0 0,0 1 0 0 0,1-1-1 0 0,-1 0 1 0 0,0 0 0 0 0,1 1-1 0 0,-1-1 1 0 0,1 0 0 0 0,-1-1 0 0 0,1 1-1 0 0,0 0 1 0 0,-1 0 0 0 0,1-1-1 0 0,0 1 1 0 0,0-1 0 0 0,2 1-1 0 0,7 2-1102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58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3745 0 0,'-1'10'4334'0'0,"2"22"-2616"0"0,-1-23-977 0 0,-3 113 2450 0 0,2 72-1606 0 0,-1-134-1374 0 0,1-46-172 0 0,1 1 1 0 0,0-1-1 0 0,3 26 0 0 0,4-17 13 0 0,0-17-25 0 0,-6-8-23 0 0,1 0 0 0 0,0 0 0 0 0,-1 0 0 0 0,0 0-1 0 0,1 0 1 0 0,-1-1 0 0 0,0 1 0 0 0,0 0 0 0 0,0-1 0 0 0,0 1 0 0 0,-1-1 0 0 0,1-4-1 0 0,8-34 134 0 0,6-57 0 0 0,-13 72-37 0 0,1-1 0 0 0,1 2 0 0 0,2-1 1 0 0,0 0-1 0 0,2 1 0 0 0,14-33 0 0 0,-21 57-84 0 0,-1 0-1 0 0,0 0 0 0 0,1 0 0 0 0,-1 0 1 0 0,1 0-1 0 0,-1 0 0 0 0,1 0 1 0 0,0 0-1 0 0,-1 0 0 0 0,1 0 1 0 0,0 1-1 0 0,-1-1 0 0 0,1 0 1 0 0,0 0-1 0 0,0 1 0 0 0,0-1 0 0 0,0 0 1 0 0,0 1-1 0 0,0-1 0 0 0,0 1 1 0 0,0 0-1 0 0,0-1 0 0 0,0 1 1 0 0,0 0-1 0 0,0-1 0 0 0,1 1 1 0 0,-1 1 5 0 0,0-1 0 0 0,0 1 1 0 0,1-1-1 0 0,-1 1 0 0 0,0 0 1 0 0,0-1-1 0 0,0 1 1 0 0,0 0-1 0 0,0 0 0 0 0,-1 0 1 0 0,1 0-1 0 0,0 0 0 0 0,0 0 1 0 0,-1 0-1 0 0,1 0 1 0 0,0 0-1 0 0,0 3 0 0 0,3 5 80 0 0,0 0 0 0 0,-1 1 0 0 0,4 19 0 0 0,-3 0-88 0 0,-1-4 44 0 0,2 0 0 0 0,0 0-1 0 0,14 37 1 0 0,-16-54-139 0 0,1 0 1 0 0,0-1-1 0 0,0 0 1 0 0,1 1-1 0 0,0-1 0 0 0,0-1 1 0 0,0 1-1 0 0,1-1 0 0 0,0 0 1 0 0,0 0-1 0 0,1-1 1 0 0,0 1-1 0 0,0-2 0 0 0,12 8 1 0 0,-2-3-231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58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313 163 3977 0 0,'1'-12'955'0'0,"-1"0"1"0"0,0 1-1 0 0,-1-1 1 0 0,-1 0-1 0 0,0 0 0 0 0,0 1 1 0 0,-1-1-1 0 0,-1 1 1 0 0,1 0-1 0 0,-2 0 1 0 0,-7-13-1 0 0,11 23-866 0 0,0 0 0 0 0,0 0 0 0 0,0 0 0 0 0,0 0 0 0 0,0 0 0 0 0,-1 0 0 0 0,1 1 1 0 0,0-1-1 0 0,0 0 0 0 0,-1 1 0 0 0,1-1 0 0 0,0 1 0 0 0,-1-1 0 0 0,1 1 0 0 0,-1 0 0 0 0,1 0 0 0 0,0 0 0 0 0,-1-1 0 0 0,1 1 0 0 0,-1 1 1 0 0,1-1-1 0 0,-1 0 0 0 0,1 0 0 0 0,0 0 0 0 0,-1 1 0 0 0,1-1 0 0 0,0 1 0 0 0,-2 0 0 0 0,-37 19 527 0 0,38-19-552 0 0,-6 5-22 0 0,-1 1-1 0 0,1 0 1 0 0,1 0-1 0 0,-1 1 0 0 0,1 0 1 0 0,1 0-1 0 0,-1 1 0 0 0,1 0 1 0 0,1 0-1 0 0,0 0 1 0 0,0 1-1 0 0,1 0 0 0 0,-5 13 1 0 0,2 0-55 0 0,1 0-1 0 0,1 0 1 0 0,0 1 0 0 0,-1 45 0 0 0,6-64 7 0 0,0 1 1 0 0,0-1 0 0 0,0 1-1 0 0,1-1 1 0 0,0 0 0 0 0,0 1 0 0 0,0-1-1 0 0,1 0 1 0 0,0 1 0 0 0,0-1-1 0 0,0 0 1 0 0,1 0 0 0 0,-1-1-1 0 0,7 9 1 0 0,-7-11 0 0 0,0 0 1 0 0,0 0-1 0 0,1 0 1 0 0,-1-1-1 0 0,0 1 1 0 0,1-1-1 0 0,-1 1 1 0 0,1-1-1 0 0,-1 0 1 0 0,1 0-1 0 0,0 0 1 0 0,-1-1-1 0 0,1 1 1 0 0,0 0-1 0 0,0-1 1 0 0,-1 0-1 0 0,1 0 1 0 0,0 1-1 0 0,0-2 0 0 0,0 1 1 0 0,0 0-1 0 0,-1-1 1 0 0,1 1-1 0 0,0-1 1 0 0,0 0-1 0 0,-1 0 1 0 0,1 0-1 0 0,-1 0 1 0 0,1 0-1 0 0,3-3 1 0 0,5-3-4 0 0,0-1 1 0 0,-1-1 0 0 0,0 1 0 0 0,0-2-1 0 0,-1 0 1 0 0,0 0 0 0 0,-1 0 0 0 0,7-12-1 0 0,-2 2 13 0 0,-1-1-1 0 0,18-43 1 0 0,-29 58-2 0 0,1 0 0 0 0,-1-1 0 0 0,0 1 0 0 0,0-1 0 0 0,-1 0 0 0 0,0 1 0 0 0,0-1 0 0 0,-1 1 0 0 0,0-1 1 0 0,-2-11-1 0 0,-25-63 126 0 0,24 70-98 0 0,25 53 431 0 0,74 314-179 0 0,-89-320-256 0 0,-1 0 1 0 0,-2 37-1 0 0,0-22-5 0 0,-2 2 12 0 0,-2-1 1 0 0,-3 0 0 0 0,-2 0 0 0 0,-2 0 0 0 0,-2-1-1 0 0,-3 0 1 0 0,-1-1 0 0 0,-3 0 0 0 0,-29 57 0 0 0,43-100-33 0 0,-1 0 1 0 0,0 0 0 0 0,-1-1 0 0 0,1 1 0 0 0,-1-1-1 0 0,-1 0 1 0 0,1-1 0 0 0,-1 1 0 0 0,0-1 0 0 0,0 0-1 0 0,-1 0 1 0 0,-9 5 0 0 0,12-8-15 0 0,-1 0 1 0 0,0 1-1 0 0,0-2 1 0 0,0 1-1 0 0,0 0 0 0 0,0-1 1 0 0,0 0-1 0 0,0 0 0 0 0,0-1 1 0 0,0 0-1 0 0,-1 1 1 0 0,1-2-1 0 0,0 1 0 0 0,0 0 1 0 0,0-1-1 0 0,-1 0 1 0 0,1-1-1 0 0,0 1 0 0 0,-7-4 1 0 0,3 1-211 0 0,0 0 0 0 0,0-1 0 0 0,1-1 0 0 0,-1 1 0 0 0,1-1 0 0 0,0-1 0 0 0,1 0-1 0 0,-1 0 1 0 0,1 0 0 0 0,1-1 0 0 0,-10-13 0 0 0,12 13-239 0 0,0 1-1 0 0,0-1 0 0 0,1 0 0 0 0,0 0 0 0 0,1 0 0 0 0,-1 0 0 0 0,1-1 0 0 0,1 1 0 0 0,0 0 0 0 0,0-1 1 0 0,1 0-1 0 0,0 1 0 0 0,0-1 0 0 0,2-9 0 0 0,4-5-1349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59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9 270 2881 0 0,'0'0'232'0'0,"-1"-1"0"0"0,1 1 0 0 0,-1 0 0 0 0,1-1 0 0 0,-1 1 0 0 0,1 0 0 0 0,-1-1-1 0 0,1 1 1 0 0,0-1 0 0 0,-1 1 0 0 0,1 0 0 0 0,-1-1 0 0 0,1 1 0 0 0,0-1 0 0 0,0 1 0 0 0,-1-1 0 0 0,1 0 0 0 0,0 1 0 0 0,0-1 0 0 0,-1 1 0 0 0,1-1 0 0 0,0 1 0 0 0,0-1 0 0 0,0 0 0 0 0,0 1 0 0 0,0-2 0 0 0,-1-25 2294 0 0,8 7-1732 0 0,-7 20-771 0 0,0 0 0 0 0,1 0 1 0 0,-1 0-1 0 0,0 0 0 0 0,1 0 0 0 0,-1 0 0 0 0,1-1 1 0 0,-1 1-1 0 0,0 0 0 0 0,1 0 0 0 0,-1 0 0 0 0,0 0 0 0 0,1 0 1 0 0,-1 0-1 0 0,1 1 0 0 0,-1-1 0 0 0,0 0 0 0 0,1 0 1 0 0,-1 0-1 0 0,0 0 0 0 0,1 0 0 0 0,-1 0 0 0 0,0 1 1 0 0,1-1-1 0 0,-1 0 0 0 0,0 0 0 0 0,1 1 0 0 0,-1-1 1 0 0,0 0-1 0 0,0 0 0 0 0,1 1 0 0 0,-1-1 0 0 0,0 0 1 0 0,0 1-1 0 0,0-1 0 0 0,1 0 0 0 0,-1 1 0 0 0,0-1 1 0 0,0 0-1 0 0,0 1 0 0 0,0-1 0 0 0,0 0 0 0 0,0 1 1 0 0,0-1-1 0 0,0 1 0 0 0,5 10 9 0 0,0 1 0 0 0,-1 0 0 0 0,-1 0 0 0 0,0 0 0 0 0,2 20 0 0 0,-3-15 36 0 0,1 0 1 0 0,10 29-1 0 0,-11-42-62 0 0,-1 0 0 0 0,1 0 1 0 0,0 0-1 0 0,0 0 0 0 0,1 0 0 0 0,-1-1 0 0 0,1 1 1 0 0,0-1-1 0 0,-1 0 0 0 0,2 0 0 0 0,-1 0 0 0 0,0 0 0 0 0,1 0 1 0 0,-1-1-1 0 0,6 4 0 0 0,-6-5 2 0 0,-1 0-1 0 0,0 0 1 0 0,0-1-1 0 0,0 1 1 0 0,1-1 0 0 0,-1 1-1 0 0,0-1 1 0 0,0 0 0 0 0,1 0-1 0 0,-1 0 1 0 0,0 0-1 0 0,1 0 1 0 0,-1 0 0 0 0,0-1-1 0 0,1 1 1 0 0,-1-1-1 0 0,0 0 1 0 0,0 1 0 0 0,0-1-1 0 0,0 0 1 0 0,0 0 0 0 0,0-1-1 0 0,0 1 1 0 0,0 0-1 0 0,0-1 1 0 0,0 1 0 0 0,0-1-1 0 0,-1 1 1 0 0,1-1-1 0 0,-1 0 1 0 0,1 0 0 0 0,-1 1-1 0 0,0-1 1 0 0,0 0-1 0 0,0 0 1 0 0,1-3 0 0 0,4-6 57 0 0,0-1 0 0 0,-1 1 1 0 0,-1-1-1 0 0,0-1 0 0 0,3-12 0 0 0,-2 0 265 0 0,0-1-1 0 0,-2 0 0 0 0,0 0 0 0 0,-2-28 0 0 0,-1 45-157 0 0,-1 0 0 0 0,0 0-1 0 0,0 0 1 0 0,-1-1 0 0 0,0 1-1 0 0,-1 1 1 0 0,0-1 0 0 0,0 0 0 0 0,-1 1-1 0 0,0-1 1 0 0,0 1 0 0 0,-1 0-1 0 0,0 0 1 0 0,0 1 0 0 0,-7-7-1 0 0,9 11-108 0 0,0 0-1 0 0,0 0 0 0 0,0 0 0 0 0,-1 1 0 0 0,1-1 0 0 0,-1 1 1 0 0,0 0-1 0 0,1 0 0 0 0,-1 1 0 0 0,0-1 0 0 0,0 1 0 0 0,0 0 0 0 0,0 0 1 0 0,0 0-1 0 0,0 0 0 0 0,-1 1 0 0 0,1-1 0 0 0,0 1 0 0 0,-6 1 1 0 0,-2 1-40 0 0,1 0 1 0 0,0 1-1 0 0,0 1 1 0 0,0 0-1 0 0,-13 7 1 0 0,24-11-26 0 0,-5 2-93 0 0,-4 2-1542 0 0,17 0-281 0 0,0-4 663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3:00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21 3857 0 0,'-12'-12'2648'0'0,"-1"3"1751"0"0,12 10-4251 0 0,0 0 0 0 0,0 0 0 0 0,0 0 0 0 0,0 0 0 0 0,0 0 0 0 0,1 0-1 0 0,-1 0 1 0 0,0 0 0 0 0,1 0 0 0 0,-1 1 0 0 0,0-1 0 0 0,1 0 0 0 0,0 0 0 0 0,-1 1 0 0 0,1-1 0 0 0,-1 2 0 0 0,0 7 61 0 0,-1 0 1 0 0,1 1-1 0 0,1-1 0 0 0,0 0 0 0 0,0 1 1 0 0,1-1-1 0 0,1 0 0 0 0,4 17 1 0 0,0 17 54 0 0,2 22-48 0 0,14 236-46 0 0,-23-254-164 0 0,-1 2-33 0 0,2 0 0 0 0,12 85 0 0 0,-12-134-42 0 0,0 1 0 0 0,0-1 0 0 0,0 1 0 0 0,0-1 0 0 0,1 1 0 0 0,-1-1 0 0 0,0 1 0 0 0,1-1 0 0 0,-1 1 0 0 0,1-1 0 0 0,0 0 0 0 0,-1 1 0 0 0,1-1 0 0 0,0 0 0 0 0,0 1 0 0 0,0-1 0 0 0,0 0 0 0 0,0 0 0 0 0,0 0 0 0 0,0 0 0 0 0,0 0 0 0 0,3 2 0 0 0,-3-4-109 0 0,1 1 0 0 0,-1-1 0 0 0,0 1 0 0 0,0-1 0 0 0,0 1 0 0 0,0-1 0 0 0,1 0 0 0 0,-1 0 0 0 0,0 0 0 0 0,0 1 0 0 0,-1-1 0 0 0,1 0 0 0 0,0 0 0 0 0,0 0 0 0 0,0 0 0 0 0,-1-1 0 0 0,1 1 0 0 0,0 0 0 0 0,-1 0 0 0 0,1 0 0 0 0,-1-1 0 0 0,1 1 0 0 0,-1 0 0 0 0,0 0 0 0 0,1-2 0 0 0,7-16-1811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3:00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1720 0 0,'7'-2'647'0'0,"0"0"0"0"0,0 1-1 0 0,-1 0 1 0 0,1 0-1 0 0,0 1 1 0 0,0 0 0 0 0,0 0-1 0 0,0 1 1 0 0,0 0-1 0 0,0 0 1 0 0,-1 0 0 0 0,1 1-1 0 0,0 0 1 0 0,-1 0-1 0 0,0 1 1 0 0,10 5 0 0 0,-8-3-327 0 0,0 1 1 0 0,-1 0 0 0 0,1 1-1 0 0,-2-1 1 0 0,1 1 0 0 0,-1 1-1 0 0,0-1 1 0 0,0 1 0 0 0,-1 0-1 0 0,7 14 1 0 0,2 10-32 0 0,-2 0 1 0 0,-1 1-1 0 0,-2 0 0 0 0,-1 0 1 0 0,6 51-1 0 0,-8-32 28 0 0,-2 0 0 0 0,-2 0 1 0 0,-6 59-1 0 0,1-85-257 0 0,0 0 0 0 0,-1-1 0 0 0,-2 0 0 0 0,0 0-1 0 0,-2-1 1 0 0,-1 1 0 0 0,0-2 0 0 0,-18 32 0 0 0,17-40-42 0 0,0 0-1 0 0,0-1 1 0 0,-17 17-1 0 0,24-28-65 0 0,1 0 1 0 0,-1 0-1 0 0,0 0 0 0 0,-1 0 0 0 0,1-1 0 0 0,0 0 0 0 0,-1 1 1 0 0,0-1-1 0 0,1-1 0 0 0,-1 1 0 0 0,0 0 0 0 0,0-1 0 0 0,0 0 0 0 0,0 0 1 0 0,0 0-1 0 0,0 0 0 0 0,0-1 0 0 0,0 0 0 0 0,-8 0 0 0 0,11 0-20 0 0,0 0-1 0 0,1 0 0 0 0,-1 0 1 0 0,1 0-1 0 0,-1 0 1 0 0,0 0-1 0 0,1 0 0 0 0,-1 0 1 0 0,0 0-1 0 0,1-1 0 0 0,-1 1 1 0 0,1 0-1 0 0,-1 0 0 0 0,1-1 1 0 0,-1 1-1 0 0,1 0 0 0 0,-1-1 1 0 0,1 1-1 0 0,-1-1 0 0 0,1 1 1 0 0,-1 0-1 0 0,1-1 1 0 0,0 1-1 0 0,-1-1 0 0 0,1 1 1 0 0,-1-1-1 0 0,1 1 0 0 0,0-1 1 0 0,0 0-1 0 0,-1 1 0 0 0,1-1 1 0 0,0 1-1 0 0,0-1 0 0 0,0 0 1 0 0,0 1-1 0 0,0-1 1 0 0,0 1-1 0 0,0-1 0 0 0,0 0 1 0 0,0 1-1 0 0,0-1 0 0 0,0 0 1 0 0,0 1-1 0 0,0-1 0 0 0,0 1 1 0 0,1-1-1 0 0,-1-1 0 0 0,18-20-2658 0 0,-2 9 510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3:00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5105 0 0,'-1'0'403'0'0,"-1"0"-1"0"0,1 0 0 0 0,-1 1 1 0 0,1-1-1 0 0,-1 0 1 0 0,1 0-1 0 0,0 1 1 0 0,-1-1-1 0 0,1 1 1 0 0,-1-1-1 0 0,1 1 1 0 0,0 0-1 0 0,-1 0 1 0 0,1 0-1 0 0,0-1 0 0 0,0 1 1 0 0,0 0-1 0 0,0 0 1 0 0,0 0-1 0 0,0 1 1 0 0,0-1-1 0 0,-1 2 1 0 0,0 1-36 0 0,0-1 0 0 0,0 1-1 0 0,1 0 1 0 0,0-1 0 0 0,0 1 0 0 0,0 0 0 0 0,0 0 0 0 0,0 7 0 0 0,1 9-298 0 0,0 0-1 0 0,7 35 0 0 0,-6-41 540 0 0,75 508-318 0 0,-60-467-1746 0 0,-6-40-1560 0 0,-9-17 2781 0 0,-1 1 0 0 0,1 0 0 0 0,0-1-1 0 0,-1 1 1 0 0,1-1 0 0 0,-1 1 0 0 0,0-1 0 0 0,1 1-1 0 0,-1-1 1 0 0,0 1 0 0 0,0-1 0 0 0,0 1 0 0 0,0-1-1 0 0,0 0 1 0 0,0 1 0 0 0,-1-2 0 0 0,1-19-2196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3:01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59 3113 0 0,'0'-2'270'0'0,"0"0"1"0"0,0-1-1 0 0,1 1 1 0 0,-1 0-1 0 0,0 0 1 0 0,1-1-1 0 0,-1 1 1 0 0,1 0-1 0 0,0 0 1 0 0,0 0-1 0 0,-1 0 1 0 0,1 0-1 0 0,1 0 1 0 0,-1 0-1 0 0,0 0 1 0 0,0 0-1 0 0,1 1 1 0 0,-1-1-1 0 0,1 0 1 0 0,0 1-1 0 0,-1-1 1 0 0,4-1-1 0 0,0 1-10 0 0,-1 0-1 0 0,0 0 0 0 0,0 1 0 0 0,0-1 0 0 0,1 1 0 0 0,-1 1 0 0 0,1-1 0 0 0,-1 0 1 0 0,1 1-1 0 0,8 0 0 0 0,0 1 35 0 0,1 1 0 0 0,-1 0 1 0 0,0 1-1 0 0,0 0 0 0 0,0 1 1 0 0,-1 1-1 0 0,13 5 0 0 0,-18-6-213 0 0,-1-1 0 0 0,1 1 0 0 0,-1 0 0 0 0,0 1 0 0 0,0 0 0 0 0,0 0 0 0 0,-1 0 0 0 0,0 0 0 0 0,0 1 0 0 0,0 0 0 0 0,-1 0 0 0 0,0 0 0 0 0,0 1 0 0 0,0 0 0 0 0,-1-1 0 0 0,0 1 0 0 0,0 0 0 0 0,-1 0 0 0 0,0 1 0 0 0,0-1 0 0 0,-1 0 0 0 0,1 1 0 0 0,-2-1 0 0 0,1 1 0 0 0,-1 0 0 0 0,0-1 0 0 0,-1 1 0 0 0,0-1 0 0 0,-3 13 0 0 0,-1 1-36 0 0,-1 0 1 0 0,-1 0-1 0 0,-1 0 1 0 0,-1-1-1 0 0,-1 0 1 0 0,-1-1-1 0 0,0 0 1 0 0,-27 32-1 0 0,-70 80-37 0 0,106-127-17 0 0,-1 0 0 0 0,0 1 0 0 0,1-1 0 0 0,-1 1 0 0 0,1 0 0 0 0,1-1 0 0 0,-1 1 0 0 0,1 0 0 0 0,-1 0 0 0 0,1 0 0 0 0,1 0 0 0 0,-1 0-1 0 0,1 0 1 0 0,0 6 0 0 0,45-22-140 0 0,-7-10 131 0 0,-2-2 1 0 0,46-38-1 0 0,29-18 64 0 0,-108 77-30 0 0,-1 0-1 0 0,0 1 0 0 0,0-1 1 0 0,1 1-1 0 0,-1-1 0 0 0,1 1 1 0 0,-1 0-1 0 0,1 0 0 0 0,0 0 1 0 0,-1 1-1 0 0,1-1 0 0 0,0 0 1 0 0,-1 1-1 0 0,1 0 0 0 0,0 0 1 0 0,0 0-1 0 0,0 0 0 0 0,-1 0 1 0 0,1 0-1 0 0,0 1 0 0 0,0-1 1 0 0,-1 1-1 0 0,1 0 1 0 0,0 0-1 0 0,-1 0 0 0 0,1 0 1 0 0,-1 0-1 0 0,1 1 0 0 0,-1-1 1 0 0,0 1-1 0 0,0-1 0 0 0,1 1 1 0 0,-1 0-1 0 0,0 0 0 0 0,0 0 1 0 0,-1 0-1 0 0,1 0 0 0 0,0 1 1 0 0,-1-1-1 0 0,1 0 0 0 0,-1 1 1 0 0,0-1-1 0 0,0 1 0 0 0,1 3 1 0 0,3 7 122 0 0,0 1 0 0 0,-1-1 0 0 0,-1 1 0 0 0,-1 0 0 0 0,0 0 0 0 0,0 0 0 0 0,-1 20 0 0 0,-4 12 149 0 0,-3-1 0 0 0,-1 1 1 0 0,-2-1-1 0 0,-2-1 0 0 0,-2 0 0 0 0,-1-1 0 0 0,-33 64 0 0 0,42-95-259 0 0,-1-2 1 0 0,0 1-1 0 0,-1-1 0 0 0,0 0 1 0 0,-1 0-1 0 0,0-1 0 0 0,-1 0 1 0 0,1 0-1 0 0,-2-1 0 0 0,1-1 1 0 0,-1 1-1 0 0,0-1 1 0 0,-13 6-1 0 0,14-9-93 0 0,0-1 0 0 0,0 1 0 0 0,0-1 0 0 0,0-1 0 0 0,0 0 1 0 0,-1 0-1 0 0,1-1 0 0 0,-1 0 0 0 0,1-1 0 0 0,-1 0 0 0 0,1 0 0 0 0,-1-1 0 0 0,1-1 1 0 0,-1 1-1 0 0,1-1 0 0 0,0-1 0 0 0,-12-4 0 0 0,-6-4-1510 0 0,0-1-1 0 0,-43-26 1 0 0,40 20-463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10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2721 0 0,'-2'2'241'0'0,"-1"1"1"0"0,0-1 0 0 0,1 0-1 0 0,-1 1 1 0 0,1-1 0 0 0,-1 1-1 0 0,1 0 1 0 0,0 0 0 0 0,0 0 0 0 0,1 0-1 0 0,-1 0 1 0 0,1 0 0 0 0,-1 1-1 0 0,1-1 1 0 0,0 0 0 0 0,0 1-1 0 0,1-1 1 0 0,-1 4 0 0 0,-7 72 1492 0 0,8-67-1387 0 0,1 178 1205 0 0,40 303-1 0 0,-9-184-1311 0 0,11 22-2 0 0,-43-328-232 0 0,5 24-46 0 0,-7-47-1378 0 0,-3-24 20 0 0,3 16 402 0 0,-2-7-475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3:02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1 358 2425 0 0,'5'-13'917'0'0,"1"0"0"0"0,0 1 0 0 0,1-1 0 0 0,0 2 0 0 0,1-1 0 0 0,16-17 0 0 0,-24 29-898 0 0,16-22 921 0 0,-11 15-723 0 0,-1 1 0 0 0,1 0 0 0 0,0 0 0 0 0,1 0 0 0 0,0 1 0 0 0,-1 0 0 0 0,2 0 0 0 0,6-5 0 0 0,0 3-10 0 0,-1-1 0 0 0,1 2 0 0 0,1 0 1 0 0,-1 0-1 0 0,1 1 0 0 0,0 1 0 0 0,0 0 0 0 0,0 1 0 0 0,1 1 1 0 0,17-1-1 0 0,-21 3-110 0 0,-1 0 1 0 0,0 1-1 0 0,0 1 1 0 0,0-1-1 0 0,0 2 0 0 0,0-1 1 0 0,0 1-1 0 0,-1 1 1 0 0,0 0-1 0 0,1 0 1 0 0,-1 1-1 0 0,0 0 1 0 0,-1 1-1 0 0,0-1 1 0 0,13 12-1 0 0,50 53 285 0 0,-47-45-330 0 0,0-1-1 0 0,1-2 0 0 0,35 24 0 0 0,-36-30-48 0 0,57 31-2 0 0,-73-44 1 0 0,0 1 0 0 0,0-2 0 0 0,0 1 0 0 0,1-1 0 0 0,-1-1 0 0 0,1 1 0 0 0,-1-2 0 0 0,1 1 0 0 0,9-1 0 0 0,-15-1 3 0 0,0 1 0 0 0,0-1 1 0 0,0 0-1 0 0,-1 0 0 0 0,1 0 1 0 0,0 0-1 0 0,0-1 0 0 0,-1 1 1 0 0,1-1-1 0 0,-1 0 0 0 0,1 1 0 0 0,-1-1 1 0 0,0 0-1 0 0,0 0 0 0 0,0-1 1 0 0,0 1-1 0 0,3-5 0 0 0,30-52 154 0 0,-18 27-81 0 0,14-23 53 0 0,-23 38-94 0 0,1 0 0 0 0,1 1 0 0 0,15-18 0 0 0,-19 26-26 0 0,0 0 1 0 0,1 1 0 0 0,0 0 0 0 0,0 1 0 0 0,1 0 0 0 0,0 0-1 0 0,0 0 1 0 0,0 1 0 0 0,0 0 0 0 0,1 1 0 0 0,0 0 0 0 0,0 0-1 0 0,1 1 1 0 0,-1 0 0 0 0,0 1 0 0 0,1 0 0 0 0,0 0 0 0 0,-1 1-1 0 0,1 0 1 0 0,0 1 0 0 0,0 0 0 0 0,0 0 0 0 0,-1 1 0 0 0,1 1-1 0 0,0-1 1 0 0,-1 2 0 0 0,1-1 0 0 0,-1 1 0 0 0,0 1-1 0 0,16 8 1 0 0,9 7 39 0 0,-2 3 1 0 0,59 48-1 0 0,-41-29-1 0 0,-38-32-36 0 0,-5-2-13 0 0,0-1 1 0 0,0-1 0 0 0,0 1 0 0 0,1-1 0 0 0,0 0 0 0 0,0-1 0 0 0,1 0 0 0 0,-1 0 0 0 0,1-1 0 0 0,9 3 0 0 0,-14-7-1 0 0,0 1 0 0 0,0-1-1 0 0,0 0 1 0 0,1 0 0 0 0,-1 0 0 0 0,0 0 0 0 0,5-4-1 0 0,12-2-1 0 0,45-18 41 0 0,-58 23-34 0 0,0-1-1 0 0,0 0 1 0 0,0-1-1 0 0,0 0 1 0 0,-1 0-1 0 0,12-9 1 0 0,26-13 23 0 0,2 3 20 0 0,-38 17-30 0 0,1 1 0 0 0,0 0 0 0 0,0 1 1 0 0,0 0-1 0 0,1 0 0 0 0,-1 1 0 0 0,1 1 1 0 0,11-2-1 0 0,-6 4 34 0 0,1 1 0 0 0,-1 0 1 0 0,0 1-1 0 0,1 1 0 0 0,-1 1 1 0 0,-1 0-1 0 0,31 12 0 0 0,-34-10-9 0 0,0-1 0 0 0,1-1 1 0 0,0 0-1 0 0,0-1 0 0 0,0 0 0 0 0,0-1 0 0 0,0 0 0 0 0,1-1 0 0 0,-1-1 1 0 0,0 0-1 0 0,1-1 0 0 0,14-2 0 0 0,7-8 69 0 0,1 2 0 0 0,0 2 1 0 0,1 1-1 0 0,-1 2 0 0 0,1 1 0 0 0,55 4 0 0 0,-38 4-23 0 0,79-2 0 0 0,-117-3-85 0 0,0-2 0 0 0,0 0 0 0 0,0 0 0 0 0,-1-2 0 0 0,1 0 1 0 0,-1-1-1 0 0,0 0 0 0 0,-1-1 0 0 0,23-13 0 0 0,-3-2-5 0 0,-10 8-32 0 0,-1-1 0 0 0,-1-2 0 0 0,-1 0 0 0 0,30-28 0 0 0,-32 23-37 0 0,5 6-37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3:0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3273 0 0,'-10'0'735'0'0,"0"1"0"0"0,0-1 1 0 0,0 2-1 0 0,0-1 0 0 0,-14 6 1 0 0,17-5-609 0 0,0 2 0 0 0,0-1 1 0 0,0 1-1 0 0,0 0 1 0 0,0 0-1 0 0,1 1 0 0 0,0 0 1 0 0,0 0-1 0 0,1 0 0 0 0,-1 1 1 0 0,1 0-1 0 0,-5 7 1 0 0,-2 4-39 0 0,2 0 1 0 0,0 0 0 0 0,1 1-1 0 0,1 0 1 0 0,0 1 0 0 0,-9 36-1 0 0,-15 121 63 0 0,27-140-128 0 0,-10 62-5 0 0,5 1 1 0 0,4 1 0 0 0,5-1-1 0 0,20 181 1 0 0,-16-261 22 0 0,1 1 0 0 0,0-1-1 0 0,2 0 1 0 0,0-1 0 0 0,1 1 0 0 0,1-1-1 0 0,0-1 1 0 0,17 26 0 0 0,-20-37-19 0 0,-1 0 0 0 0,1 0-1 0 0,0 0 1 0 0,1-1 0 0 0,0 0 0 0 0,0 0-1 0 0,0 0 1 0 0,0-1 0 0 0,1 0 0 0 0,-1 0 0 0 0,1-1-1 0 0,0 1 1 0 0,0-2 0 0 0,0 1 0 0 0,1-1 0 0 0,-1 0-1 0 0,1 0 1 0 0,-1-1 0 0 0,1 0 0 0 0,0 0 0 0 0,-1-1-1 0 0,1 0 1 0 0,0-1 0 0 0,9-1 0 0 0,2-1 205 0 0,1-2 0 0 0,-1 0-1 0 0,0-2 1 0 0,-1 0 0 0 0,0-1 0 0 0,0 0 0 0 0,0-2 0 0 0,-1 0 0 0 0,-1-1 0 0 0,1 0 0 0 0,-2-2 0 0 0,0 0-1 0 0,0 0 1 0 0,-2-2 0 0 0,1 1 0 0 0,15-25 0 0 0,-1-2 330 0 0,-2 0 0 0 0,-2-2 0 0 0,-2-1 0 0 0,-2 0-1 0 0,23-77 1 0 0,-37 98-352 0 0,-1 0-1 0 0,-1 0 0 0 0,1-24 0 0 0,0-1 80 0 0,-4 23-177 0 0,0-1 1 0 0,-1 1-1 0 0,-2 0 1 0 0,0-1-1 0 0,-2 1 0 0 0,0 0 1 0 0,-2 1-1 0 0,-17-45 1 0 0,5 23-18 0 0,-3 0 1 0 0,-1 2 0 0 0,-40-60 0 0 0,55 94-78 0 0,-1 0 1 0 0,0 0 0 0 0,-1 0-1 0 0,0 1 1 0 0,-14-11 0 0 0,21 18-62 0 0,0 0 0 0 0,0 1 0 0 0,0-1 0 0 0,0 1 0 0 0,0-1 0 0 0,0 1 0 0 0,0 0 0 0 0,0 0 0 0 0,-1 0 0 0 0,1 0 0 0 0,0 0 0 0 0,-1 0 0 0 0,1 1 0 0 0,-1-1 0 0 0,1 1 0 0 0,-1 0 1 0 0,1-1-1 0 0,-1 1 0 0 0,1 0 0 0 0,-1 1 0 0 0,1-1 0 0 0,-1 0 0 0 0,1 1 0 0 0,-1-1 0 0 0,1 1 0 0 0,-1 0 0 0 0,1 0 0 0 0,0 0 0 0 0,-1 0 0 0 0,1 0 0 0 0,0 0 0 0 0,-4 4 0 0 0,5-3-187 0 0,0 1 0 0 0,0 0 0 0 0,0-1 0 0 0,0 1 0 0 0,0 0 0 0 0,0-1 0 0 0,1 1 0 0 0,-1 0 0 0 0,1 0 0 0 0,0-1 0 0 0,0 1 0 0 0,0 0 0 0 0,0 0 0 0 0,2 4 0 0 0,6 39-2126 0 0,2-19 741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3:05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 3929 0 0,'0'1'186'0'0,"1"0"-1"0"0,-1 0 1 0 0,1 0 0 0 0,-1 0 0 0 0,0 0-1 0 0,1 0 1 0 0,-1 0 0 0 0,0 0 0 0 0,0 0-1 0 0,0 0 1 0 0,0 0 0 0 0,0 0-1 0 0,0 0 1 0 0,0 0 0 0 0,0 0 0 0 0,0 0-1 0 0,-1 0 1 0 0,1 0 0 0 0,0 0 0 0 0,0 0-1 0 0,-1 0 1 0 0,1 0 0 0 0,-1 0 0 0 0,1 0-1 0 0,-1 0 1 0 0,0 1 0 0 0,-15 36 1448 0 0,-3 5-1346 0 0,2 1 0 0 0,1 0-1 0 0,3 1 1 0 0,1 1 0 0 0,3 0-1 0 0,2 1 1 0 0,1-1 0 0 0,3 1-1 0 0,3 69 1 0 0,0-109-276 0 0,1 0 0 0 0,0 0 0 0 0,0 0-1 0 0,0 0 1 0 0,1 0 0 0 0,0 0 0 0 0,1 0 0 0 0,-1 0 0 0 0,1-1 0 0 0,1 1 0 0 0,-1-1 0 0 0,6 8-1 0 0,-7-12 14 0 0,0 0-1 0 0,1 0 0 0 0,-1-1 0 0 0,0 1 0 0 0,1 0 0 0 0,-1-1 0 0 0,1 0 0 0 0,-1 1 0 0 0,1-1 0 0 0,-1 0 0 0 0,1 0 1 0 0,0-1-1 0 0,0 1 0 0 0,0 0 0 0 0,-1-1 0 0 0,1 0 0 0 0,0 0 0 0 0,0 0 0 0 0,0 0 0 0 0,0 0 0 0 0,-1 0 0 0 0,1-1 1 0 0,0 1-1 0 0,0-1 0 0 0,0 0 0 0 0,-1 0 0 0 0,1 0 0 0 0,0 0 0 0 0,-1 0 0 0 0,1-1 0 0 0,-1 1 0 0 0,3-3 0 0 0,10-5 146 0 0,-1-1 0 0 0,-1-1-1 0 0,0 0 1 0 0,-1 0-1 0 0,0-1 1 0 0,20-26-1 0 0,54-89 663 0 0,-79 115-767 0 0,41-75 642 0 0,58-144 1 0 0,-95 206-518 0 0,-7 17-29 0 0,-1 0 0 0 0,-1 1 0 0 0,1-1 0 0 0,-1 0 0 0 0,-1 0 0 0 0,1-1 0 0 0,-2 1 0 0 0,1 0 0 0 0,-1-12 0 0 0,0 20-149 0 0,0-1 1 0 0,0 1 0 0 0,0 0-1 0 0,0 0 1 0 0,0-1-1 0 0,0 1 1 0 0,-1 0 0 0 0,1 0-1 0 0,0-1 1 0 0,0 1-1 0 0,0 0 1 0 0,0 0-1 0 0,0 0 1 0 0,0-1 0 0 0,-1 1-1 0 0,1 0 1 0 0,0 0-1 0 0,0 0 1 0 0,0-1 0 0 0,-1 1-1 0 0,1 0 1 0 0,0 0-1 0 0,0 0 1 0 0,-1 0-1 0 0,1 0 1 0 0,0 0 0 0 0,0-1-1 0 0,0 1 1 0 0,-1 0-1 0 0,1 0 1 0 0,0 0 0 0 0,-1 0-1 0 0,1 0 1 0 0,0 0-1 0 0,0 0 1 0 0,-1 0-1 0 0,1 0 1 0 0,0 0 0 0 0,0 0-1 0 0,-1 0 1 0 0,1 0-1 0 0,0 1 1 0 0,0-1 0 0 0,-1 0-1 0 0,1 0 1 0 0,0 0-1 0 0,0 0 1 0 0,0 0-1 0 0,-1 0 1 0 0,1 1 0 0 0,0-1-1 0 0,0 0 1 0 0,0 0-1 0 0,-1 0 1 0 0,1 1 0 0 0,0-1-1 0 0,0 0 1 0 0,0 0-1 0 0,0 0 1 0 0,0 1-1 0 0,-1-1 1 0 0,1 0 0 0 0,0 0-1 0 0,0 1 1 0 0,0-1-1 0 0,0 0 1 0 0,-11 20 315 0 0,3 12-225 0 0,-28 166 50 0 0,33-177-157 0 0,2 1 1 0 0,0 0-1 0 0,1 0 1 0 0,2 0-1 0 0,0 0 1 0 0,1 0-1 0 0,7 23 1 0 0,-9-40-4 0 0,1 1 1 0 0,0 0-1 0 0,1-1 1 0 0,-1 0-1 0 0,1 1 1 0 0,0-1-1 0 0,0 0 1 0 0,0-1-1 0 0,1 1 1 0 0,0 0-1 0 0,0-1 0 0 0,0 0 1 0 0,5 4-1 0 0,-5-5-157 0 0,0-1 0 0 0,0 0 0 0 0,0 0-1 0 0,1 0 1 0 0,-1-1 0 0 0,0 0-1 0 0,1 1 1 0 0,-1-1 0 0 0,1-1 0 0 0,-1 1-1 0 0,1-1 1 0 0,-1 1 0 0 0,1-1-1 0 0,0-1 1 0 0,-1 1 0 0 0,1-1-1 0 0,8-2 1 0 0,-10 2 35 0 0,0 0-1 0 0,0 0 1 0 0,0-1-1 0 0,0 1 1 0 0,0-1-1 0 0,0 0 1 0 0,0 0-1 0 0,-1 0 0 0 0,1 0 1 0 0,-1-1-1 0 0,3-2 1 0 0,1-1-308 0 0,14-12-1326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3:05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9 6825 0 0,'-25'-5'5572'0'0,"17"8"-3366"0"0,15 7-838 0 0,0-7-1176 0 0,1 0 0 0 0,-1-1-1 0 0,1 0 1 0 0,-1 0-1 0 0,1-1 1 0 0,0 0-1 0 0,-1-1 1 0 0,13 1-1 0 0,-7-1-26 0 0,31 1 226 0 0,0-3-1 0 0,51-7 1 0 0,54-3-1603 0 0,-146 7-2172 0 0,-1 0 1663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3:06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7554 0 0,'-13'23'4375'0'0,"-1"15"-2976"0"0,3-8-679 0 0,-15 35 342 0 0,3 1 0 0 0,-25 122-1 0 0,35-111-925 0 0,3 1 0 0 0,4 0-1 0 0,2 1 1 0 0,11 108 0 0 0,-6-175-134 0 0,1 1 0 0 0,0-1 1 0 0,1 0-1 0 0,0 0 1 0 0,1 0-1 0 0,1 0 0 0 0,0-1 1 0 0,0 1-1 0 0,1-1 0 0 0,0 0 1 0 0,1-1-1 0 0,0 0 0 0 0,9 10 1 0 0,-11-16-9 0 0,-1 0 1 0 0,1 0 0 0 0,-1 0-1 0 0,1 0 1 0 0,0-1 0 0 0,1 0 0 0 0,-1 0-1 0 0,0 0 1 0 0,1 0 0 0 0,0-1 0 0 0,-1 0-1 0 0,1-1 1 0 0,0 1 0 0 0,0-1 0 0 0,0 0-1 0 0,0 0 1 0 0,0-1 0 0 0,0 0-1 0 0,0 0 1 0 0,0 0 0 0 0,0-1 0 0 0,0 0-1 0 0,0 0 1 0 0,0 0 0 0 0,0-1 0 0 0,0 0-1 0 0,0 0 1 0 0,6-4 0 0 0,2-1-158 0 0,0-1 0 0 0,-1 0 0 0 0,0-1 0 0 0,0 0 0 0 0,-1-1 0 0 0,0 0 0 0 0,-1-1 0 0 0,10-13 0 0 0,8-14-2104 0 0,33-54 0 0 0,-53 77 1724 0 0,12-19-1399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3:06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15 5657 0 0,'-10'-13'5063'0'0,"10"12"-4995"0"0,0 1-1 0 0,-1 0 1 0 0,1 0 0 0 0,0 0-1 0 0,-1 0 1 0 0,1 0-1 0 0,0-1 1 0 0,-1 1 0 0 0,1 0-1 0 0,-1 0 1 0 0,1 0-1 0 0,0 0 1 0 0,-1 0 0 0 0,1 0-1 0 0,0 0 1 0 0,-1 0-1 0 0,1 0 1 0 0,0 0 0 0 0,-1 0-1 0 0,1 0 1 0 0,0 1-1 0 0,-1-1 1 0 0,1 0 0 0 0,0 0-1 0 0,-1 0 1 0 0,1 0-1 0 0,0 1 1 0 0,-1-1 0 0 0,1 0-1 0 0,0 0 1 0 0,-1 0-1 0 0,1 1 1 0 0,0-1 0 0 0,0 0-1 0 0,0 1 1 0 0,-1-1-1 0 0,1 0 1 0 0,0 1 0 0 0,0-1-1 0 0,0 0 1 0 0,-1 0-1 0 0,1 1 1 0 0,0-1 0 0 0,0 1-1 0 0,0-1 1 0 0,0 0-1 0 0,0 1 1 0 0,0-1 0 0 0,0 0-1 0 0,0 1 1 0 0,0-1-1 0 0,0 1 1 0 0,-26 155 3612 0 0,1 88-2682 0 0,11-96-536 0 0,-23 273 50 0 0,31-285-432 0 0,13 152-1 0 0,-7-279-144 0 0,4 34 106 0 0,10 54 0 0 0,-12-87-243 0 0,0 0-1 0 0,0-1 1 0 0,1 0 0 0 0,0 0-1 0 0,1 0 1 0 0,0 0 0 0 0,1 0 0 0 0,-1-1-1 0 0,2 1 1 0 0,-1-1 0 0 0,1-1-1 0 0,10 11 1 0 0,-16-17 29 0 0,1 0-1 0 0,0-1 1 0 0,0 1-1 0 0,-1-1 1 0 0,1 1 0 0 0,0-1-1 0 0,0 1 1 0 0,0-1-1 0 0,-1 1 1 0 0,1-1 0 0 0,0 0-1 0 0,0 1 1 0 0,0-1-1 0 0,0 0 1 0 0,0 0 0 0 0,0 0-1 0 0,0 0 1 0 0,0 0-1 0 0,0 0 1 0 0,0 0 0 0 0,0 0-1 0 0,0 0 1 0 0,0 0-1 0 0,0 0 1 0 0,-1 0-1 0 0,1-1 1 0 0,0 1 0 0 0,0-1-1 0 0,0 1 1 0 0,0 0-1 0 0,0-1 1 0 0,-1 1 0 0 0,1-1-1 0 0,0 0 1 0 0,1 0-1 0 0,4-9-2274 0 0</inkml:trace>
  <inkml:trace contextRef="#ctx0" brushRef="#br0" timeOffset="1">100 626 2280 0 0,'-1'-23'590'0'0,"0"-5"745"0"0,1 0 0 0 0,6-51 0 0 0,-4 70-855 0 0,0 1 0 0 0,0-1 0 0 0,1 0 0 0 0,0 1 0 0 0,0 0 0 0 0,1 0 0 0 0,0 0 1 0 0,1 0-1 0 0,-1 0 0 0 0,1 1 0 0 0,1 0 0 0 0,12-13 0 0 0,-10 11-189 0 0,2 1 0 0 0,-1-1 0 0 0,1 2 0 0 0,0-1-1 0 0,1 1 1 0 0,-1 1 0 0 0,1 0 0 0 0,1 0 0 0 0,-1 1 0 0 0,1 0 0 0 0,0 1-1 0 0,0 1 1 0 0,0 0 0 0 0,1 1 0 0 0,-1 0 0 0 0,1 0 0 0 0,-1 2 0 0 0,1-1 0 0 0,23 4-1 0 0,-33-3-232 0 0,1 1-1 0 0,-1 0 0 0 0,1 0 0 0 0,-1 0 0 0 0,0 0 1 0 0,1 0-1 0 0,-1 1 0 0 0,0-1 0 0 0,0 1 0 0 0,0 0 1 0 0,0 0-1 0 0,0 0 0 0 0,-1 1 0 0 0,1-1 0 0 0,0 1 1 0 0,-1-1-1 0 0,3 5 0 0 0,-2-2 27 0 0,0 0 0 0 0,0 1-1 0 0,-1-1 1 0 0,0 0 0 0 0,0 1 0 0 0,-1-1 0 0 0,1 1 0 0 0,-1 0 0 0 0,0 10-1 0 0,-1 4 79 0 0,0-1-1 0 0,-2 1 1 0 0,0-1-1 0 0,-1 0 1 0 0,-9 27-1 0 0,9-36-124 0 0,-1-1 1 0 0,-1 0-1 0 0,0 0 0 0 0,0 0 1 0 0,0 0-1 0 0,-1-1 1 0 0,-1 0-1 0 0,1 0 0 0 0,-1-1 1 0 0,-1 0-1 0 0,1 0 0 0 0,-1-1 1 0 0,0 0-1 0 0,-16 9 1 0 0,15-9-245 0 0,0-1 1 0 0,0-1-1 0 0,0 0 1 0 0,-1 0-1 0 0,1 0 1 0 0,-1-1-1 0 0,0-1 1 0 0,0 0-1 0 0,0 0 1 0 0,0-1-1 0 0,-1 0 1 0 0,1-1-1 0 0,0 0 1 0 0,0-1-1 0 0,-12-1 1 0 0,2-6-877 0 0,0-4-530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3:07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4169 0 0,'-7'42'7188'0'0,"-19"38"-5658"0"0,1-3-1390 0 0,15-37-115 0 0,2 0 1 0 0,-3 48-1 0 0,10-71 22 0 0,0 1-1 0 0,2-1 1 0 0,0 1-1 0 0,0-1 1 0 0,2 1-1 0 0,0-1 0 0 0,9 26 1 0 0,-11-40-27 0 0,0-1 0 0 0,0 0 0 0 0,0 1 1 0 0,0-1-1 0 0,0 0 0 0 0,0 0 0 0 0,0 0 0 0 0,1 0 0 0 0,0 0 0 0 0,-1 0 1 0 0,1 0-1 0 0,0 0 0 0 0,0-1 0 0 0,-1 1 0 0 0,1-1 0 0 0,1 1 1 0 0,-1-1-1 0 0,0 0 0 0 0,0 0 0 0 0,0 0 0 0 0,1 0 0 0 0,-1 0 1 0 0,0 0-1 0 0,1-1 0 0 0,-1 1 0 0 0,1-1 0 0 0,-1 0 0 0 0,1 1 1 0 0,-1-1-1 0 0,1 0 0 0 0,-1-1 0 0 0,1 1 0 0 0,-1 0 0 0 0,1-1 0 0 0,-1 1 1 0 0,0-1-1 0 0,1 0 0 0 0,-1 0 0 0 0,0 0 0 0 0,1 0 0 0 0,3-3 1 0 0,9-4 113 0 0,0-1 1 0 0,0 0 0 0 0,-1-1-1 0 0,20-19 1 0 0,-31 27-112 0 0,29-25 290 0 0,-2 0-1 0 0,0-2 1 0 0,41-55 0 0 0,-29 33 216 0 0,-32 40-269 0 0,0 0 1 0 0,-1 0 0 0 0,-1-1 0 0 0,0-1-1 0 0,0 1 1 0 0,6-15 0 0 0,-5 14 782 0 0,-9 13-1020 0 0,1 0 0 0 0,-1 0 1 0 0,0 0-1 0 0,0 0 0 0 0,1 0 0 0 0,-1 0 1 0 0,0 0-1 0 0,0 0 0 0 0,0 0 0 0 0,1 0 0 0 0,-1 0 1 0 0,0 1-1 0 0,0-1 0 0 0,0 0 0 0 0,1 0 1 0 0,-1 0-1 0 0,0 0 0 0 0,0 0 0 0 0,0 1 1 0 0,1-1-1 0 0,-1 0 0 0 0,0 0 0 0 0,0 0 1 0 0,0 1-1 0 0,0-1 0 0 0,0 0 0 0 0,0 0 1 0 0,0 1-1 0 0,0-1 0 0 0,1 0 0 0 0,-1 0 1 0 0,0 1-1 0 0,0-1 0 0 0,0 0 0 0 0,0 0 0 0 0,0 0 1 0 0,0 1-1 0 0,0-1 0 0 0,0 0 0 0 0,0 0 1 0 0,0 1-1 0 0,-1-1 0 0 0,1 0 0 0 0,0 29 73 0 0,-1-10-75 0 0,1 0 1 0 0,0 1-1 0 0,2-1 0 0 0,4 20 1 0 0,-6-35-31 0 0,1 0 1 0 0,0 0 0 0 0,0-1-1 0 0,1 1 1 0 0,-1 0 0 0 0,1-1-1 0 0,0 1 1 0 0,0-1 0 0 0,0 1-1 0 0,0-1 1 0 0,1 0 0 0 0,-1 0-1 0 0,1 0 1 0 0,0 0 0 0 0,-1 0-1 0 0,1-1 1 0 0,1 1 0 0 0,-1-1-1 0 0,0 0 1 0 0,1 0-1 0 0,-1 0 1 0 0,1 0 0 0 0,-1-1-1 0 0,1 0 1 0 0,7 2 0 0 0,-6-2-361 0 0,0 0 0 0 0,0-1 1 0 0,0 0-1 0 0,0 0 1 0 0,0 0-1 0 0,0-1 0 0 0,0 1 1 0 0,0-1-1 0 0,0-1 0 0 0,0 1 1 0 0,0-1-1 0 0,0 1 0 0 0,-1-1 1 0 0,1-1-1 0 0,-1 1 0 0 0,1-1 1 0 0,-1 0-1 0 0,6-4 1 0 0,7-9-2268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3:07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7026 0 0,'14'-14'5778'0'0,"10"3"-3616"0"0,24-1-683 0 0,-26 9-1258 0 0,0 2 0 0 0,0 1 0 0 0,-1 0 0 0 0,1 2 0 0 0,0 0 1 0 0,-1 2-1 0 0,27 6 0 0 0,-25-4-252 0 0,0-1 0 0 0,0-1 0 0 0,1-2 0 0 0,-1 0 0 0 0,46-3 0 0 0,-67 0-70 0 0,1 1 0 0 0,-1 0 1 0 0,0-1-1 0 0,1 0 0 0 0,-1 0 0 0 0,0 1 1 0 0,0-1-1 0 0,1-1 0 0 0,-1 1 0 0 0,0 0 0 0 0,0 0 1 0 0,0-1-1 0 0,2-2 0 0 0,10-19-4911 0 0,-11 16 3033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3:08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4 4625 0 0,'0'0'185'0'0,"-1"-1"0"0"0,1 1 0 0 0,-1 0-1 0 0,1-1 1 0 0,-1 1 0 0 0,1 0 0 0 0,-1 0 0 0 0,1 0 0 0 0,-1-1-1 0 0,1 1 1 0 0,-1 0 0 0 0,1 0 0 0 0,-1 0 0 0 0,0 0 0 0 0,1 0-1 0 0,-1 0 1 0 0,1 0 0 0 0,-1 0 0 0 0,1 0 0 0 0,-1 0 0 0 0,1 0-1 0 0,-1 0 1 0 0,0 0 0 0 0,1 1 0 0 0,-1-1 0 0 0,1 0 0 0 0,-1 0-1 0 0,1 1 1 0 0,-1-1 0 0 0,1 0 0 0 0,-1 1 0 0 0,-20 19 2235 0 0,-9 29-358 0 0,-19 56-1126 0 0,5 3 1 0 0,5 1-1 0 0,5 2 1 0 0,-32 176-1 0 0,64-275-903 0 0,-9 46 116 0 0,2 1-1 0 0,3-1 0 0 0,2 2 1 0 0,5 78-1 0 0,1-122-136 0 0,1 0 1 0 0,0 1-1 0 0,1-1 0 0 0,1-1 1 0 0,0 1-1 0 0,10 19 0 0 0,-10-27-12 0 0,-1-1 0 0 0,1 1-1 0 0,0-1 1 0 0,0 0 0 0 0,1-1 0 0 0,0 1-1 0 0,0-1 1 0 0,0 0 0 0 0,1 0 0 0 0,0-1-1 0 0,0 0 1 0 0,1 0 0 0 0,14 6 0 0 0,-10-6-70 0 0,0 0 1 0 0,1-1-1 0 0,-1-1 0 0 0,1 0 1 0 0,0-1-1 0 0,0 0 1 0 0,0-1-1 0 0,0-1 0 0 0,0 0 1 0 0,0 0-1 0 0,0-2 1 0 0,-1 1-1 0 0,17-5 1 0 0,7-5-858 0 0,-1-2 0 0 0,0-1 0 0 0,43-23 1 0 0,-42 18-496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3:11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2230 86 976 0 0,'-22'-13'764'0'0,"-1"1"1"0"0,0 1-1 0 0,-1 1 0 0 0,0 1 0 0 0,-1 2 0 0 0,0 0 0 0 0,0 1 1 0 0,0 2-1 0 0,-1 1 0 0 0,-44-1 0 0 0,-193 10 2638 0 0,195 0-2679 0 0,-1 3 0 0 0,1 4 0 0 0,-114 35 0 0 0,77-19-230 0 0,48-11-194 0 0,-101 48 0 0 0,106-43-208 0 0,-154 78 175 0 0,148-75-227 0 0,1 3 1 0 0,1 2 0 0 0,2 3 0 0 0,1 2 0 0 0,2 2 0 0 0,-57 56-1 0 0,87-73-35 0 0,7-8-8 0 0,1-1-1 0 0,0 2 0 0 0,1 0 1 0 0,1 0-1 0 0,0 1 1 0 0,0 1-1 0 0,2 0 0 0 0,0 0 1 0 0,1 0-1 0 0,-9 28 1 0 0,-56 277-42 0 0,64-287 42 0 0,1 1 0 0 0,3 1 0 0 0,0-1-1 0 0,3 1 1 0 0,1 0 0 0 0,1-1 0 0 0,2 1 0 0 0,2-1-1 0 0,1 1 1 0 0,1-1 0 0 0,19 56 0 0 0,4-13 39 0 0,64 157 321 0 0,-70-183-262 0 0,3-1 0 0 0,46 67 0 0 0,-58-99 10 0 0,1 0 0 0 0,1-1-1 0 0,1 0 1 0 0,0-1 0 0 0,1-1-1 0 0,1-1 1 0 0,1 0 0 0 0,0-2 0 0 0,1 0-1 0 0,0-1 1 0 0,1-2 0 0 0,40 15-1 0 0,209 59 652 0 0,-161-52-588 0 0,45 9 73 0 0,74 25 263 0 0,-175-46-108 0 0,82 43 1 0 0,-104-48-136 0 0,0-1 0 0 0,50 13 1 0 0,-45-16 46 0 0,59 28 0 0 0,-18-4 91 0 0,1-3 0 0 0,125 32 1 0 0,-146-51-226 0 0,1-2 0 0 0,94 6 0 0 0,120-12 181 0 0,-268-5-347 0 0,49 0 56 0 0,737-13 450 0 0,-694 3-416 0 0,104-23 0 0 0,-114 16-53 0 0,150-9-1 0 0,-178 23-20 0 0,0-3 1 0 0,0-2-1 0 0,-1-3 0 0 0,79-25 0 0 0,54-16 43 0 0,69-22 44 0 0,-79 7-76 0 0,-85 17-29 0 0,-71 35-4 0 0,0 1 0 0 0,40-14 0 0 0,-36 16 1 0 0,-1-1 1 0 0,51-32-1 0 0,-7 3 0 0 0,-35 20-11 0 0,-2-1-1 0 0,48-41 1 0 0,-30 22 14 0 0,-41 33 2 0 0,0-2 0 0 0,0 0-1 0 0,-1 0 1 0 0,-1-1-1 0 0,0 0 1 0 0,0-1 0 0 0,-1 0-1 0 0,13-25 1 0 0,-12 14-3 0 0,0-1 0 0 0,-2 0-1 0 0,0 0 1 0 0,5-37 0 0 0,2 0-6 0 0,-10 46 6 0 0,-1 0-1 0 0,-1 0 0 0 0,0-1 0 0 0,-1 1 0 0 0,0-19 0 0 0,2-8 24 0 0,-2 37-23 0 0,-1 1 0 0 0,-1 0 0 0 0,1 0 0 0 0,-1-1-1 0 0,1 1 1 0 0,-1 0 0 0 0,-1-1 0 0 0,1 1 0 0 0,-1 0 0 0 0,-2-7 0 0 0,-15-90 44 0 0,2 3-26 0 0,10 74-18 0 0,1 1-1 0 0,-2-34 1 0 0,-8-34 3 0 0,-25-64 65 0 0,38 152-70 0 0,1 1 0 0 0,-1-1 1 0 0,0 1-1 0 0,0 0 0 0 0,0-1 1 0 0,-1 1-1 0 0,1 0 0 0 0,-1 0 1 0 0,0 0-1 0 0,0 1 0 0 0,-4-4 1 0 0,-45-32 38 0 0,24 19-30 0 0,-84-76-4 0 0,75 61-2 0 0,-1 2-1 0 0,-2 2 1 0 0,-70-41-1 0 0,-22-9 27 0 0,89 51-29 0 0,-2 3 1 0 0,-48-22 0 0 0,-96-22-14 0 0,86 35 9 0 0,1-3 1 0 0,-112-60-1 0 0,166 77-9 0 0,0 3 0 0 0,-2 1 0 0 0,0 3 0 0 0,-86-13 0 0 0,28 6 2 0 0,5 2-4 0 0,63 14 17 0 0,2-3 0 0 0,-70-22 1 0 0,28 5-12 0 0,0 4 0 0 0,-1 2 0 0 0,-1 5 0 0 0,0 3 0 0 0,-90 0 0 0 0,137 10 2 0 0,-54 8 0 0 0,-21-1 1 0 0,-198-20-18 0 0,258 14-114 0 0,0 3 0 0 0,0 1 0 0 0,0 3 0 0 0,0 1 0 0 0,1 3 0 0 0,1 2 0 0 0,-61 25 0 0 0,68-21-3769 0 0,-61 17-1 0 0,79-27 2008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1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6 110 2945 0 0,'-1'-3'198'0'0,"0"0"1"0"0,0 1 0 0 0,1-1-1 0 0,-1 0 1 0 0,1 1 0 0 0,-1-1-1 0 0,1 0 1 0 0,0 0 0 0 0,0 0-1 0 0,0 1 1 0 0,0-1 0 0 0,0 0-1 0 0,1 0 1 0 0,0 0 0 0 0,-1 1-1 0 0,1-1 1 0 0,0 0-1 0 0,0 1 1 0 0,0-1 0 0 0,1 1-1 0 0,-1-1 1 0 0,1 1 0 0 0,-1 0-1 0 0,1-1 1 0 0,0 1 0 0 0,0 0-1 0 0,-1 0 1 0 0,2 0 0 0 0,2-2-1 0 0,1 0-54 0 0,0 0-1 0 0,0 1 1 0 0,1 0-1 0 0,-1 0 1 0 0,1 0-1 0 0,0 1 0 0 0,0 0 1 0 0,0 0-1 0 0,0 1 1 0 0,11-1-1 0 0,-10 1-88 0 0,0 1 0 0 0,1 0-1 0 0,-1 0 1 0 0,0 1 0 0 0,0 0-1 0 0,0 0 1 0 0,0 1 0 0 0,0 0-1 0 0,0 1 1 0 0,0 0 0 0 0,-1 0-1 0 0,1 0 1 0 0,-1 1 0 0 0,0 0-1 0 0,12 9 1 0 0,-10-5 37 0 0,-1 0 0 0 0,0 1 0 0 0,0 0 0 0 0,-1 0 0 0 0,0 0 0 0 0,0 1 0 0 0,-1 0 0 0 0,-1 1 0 0 0,1-1 1 0 0,3 13-1 0 0,-1 1 116 0 0,-1 0 1 0 0,-1 1 0 0 0,-2 0 0 0 0,0 0 0 0 0,-1 0 0 0 0,-2 0-1 0 0,0 1 1 0 0,-2-1 0 0 0,-6 44 0 0 0,-5-15 122 0 0,-2 0 0 0 0,-2-1 0 0 0,-37 81 0 0 0,24-75-179 0 0,-40 63 0 0 0,62-112-141 0 0,0 1 0 0 0,-1-2 0 0 0,0 1 0 0 0,-12 10 0 0 0,18-18-120 0 0,-1 1-1 0 0,1-1 1 0 0,0 0-1 0 0,-1-1 1 0 0,1 1-1 0 0,-1 0 1 0 0,0-1-1 0 0,0 1 1 0 0,1-1-1 0 0,-1 0 1 0 0,0 0-1 0 0,0 0 1 0 0,0 0-1 0 0,0 0 1 0 0,0-1-1 0 0,-1 1 1 0 0,1-1-1 0 0,0 0 1 0 0,0 0-1 0 0,0 0 1 0 0,0-1-1 0 0,-6 0 1 0 0,4-4-661 0 0,1-7-304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7:12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0 1800 0 0,'-65'3'6888'0'0,"-31"8"-5203"0"0,80-9-1499 0 0,0 0 0 0 0,1 2-1 0 0,0-1 1 0 0,0 2 0 0 0,0 0 0 0 0,0 1 0 0 0,1 0-1 0 0,0 1 1 0 0,0 1 0 0 0,0 0 0 0 0,1 1 0 0 0,1 0 0 0 0,-1 1-1 0 0,-17 19 1 0 0,23-22-152 0 0,-8 8 10 0 0,1-1 0 0 0,0 2 0 0 0,1 0-1 0 0,1 1 1 0 0,1 0 0 0 0,0 1-1 0 0,-10 23 1 0 0,19-35-37 0 0,-1 0 0 0 0,1 0 0 0 0,0 0-1 0 0,0 0 1 0 0,1 1 0 0 0,0-1 0 0 0,-1 8 0 0 0,3-11-10 0 0,-1 1 0 0 0,1-1 0 0 0,0 0 0 0 0,0 1 0 0 0,0-1 1 0 0,0 0-1 0 0,0 0 0 0 0,1 1 0 0 0,-1-1 0 0 0,1 0 1 0 0,0 0-1 0 0,0-1 0 0 0,0 1 0 0 0,5 4 0 0 0,-4-2 9 0 0,1-1 0 0 0,-1 0 0 0 0,1 0-1 0 0,0 0 1 0 0,0 0 0 0 0,1-1 0 0 0,-1 0-1 0 0,1 0 1 0 0,-1 0 0 0 0,1 0 0 0 0,0-1 0 0 0,0 1-1 0 0,0-1 1 0 0,9 2 0 0 0,-3-1 48 0 0,1 1-1 0 0,-1 0 1 0 0,17 9 0 0 0,31 11 206 0 0,-20-15-85 0 0,0-2 0 0 0,0-1 1 0 0,1-2-1 0 0,0-2 1 0 0,41-2-1 0 0,-65-3-68 0 0,0-1-1 0 0,0 0 1 0 0,-1-1 0 0 0,0 0-1 0 0,0-2 1 0 0,0 1 0 0 0,-1-2-1 0 0,16-10 1 0 0,-14 9 36 0 0,-12 7-72 0 0,0 0 0 0 0,1 0 1 0 0,-1 0-1 0 0,-1-1 0 0 0,1 1 0 0 0,0-1 1 0 0,0 0-1 0 0,-1 0 0 0 0,0 0 0 0 0,1-1 1 0 0,-1 1-1 0 0,-1-1 0 0 0,1 0 0 0 0,0 0 1 0 0,-1 0-1 0 0,0 0 0 0 0,0 0 0 0 0,0 0 1 0 0,0 0-1 0 0,1-7 0 0 0,-2 1-22 0 0,1-1 0 0 0,-2 1 1 0 0,1-1-1 0 0,-1 0 0 0 0,-1 1 0 0 0,0-1 0 0 0,0 1 0 0 0,-1-1 1 0 0,-1 1-1 0 0,0-1 0 0 0,0 1 0 0 0,-1 0 0 0 0,0 1 0 0 0,-1-1 1 0 0,0 1-1 0 0,0-1 0 0 0,-1 1 0 0 0,0 1 0 0 0,-1-1 0 0 0,0 1 1 0 0,-11-10-1 0 0,11 14-181 0 0,-1-1 1 0 0,0 2-1 0 0,0-1 1 0 0,0 1 0 0 0,-1 0-1 0 0,1 1 1 0 0,-1 0-1 0 0,1 0 1 0 0,-1 1 0 0 0,0 0-1 0 0,-9 0 1 0 0,-6-2-3079 0 0,20 3 1749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7:12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2160 0 0,'-6'12'1072'0'0,"1"1"-1"0"0,1 0 1 0 0,-1 0-1 0 0,-3 25 1 0 0,6-9-506 0 0,1 1 0 0 0,1-1-1 0 0,1 1 1 0 0,11 51 0 0 0,0 19-52 0 0,-14 133-17 0 0,-2-171-470 0 0,3 1 0 0 0,2-1 0 0 0,10 62 0 0 0,-6-106-21 0 0,0 1-1 0 0,1-2 0 0 0,14 30 1 0 0,-14-36 10 0 0,0 1 0 0 0,-1-1 1 0 0,-1 1-1 0 0,0 1 1 0 0,0-1-1 0 0,-1 0 1 0 0,-1 1-1 0 0,0 0 0 0 0,0 23 1 0 0,-12-3 62 0 0,8-30-93 0 0,1 1 0 0 0,-1 0 1 0 0,1-1-1 0 0,0 1 0 0 0,0 0 0 0 0,0 0 0 0 0,0 0 0 0 0,1 0 0 0 0,0 0 0 0 0,0 7 0 0 0,1-10-52 0 0,1-1-20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7:13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1520 0 0,'-1'1'360'0'0,"0"1"0"0"0,0 0 0 0 0,1-1 0 0 0,-1 1 0 0 0,0 0 0 0 0,1 0-1 0 0,-1-1 1 0 0,1 1 0 0 0,-1 0 0 0 0,1 0 0 0 0,0 0 0 0 0,0 0 0 0 0,0 0 0 0 0,0 0-1 0 0,0 0 1 0 0,1-1 0 0 0,-1 1 0 0 0,0 0 0 0 0,1 0 0 0 0,-1 0 0 0 0,2 2 0 0 0,18 37 2367 0 0,-14-36-2476 0 0,-1 0 0 0 0,1 0-1 0 0,1-1 1 0 0,-1 1 0 0 0,1-1-1 0 0,-1-1 1 0 0,1 1 0 0 0,0-1-1 0 0,13 4 1 0 0,36 20 806 0 0,-38-16-969 0 0,0-1 0 0 0,0 0 1 0 0,1-1-1 0 0,0-1 0 0 0,1-1 1 0 0,-1-1-1 0 0,1-1 1 0 0,1 0-1 0 0,-1-2 0 0 0,1 0 1 0 0,-1-1-1 0 0,1-1 0 0 0,0-1 1 0 0,0-1-1 0 0,36-6 0 0 0,-44 3-63 0 0,0-1 0 0 0,-1 0 0 0 0,1 0 0 0 0,-1-2-1 0 0,0 1 1 0 0,-1-2 0 0 0,1 1 0 0 0,-1-1 0 0 0,16-17-1 0 0,-27 25-23 0 0,0-1 0 0 0,1 1 0 0 0,-1 0 0 0 0,0-1 0 0 0,0 1 0 0 0,1-1 0 0 0,-1 1-1 0 0,0-1 1 0 0,1 1 0 0 0,-1 0 0 0 0,1-1 0 0 0,-1 1 0 0 0,0 0 0 0 0,1 0 0 0 0,-1-1-1 0 0,1 1 1 0 0,-1 0 0 0 0,1 0 0 0 0,-1-1 0 0 0,1 1 0 0 0,-1 0 0 0 0,1 0 0 0 0,-1 0-1 0 0,1 0 1 0 0,-1 0 0 0 0,1 0 0 0 0,-1 0 0 0 0,1 0 0 0 0,-1 0 0 0 0,1 0 0 0 0,-1 0 0 0 0,1 0-1 0 0,-1 0 1 0 0,1 0 0 0 0,0 1 0 0 0,3 24-4311 0 0,-4-21 2768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7:13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1400 0 0,'8'7'5736'0'0,"27"22"-2430"0"0,50 54 139 0 0,-68-65-3114 0 0,0 0 0 0 0,1-1 0 0 0,0-1 0 0 0,2-1 0 0 0,39 25 0 0 0,-20-24-218 0 0,1-1 0 0 0,1-2 1 0 0,-1-2-1 0 0,2-1 1 0 0,47 4-1 0 0,-84-13-237 0 0,0-1 1 0 0,-1 0-1 0 0,1 0 0 0 0,0 0 1 0 0,0 0-1 0 0,-1-1 0 0 0,1 1 1 0 0,0-1-1 0 0,-1 0 1 0 0,1-1-1 0 0,-1 1 0 0 0,1-1 1 0 0,-1 0-1 0 0,0 0 0 0 0,0 0 1 0 0,5-4-1 0 0,0 2-588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7:14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1584 0 0,'-3'1'363'0'0,"1"1"-1"0"0,0-1 1 0 0,0 1-1 0 0,0 0 1 0 0,0 0-1 0 0,1 0 1 0 0,-1 0-1 0 0,0 0 1 0 0,1 0-1 0 0,0 0 1 0 0,-1 1 0 0 0,1-1-1 0 0,-1 3 1 0 0,-18 36 897 0 0,14-22-1089 0 0,1 0-1 0 0,1-1 0 0 0,0 2 0 0 0,1-1 0 0 0,2 0 0 0 0,0 22 1 0 0,-1 1 112 0 0,1 21 167 0 0,4 0 0 0 0,20 121 0 0 0,-23-181-442 0 0,1 1 2 0 0,35 183 308 0 0,-30-165-288 0 0,1 1 1 0 0,1-2-1 0 0,2 1 1 0 0,0-1-1 0 0,1 0 1 0 0,14 19-1 0 0,-13-24 19 0 0,-3 0 179 0 0,2-1-1 0 0,0-1 0 0 0,0 0 0 0 0,2 0 1 0 0,0-1-1 0 0,0-1 0 0 0,20 14 0 0 0,-11-11 53 0 0,1-1 0 0 0,0-2 0 0 0,44 17 0 0 0,-54-25-140 0 0,0 0 1 0 0,1-1-1 0 0,-1-1 0 0 0,0 0 1 0 0,1-1-1 0 0,0-1 1 0 0,-1 0-1 0 0,1 0 0 0 0,17-4 1 0 0,59-19 1447 0 0,-72 17-1007 0 0,1 0 0 0 0,0 2 1 0 0,0 0-1 0 0,37-2 0 0 0,-54 6-564 0 0,0 0 0 0 0,-1 1 0 0 0,1-1 1 0 0,0 1-1 0 0,-1-1 0 0 0,1 1 0 0 0,-1 0 0 0 0,1 0 0 0 0,-1 0 1 0 0,1 0-1 0 0,-1 0 0 0 0,1 0 0 0 0,-1 0 0 0 0,0 0 0 0 0,0 0 1 0 0,0 1-1 0 0,2 1 0 0 0,12 8-1282 0 0,-15-11 1123 0 0,1 0 0 0 0,0-1 0 0 0,0 1 0 0 0,0 0 0 0 0,0-1 0 0 0,0 1 0 0 0,-1-1 0 0 0,1 1 0 0 0,0-1 0 0 0,0 1 0 0 0,-1-1-1 0 0,1 1 1 0 0,0-1 0 0 0,-1 0 0 0 0,1 1 0 0 0,0-1 0 0 0,-1 0 0 0 0,1 0 0 0 0,-1 1 0 0 0,0-1 0 0 0,1 0 0 0 0,-1 0 0 0 0,1 0-1 0 0,-1-1 1 0 0,5-10-1734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7:15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2769 0 0,'-5'23'2676'0'0,"11"25"-388"0"0,-2-14-1007 0 0,-5 118 1676 0 0,9 313-589 0 0,1-330-2205 0 0,9 160 93 0 0,-5-77 303 0 0,2 59 498 0 0,-21-226-448 0 0,1-14-351 0 0,6-32-936 0 0,3-14-887 0 0,1-5 711 0 0,1 1-463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42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712 0 7690 0 0,'-18'23'3061'0'0,"-25"42"-1"0"0,-5 30-444 0 0,-26 105-1432 0 0,58-151-566 0 0,-256 957 778 0 0,168-574-1086 0 0,57-247-327 0 0,-39 335-1 0 0,85-508-30 0 0,-2 48-52 0 0,3-57 25 0 0,1 0 0 0 0,-1 0 0 0 0,0 0 0 0 0,1 0 0 0 0,0 0 0 0 0,0 0 0 0 0,-1 0 0 0 0,2 0 0 0 0,-1 0 0 0 0,0-1 0 0 0,1 1 0 0 0,-1 0 0 0 0,1-1 0 0 0,0 1 0 0 0,-1-1 0 0 0,5 4 0 0 0,-5-6-16 0 0,1 1-1 0 0,-1-1 1 0 0,0 0 0 0 0,0 1-1 0 0,0-1 1 0 0,1 0-1 0 0,-1 0 1 0 0,0 0-1 0 0,0 0 1 0 0,0 0 0 0 0,1-1-1 0 0,-1 1 1 0 0,0 0-1 0 0,0-1 1 0 0,0 1-1 0 0,1 0 1 0 0,-1-1-1 0 0,0 1 1 0 0,0-1 0 0 0,0 0-1 0 0,0 1 1 0 0,0-1-1 0 0,0 0 1 0 0,1-1-1 0 0,23-21-1499 0 0,-14 5 398 0 0,0-2-331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43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152 157 5785 0 0,'-1'-2'371'0'0,"-1"-1"0"0"0,0 1-1 0 0,0-1 1 0 0,0 1 0 0 0,0-1-1 0 0,0 1 1 0 0,0 0 0 0 0,-1 0-1 0 0,1 0 1 0 0,-1 0 0 0 0,1 1 0 0 0,-1-1-1 0 0,0 1 1 0 0,0-1 0 0 0,1 1-1 0 0,-1 0 1 0 0,0 0 0 0 0,0 0-1 0 0,0 1 1 0 0,0-1 0 0 0,-1 1 0 0 0,-4-1-1 0 0,4 2-275 0 0,1 0-1 0 0,-1 0 1 0 0,1 0 0 0 0,0 0-1 0 0,0 1 1 0 0,0-1 0 0 0,0 1-1 0 0,0 0 1 0 0,0 0-1 0 0,0 0 1 0 0,0 0 0 0 0,1 1-1 0 0,-1-1 1 0 0,1 1-1 0 0,0-1 1 0 0,0 1 0 0 0,-1 0-1 0 0,2 0 1 0 0,-1 0 0 0 0,-1 3-1 0 0,-3 6-52 0 0,1 0 0 0 0,1 0 1 0 0,0 0-1 0 0,1 0 0 0 0,0 1 0 0 0,1 0 0 0 0,0-1 0 0 0,0 15 0 0 0,4 109 24 0 0,0-105-45 0 0,-1-8-21 0 0,0 1 1 0 0,2-1 0 0 0,1 1 0 0 0,1-1 0 0 0,0 0 0 0 0,2-1 0 0 0,1 1-1 0 0,0-1 1 0 0,2-1 0 0 0,13 23 0 0 0,-22-42-2 0 0,1 0 1 0 0,-1 1-1 0 0,1-1 0 0 0,0 0 0 0 0,0 0 1 0 0,0 0-1 0 0,0 0 0 0 0,0 0 1 0 0,0 0-1 0 0,0-1 0 0 0,0 1 1 0 0,1-1-1 0 0,-1 0 0 0 0,1 1 1 0 0,-1-1-1 0 0,1 0 0 0 0,-1 0 1 0 0,1-1-1 0 0,0 1 0 0 0,-1-1 1 0 0,1 1-1 0 0,0-1 0 0 0,0 0 0 0 0,-1 0 1 0 0,1 0-1 0 0,0 0 0 0 0,0 0 1 0 0,-1-1-1 0 0,1 1 0 0 0,0-1 1 0 0,2-1-1 0 0,1 0 2 0 0,1-1-1 0 0,-2 0 1 0 0,1-1-1 0 0,0 1 1 0 0,-1-1 0 0 0,1 0-1 0 0,-1-1 1 0 0,0 1-1 0 0,-1-1 1 0 0,1 0 0 0 0,4-7-1 0 0,8-14 89 0 0,-1-2 0 0 0,-1 0 1 0 0,-1 0-1 0 0,-2-1 0 0 0,0-1 0 0 0,-3 0 0 0 0,0-1 0 0 0,-2 0 0 0 0,-1 0 0 0 0,-2 0 0 0 0,0-1 0 0 0,-3 1 0 0 0,0-1 0 0 0,-8-57 1 0 0,5 76-19 0 0,-1 1 1 0 0,0-1 0 0 0,-1 1 0 0 0,-1-1 0 0 0,0 1 0 0 0,-1 1 0 0 0,0-1 0 0 0,0 1 0 0 0,-1 0-1 0 0,-1 0 1 0 0,0 1 0 0 0,-12-12 0 0 0,17 19-63 0 0,0-1 1 0 0,0 1-1 0 0,0 1 0 0 0,-1-1 1 0 0,0 1-1 0 0,1-1 0 0 0,-1 1 1 0 0,0 0-1 0 0,0 0 0 0 0,0 1 1 0 0,0-1-1 0 0,0 1 0 0 0,-1 0 0 0 0,1 0 1 0 0,0 0-1 0 0,-1 1 0 0 0,1-1 1 0 0,0 1-1 0 0,-1 0 0 0 0,1 0 1 0 0,0 1-1 0 0,-1-1 0 0 0,1 1 1 0 0,0 0-1 0 0,-1 0 0 0 0,1 1 0 0 0,0-1 1 0 0,0 1-1 0 0,0 0 0 0 0,0 0 1 0 0,1 0-1 0 0,-1 0 0 0 0,0 1 1 0 0,1-1-1 0 0,-1 1 0 0 0,1 0 1 0 0,0 0-1 0 0,-4 6 0 0 0,1-3-90 0 0,1 0 0 0 0,1 0 0 0 0,-1 0 0 0 0,1 1 1 0 0,0 0-1 0 0,0-1 0 0 0,1 1 0 0 0,0 1 0 0 0,0-1 0 0 0,1 0 0 0 0,0 1 0 0 0,0-1 0 0 0,0 1 0 0 0,1-1 0 0 0,1 1 0 0 0,-1 0 0 0 0,1 0 0 0 0,0-1 1 0 0,1 1-1 0 0,0 0 0 0 0,2 8 0 0 0,-1-14-29 0 0,0 0 0 0 0,0 0 0 0 0,0 0 0 0 0,0 0 0 0 0,0 0 1 0 0,1 0-1 0 0,-1-1 0 0 0,1 1 0 0 0,-1-1 0 0 0,1 0 0 0 0,-1 0 0 0 0,1 1 0 0 0,0-2 1 0 0,0 1-1 0 0,3 0 0 0 0,-1 1-214 0 0,14 1-547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43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46 118 5801 0 0,'1'1'250'0'0,"0"-1"-1"0"0,-1 1 0 0 0,1 0 1 0 0,0 0-1 0 0,-1-1 0 0 0,1 1 1 0 0,-1 0-1 0 0,1 0 0 0 0,-1 0 0 0 0,0 0 1 0 0,1 0-1 0 0,-1 0 0 0 0,0 0 1 0 0,0 0-1 0 0,1 0 0 0 0,-1 0 1 0 0,0 0-1 0 0,0 0 0 0 0,0 0 1 0 0,0 0-1 0 0,0 0 0 0 0,-1-1 1 0 0,1 1-1 0 0,0 0 0 0 0,0 0 1 0 0,-1 0-1 0 0,1 0 0 0 0,-1 1 1 0 0,-13 40 2352 0 0,8-24-1668 0 0,-4 22-348 0 0,3 0 1 0 0,1 0 0 0 0,-1 44-1 0 0,6-62-540 0 0,1 0 0 0 0,2 1 0 0 0,0-1 0 0 0,1 0 0 0 0,1-1 0 0 0,1 1 0 0 0,9 25-1 0 0,-12-42-42 0 0,1 0-1 0 0,-1 1 1 0 0,1-1-1 0 0,0 0 1 0 0,0 0 0 0 0,0-1-1 0 0,1 1 1 0 0,0-1-1 0 0,0 1 1 0 0,0-1-1 0 0,0 0 1 0 0,1-1-1 0 0,-1 1 1 0 0,9 4-1 0 0,-10-7-2 0 0,0 0 0 0 0,0 0 1 0 0,0 0-1 0 0,-1-1 0 0 0,1 1 0 0 0,0-1 0 0 0,0 0 0 0 0,0 0 0 0 0,0 0 1 0 0,0 0-1 0 0,0 0 0 0 0,0-1 0 0 0,0 1 0 0 0,-1-1 0 0 0,1 0 1 0 0,0 0-1 0 0,0 0 0 0 0,-1 0 0 0 0,1 0 0 0 0,0 0 0 0 0,-1-1 1 0 0,1 0-1 0 0,-1 1 0 0 0,0-1 0 0 0,0 0 0 0 0,1 0 0 0 0,-1 0 0 0 0,-1 0 1 0 0,1-1-1 0 0,0 1 0 0 0,1-3 0 0 0,22-30 3 0 0,-2-1 0 0 0,-2-1 0 0 0,-1 0 0 0 0,-2-2 0 0 0,19-59-1 0 0,-13 34 11 0 0,55-155 76 0 0,-74 202-74 0 0,-4 12-2 0 0,0-1 1 0 0,0 0-1 0 0,1 1 1 0 0,0-1-1 0 0,0 1 1 0 0,1-1-1 0 0,-1 1 1 0 0,1 0 0 0 0,0 0-1 0 0,0 0 1 0 0,7-7-1 0 0,-9 12-6 0 0,-1 1 0 0 0,1-1 0 0 0,0 0-1 0 0,-1 1 1 0 0,1-1 0 0 0,-1 1 0 0 0,1-1 0 0 0,-1 1-1 0 0,1-1 1 0 0,-1 1 0 0 0,1 0 0 0 0,-1-1-1 0 0,0 1 1 0 0,1 0 0 0 0,-1-1 0 0 0,0 1 0 0 0,0-1-1 0 0,1 1 1 0 0,-1 0 0 0 0,0 0 0 0 0,0-1 0 0 0,0 1-1 0 0,0 0 1 0 0,0-1 0 0 0,0 1 0 0 0,0 0 0 0 0,0 0-1 0 0,0-1 1 0 0,0 2 0 0 0,2 26 83 0 0,-5 119 81 0 0,0-86-43 0 0,9 106-1 0 0,-6-164-151 0 0,0 1-1 0 0,1 0 1 0 0,-1 0 0 0 0,1-1-1 0 0,0 1 1 0 0,0 0-1 0 0,0-1 1 0 0,0 1 0 0 0,1-1-1 0 0,0 1 1 0 0,0-1-1 0 0,-1 0 1 0 0,2 0-1 0 0,-1 0 1 0 0,0 0 0 0 0,1 0-1 0 0,-1 0 1 0 0,1-1-1 0 0,0 1 1 0 0,0-1-1 0 0,0 1 1 0 0,6 2 0 0 0,-5-4-32 0 0,0 0 1 0 0,0 0 0 0 0,0-1 0 0 0,0 0-1 0 0,0 1 1 0 0,0-1 0 0 0,0-1 0 0 0,0 1-1 0 0,0-1 1 0 0,0 1 0 0 0,0-1 0 0 0,0 0 0 0 0,0 0-1 0 0,0-1 1 0 0,-1 1 0 0 0,1-1 0 0 0,0 0-1 0 0,-1 0 1 0 0,1 0 0 0 0,5-6 0 0 0,59-45-6328 0 0,-54 38 3645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44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11 192 7026 0 0,'-2'-5'640'0'0,"0"-1"0"0"0,1 1 0 0 0,-1 0 1 0 0,1 0-1 0 0,0-1 0 0 0,0 1 1 0 0,1 0-1 0 0,0-1 0 0 0,0 1 0 0 0,0-1 1 0 0,2-10-1 0 0,-1 13-485 0 0,1 0 0 0 0,-1 1 0 0 0,1-1 0 0 0,0 0 0 0 0,0 1 0 0 0,0-1 0 0 0,0 1 0 0 0,0-1 0 0 0,1 1 0 0 0,-1 0 0 0 0,1 0 0 0 0,-1 0 0 0 0,1 0 0 0 0,0 1 0 0 0,-1-1 0 0 0,1 1 0 0 0,0 0 0 0 0,0-1 0 0 0,0 1 0 0 0,5-1 0 0 0,9-4 154 0 0,0-2-1 0 0,-1-1 1 0 0,17-10 0 0 0,2-2 330 0 0,-19 11 363 0 0,-26 38-497 0 0,0 55-317 0 0,4-40-162 0 0,1 0-1 0 0,2 58 1 0 0,68 445-50 0 0,-61-521-115 0 0,2-1 1 0 0,0 0 0 0 0,1-1-1 0 0,18 37 1 0 0,-21-50-144 0 0,1 0 1 0 0,1-1-1 0 0,0 1 0 0 0,0-1 1 0 0,1-1-1 0 0,0 1 1 0 0,1-1-1 0 0,-1 0 0 0 0,2-1 1 0 0,-1 0-1 0 0,1 0 1 0 0,15 8-1 0 0,7-4-1204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11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256 131 2665 0 0,'-28'-34'4739'0'0,"21"23"-4108"0"0,-2 0 1 0 0,0 0-1 0 0,0 1 0 0 0,0 0 1 0 0,-2 1-1 0 0,1 0 1 0 0,-1 1-1 0 0,-13-8 1 0 0,21 15-597 0 0,-1 1 0 0 0,1-1 1 0 0,-1 1-1 0 0,1 0 0 0 0,-1 0 0 0 0,0 0 1 0 0,1 1-1 0 0,-1-1 0 0 0,1 1 1 0 0,-1 0-1 0 0,1 0 0 0 0,-1 0 0 0 0,1 1 1 0 0,0-1-1 0 0,0 1 0 0 0,0-1 1 0 0,-1 1-1 0 0,1 0 0 0 0,1 0 0 0 0,-1 1 1 0 0,-3 2-1 0 0,-4 20-19 0 0,1 1 1 0 0,1 0-1 0 0,1 1 1 0 0,2 0-1 0 0,-5 46 1 0 0,7 140 56 0 0,3-197-73 0 0,4 32 0 0 0,18 90 0 0 0,-17-112 0 0 0,-5-23-5 0 0,1 1 1 0 0,0 0-1 0 0,0-1 0 0 0,0 1 1 0 0,0-1-1 0 0,0 1 0 0 0,1-1 1 0 0,-1 1-1 0 0,1-1 0 0 0,0 0 0 0 0,0 0 1 0 0,1 0-1 0 0,-1 0 0 0 0,0 0 1 0 0,1 0-1 0 0,0-1 0 0 0,-1 1 1 0 0,1-1-1 0 0,0 0 0 0 0,1 0 1 0 0,2 2-1 0 0,-3-3 0 0 0,0 0 1 0 0,0-1-1 0 0,0 0 1 0 0,0 1-1 0 0,0-1 1 0 0,0 0-1 0 0,0 0 1 0 0,-1-1-1 0 0,1 1 1 0 0,0-1-1 0 0,0 1 1 0 0,0-1-1 0 0,0 0 1 0 0,-1 0-1 0 0,1 0 1 0 0,0 0-1 0 0,-1-1 1 0 0,1 1-1 0 0,-1-1 1 0 0,1 1-1 0 0,-1-1 1 0 0,0 0-1 0 0,1 0 1 0 0,-1 0-1 0 0,3-5 1 0 0,3-3-1 0 0,0-1 1 0 0,-1 0-1 0 0,0 0 1 0 0,0 0-1 0 0,-1-1 1 0 0,6-18-1 0 0,12-23 82 0 0,-15 34 13 0 0,-1 0-1 0 0,7-29 0 0 0,8-17 539 0 0,-24 76-479 0 0,1 1 0 0 0,0-1-1 0 0,0 0 1 0 0,1 1 0 0 0,1-1-1 0 0,0 0 1 0 0,5 17-1 0 0,3 15-110 0 0,19 45 0 0 0,-27-82-22 0 0,1 0-1 0 0,0 0 1 0 0,0-1 0 0 0,1 1 0 0 0,-1-1 0 0 0,1 1-1 0 0,1-1 1 0 0,4 5 0 0 0,-8-9-76 0 0,0 0 0 0 0,0 0 0 0 0,1 0 0 0 0,-1 0 0 0 0,0 0 0 0 0,0 0 0 0 0,1-1 0 0 0,-1 1 0 0 0,0-1 0 0 0,1 1 0 0 0,-1-1 0 0 0,1 1 0 0 0,-1-1 0 0 0,1 0-1 0 0,-1 1 1 0 0,1-1 0 0 0,-1 0 0 0 0,1 0 0 0 0,-1 0 0 0 0,1 0 0 0 0,-1 0 0 0 0,1-1 0 0 0,-1 1 0 0 0,1 0 0 0 0,-1-1 0 0 0,0 1 0 0 0,1-1 0 0 0,-1 1 0 0 0,1-1 0 0 0,-1 0 0 0 0,0 0 0 0 0,0 0 0 0 0,1 1 0 0 0,-1-1 0 0 0,0 0 0 0 0,0 0 0 0 0,0-1 0 0 0,0 1 0 0 0,1-2 0 0 0,3-3-455 0 0,0 0 1 0 0,-1-1-1 0 0,0 1 1 0 0,0-1 0 0 0,-1 0-1 0 0,5-13 1 0 0,2-10-1237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44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2577 0 0,'-1'-1'117'0'0,"1"1"1"0"0,-1-1 0 0 0,1 0 0 0 0,-1 1 0 0 0,0-1 0 0 0,1 1-1 0 0,-1-1 1 0 0,0 1 0 0 0,1-1 0 0 0,-1 1 0 0 0,0-1-1 0 0,1 1 1 0 0,-1 0 0 0 0,0-1 0 0 0,0 1 0 0 0,0 0 0 0 0,1 0-1 0 0,-1-1 1 0 0,0 1 0 0 0,0 0 0 0 0,0 0 0 0 0,0 0 0 0 0,1 0-1 0 0,-1 0 1 0 0,0 0 0 0 0,0 0 0 0 0,0 1 0 0 0,0-1 0 0 0,1 0-1 0 0,-2 1 1 0 0,0 0 63 0 0,1 0-1 0 0,0 0 1 0 0,0 1 0 0 0,-1-1-1 0 0,1 0 1 0 0,0 1 0 0 0,0-1-1 0 0,0 1 1 0 0,0 0 0 0 0,0-1-1 0 0,1 1 1 0 0,-1 0 0 0 0,0 1-1 0 0,-2 7 295 0 0,1 0 0 0 0,0 0-1 0 0,0 0 1 0 0,0 11 0 0 0,5 41 225 0 0,2-1-1 0 0,3 1 1 0 0,26 99 0 0 0,-8-40-416 0 0,95 757 354 0 0,-86-653-752 0 0,-29-194-37 0 0,-6-28 101 0 0,0-1-1 0 0,0 1 0 0 0,1-1 0 0 0,-1 1 0 0 0,1-1 0 0 0,0 1 0 0 0,0-1 0 0 0,0 0 0 0 0,0 1 1 0 0,0-1-1 0 0,0 0 0 0 0,1 0 0 0 0,-1 0 0 0 0,1 0 0 0 0,-1 0 0 0 0,1 0 0 0 0,0 0 1 0 0,0 0-1 0 0,0-1 0 0 0,0 1 0 0 0,0-1 0 0 0,0 1 0 0 0,0-1 0 0 0,0 0 0 0 0,1 0 0 0 0,-1 0 1 0 0,0 0-1 0 0,1 0 0 0 0,-1-1 0 0 0,1 1 0 0 0,4 0 0 0 0,2-1-570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4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4 431 4585 0 0,'0'-2'166'0'0,"-2"-13"442"0"0,1-1 1 0 0,0 0 0 0 0,1 1-1 0 0,1-1 1 0 0,1 1-1 0 0,0-1 1 0 0,1 1-1 0 0,0 0 1 0 0,2 0 0 0 0,9-24-1 0 0,-5 21-347 0 0,1 1 0 0 0,1 0 1 0 0,1 0-1 0 0,0 1 0 0 0,1 0 0 0 0,1 1 0 0 0,0 1 0 0 0,32-24 0 0 0,-34 29-198 0 0,-1 1-1 0 0,2 1 0 0 0,-1 0 0 0 0,1 1 1 0 0,0 0-1 0 0,0 1 0 0 0,0 0 1 0 0,1 2-1 0 0,-1-1 0 0 0,1 1 0 0 0,0 1 1 0 0,0 1-1 0 0,23-1 0 0 0,-32 3-38 0 0,-1-1 0 0 0,1 1 0 0 0,0 0 0 0 0,-1 0 0 0 0,1 0 0 0 0,-1 0 0 0 0,1 1 0 0 0,-1 0 0 0 0,0 0-1 0 0,0 0 1 0 0,0 1 0 0 0,0-1 0 0 0,0 1 0 0 0,0 0 0 0 0,-1 0 0 0 0,4 4 0 0 0,-1-1 17 0 0,-1 0 1 0 0,-1 1-1 0 0,1 0 1 0 0,-1 0-1 0 0,0 1 1 0 0,-1-1-1 0 0,0 1 1 0 0,4 11-1 0 0,0 10 92 0 0,-2 0 0 0 0,-1 0-1 0 0,1 58 1 0 0,-5-33 22 0 0,-3-1 0 0 0,-19 105 0 0 0,-44 100 86 0 0,-65 117-244 0 0,129-370-1128 0 0,8-14-288 0 0,-1 0 545 0 0,0 1 1 0 0,1-1-1 0 0,0 1 1 0 0,8-7-1 0 0,2 5-967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4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2032 0 0,'23'-13'2428'0'0,"35"-27"0"0"0,5-2-65 0 0,-42 29-1315 0 0,0 0-1 0 0,-1-1 0 0 0,37-33 0 0 0,7-7 2461 0 0,-63 67-2305 0 0,-3 6-775 0 0,-25 96 166 0 0,5 1-1 0 0,-11 201 1 0 0,32-296-595 0 0,2 0 0 0 0,0-1 0 0 0,2 1 0 0 0,6 27 0 0 0,-6-38-12 0 0,0 0 1 0 0,0 0 0 0 0,1-1 0 0 0,1 1 0 0 0,-1-1-1 0 0,1 0 1 0 0,1-1 0 0 0,0 1 0 0 0,0-1 0 0 0,13 13-1 0 0,-17-19-60 0 0,0-1 0 0 0,1 1 0 0 0,-1 0 0 0 0,0-1 0 0 0,1 0 0 0 0,-1 0-1 0 0,1 1 1 0 0,0-1 0 0 0,-1-1 0 0 0,1 1 0 0 0,0 0 0 0 0,0-1 0 0 0,-1 1 0 0 0,1-1-1 0 0,0 0 1 0 0,0 0 0 0 0,0 0 0 0 0,-1 0 0 0 0,1-1 0 0 0,0 1 0 0 0,0-1-1 0 0,-1 0 1 0 0,1 1 0 0 0,0-1 0 0 0,-1 0 0 0 0,1-1 0 0 0,-1 1 0 0 0,1 0 0 0 0,-1-1-1 0 0,1 1 1 0 0,3-4 0 0 0,8-6-914 0 0,-1-1-1 0 0,1 0 1 0 0,19-25-1 0 0,-33 37 984 0 0,23-27-2119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45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57 5561 0 0,'0'0'87'0'0,"0"0"0"0"0,0 0-1 0 0,0 0 1 0 0,1 0 0 0 0,-1-1-1 0 0,0 1 1 0 0,0 0 0 0 0,0 0 0 0 0,0 0-1 0 0,0 0 1 0 0,0-1 0 0 0,0 1-1 0 0,0 0 1 0 0,-1 0 0 0 0,1 0 0 0 0,0 0-1 0 0,0 0 1 0 0,0-1 0 0 0,0 1-1 0 0,0 0 1 0 0,0 0 0 0 0,0 0-1 0 0,0 0 1 0 0,0 0 0 0 0,0 0 0 0 0,0-1-1 0 0,-1 1 1 0 0,1 0 0 0 0,0 0-1 0 0,0 0 1 0 0,0 0 0 0 0,0 0 0 0 0,0 0-1 0 0,0 0 1 0 0,-1 0 0 0 0,1 0-1 0 0,0 0 1 0 0,0 0 0 0 0,0-1 0 0 0,0 1-1 0 0,0 0 1 0 0,-1 0 0 0 0,1 0-1 0 0,0 0 1 0 0,0 0 0 0 0,0 0-1 0 0,0 0 1 0 0,-1 0 0 0 0,1 0 0 0 0,0 1-1 0 0,0-1 1 0 0,-10 7 1683 0 0,-7 10-430 0 0,9-2-838 0 0,0-1 0 0 0,0 2 0 0 0,2-1 1 0 0,0 1-1 0 0,0 0 0 0 0,1 0 0 0 0,-4 33 0 0 0,3-5-343 0 0,0 78-1 0 0,5-106-171 0 0,1 0 0 0 0,1 1 0 0 0,0-1 0 0 0,2 0 0 0 0,-1 0 0 0 0,2-1 0 0 0,0 1 0 0 0,1-1 0 0 0,1 1-1 0 0,9 17 1 0 0,-13-30 10 0 0,1 0-1 0 0,0 0 1 0 0,-1-1-1 0 0,1 0 1 0 0,1 1-1 0 0,-1-1 0 0 0,0 0 1 0 0,0 0-1 0 0,1-1 1 0 0,-1 1-1 0 0,1-1 1 0 0,-1 0-1 0 0,1 0 1 0 0,0 0-1 0 0,-1 0 0 0 0,1 0 1 0 0,0-1-1 0 0,0 0 1 0 0,0 0-1 0 0,-1 0 1 0 0,1 0-1 0 0,0-1 1 0 0,0 1-1 0 0,-1-1 0 0 0,1 0 1 0 0,0 0-1 0 0,-1 0 1 0 0,1 0-1 0 0,-1-1 1 0 0,1 0-1 0 0,-1 0 1 0 0,5-3-1 0 0,8-6 12 0 0,-1 0 0 0 0,0-1-1 0 0,-1-1 1 0 0,0 0 0 0 0,-1-1 0 0 0,-1-1 0 0 0,0 0 0 0 0,-1 0-1 0 0,17-33 1 0 0,-18 27 48 0 0,0-1-1 0 0,-1 0 1 0 0,-1-1 0 0 0,-1 1-1 0 0,-1-2 1 0 0,-1 1-1 0 0,3-37 1 0 0,-7 51-9 0 0,-1 0 0 0 0,0 0 0 0 0,-1 1 0 0 0,0-1 0 0 0,0 0 0 0 0,-1 1 0 0 0,0-1 1 0 0,-1 0-1 0 0,1 1 0 0 0,-2 0 0 0 0,1 0 0 0 0,-1 0 0 0 0,0 0 0 0 0,-1 1 0 0 0,0-1 0 0 0,0 1 0 0 0,-1 0 0 0 0,1 1 1 0 0,-1-1-1 0 0,-1 1 0 0 0,1 1 0 0 0,-1-1 0 0 0,0 1 0 0 0,-1 0 0 0 0,1 0 0 0 0,-1 1 0 0 0,0 0 0 0 0,-14-5 0 0 0,13 6-15 0 0,-1 1 0 0 0,1 0 0 0 0,-1 0-1 0 0,0 1 1 0 0,1 0 0 0 0,-1 0-1 0 0,0 1 1 0 0,0 0 0 0 0,-17 4-1 0 0,22-3-78 0 0,0 1 0 0 0,1 0 0 0 0,-1 0 0 0 0,0 0 0 0 0,1 0 0 0 0,-1 1 0 0 0,1 0 0 0 0,0 0 0 0 0,0 0 0 0 0,0 0 0 0 0,1 1 0 0 0,-1 0 0 0 0,1 0 0 0 0,-1 0 0 0 0,1 0 0 0 0,1 0 0 0 0,-1 0 0 0 0,0 1 0 0 0,1-1 0 0 0,-3 9 0 0 0,3-7-227 0 0,0 0 1 0 0,1 1 0 0 0,0-1 0 0 0,0 1 0 0 0,0 0 0 0 0,1-1 0 0 0,0 1 0 0 0,0 0-1 0 0,2 9 1 0 0,2 1-663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45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825 55 8394 0 0,'0'0'177'0'0,"0"-1"0"0"0,0 1 1 0 0,0-1-1 0 0,0 0 0 0 0,0 1 1 0 0,0-1-1 0 0,0 1 0 0 0,0-1 1 0 0,0 0-1 0 0,0 1 0 0 0,-1-1 1 0 0,1 1-1 0 0,0-1 0 0 0,0 1 0 0 0,-1-1 1 0 0,1 1-1 0 0,0-1 0 0 0,-1 1 1 0 0,1-1-1 0 0,0 1 0 0 0,-1-1 1 0 0,1 1-1 0 0,-1 0 0 0 0,1-1 1 0 0,-1 1-1 0 0,1-1 0 0 0,-1 1 1 0 0,1 0-1 0 0,-2-1 0 0 0,-26-9 1978 0 0,-29 3-287 0 0,40 8-1708 0 0,0 1 0 0 0,0 1 1 0 0,0 0-1 0 0,0 2 0 0 0,1-1 1 0 0,0 2-1 0 0,0 0 0 0 0,0 1 1 0 0,1 1-1 0 0,0 0 0 0 0,0 1 1 0 0,1 1-1 0 0,1 0 0 0 0,-1 1 1 0 0,1 0-1 0 0,1 1 0 0 0,-21 27 1 0 0,21-26-172 0 0,2 1 0 0 0,0 1 0 0 0,0 0 0 0 0,2 0 0 0 0,0 1 0 0 0,0-1 0 0 0,2 2 1 0 0,0-1-1 0 0,0 1 0 0 0,2 0 0 0 0,0 0 0 0 0,1 0 0 0 0,1 1 0 0 0,1-1 0 0 0,0 1 0 0 0,1-1 1 0 0,3 28-1 0 0,-1-40 2 0 0,0 0 1 0 0,0 0 0 0 0,0 0 0 0 0,0-1-1 0 0,1 1 1 0 0,0-1 0 0 0,0 1 0 0 0,0-1-1 0 0,0 0 1 0 0,1 0 0 0 0,-1-1-1 0 0,1 1 1 0 0,0-1 0 0 0,0 1 0 0 0,1-1-1 0 0,-1-1 1 0 0,1 1 0 0 0,-1 0 0 0 0,1-1-1 0 0,0 0 1 0 0,0 0 0 0 0,0-1 0 0 0,0 1-1 0 0,0-1 1 0 0,0 0 0 0 0,0-1-1 0 0,1 1 1 0 0,-1-1 0 0 0,0 0 0 0 0,0 0-1 0 0,1 0 1 0 0,-1-1 0 0 0,0 0 0 0 0,0 0-1 0 0,0 0 1 0 0,0-1 0 0 0,0 0-1 0 0,0 0 1 0 0,8-5 0 0 0,7-7 7 0 0,-2-1-1 0 0,0 0 1 0 0,0-2-1 0 0,-2 0 1 0 0,0-1 0 0 0,-1-1-1 0 0,-1 0 1 0 0,-1-1-1 0 0,20-38 1 0 0,-21 33 19 0 0,-1 0 0 0 0,-2 0 0 0 0,0-1 0 0 0,-2 0 0 0 0,0-1 0 0 0,-2 1 0 0 0,-1-1 0 0 0,1-39 0 0 0,-9 21 125 0 0,4 43-111 0 0,0 0 0 0 0,-1-1 0 0 0,1 1-1 0 0,-1 0 1 0 0,1 0 0 0 0,-1 0 0 0 0,0 0-1 0 0,0 0 1 0 0,0 0 0 0 0,0 0 0 0 0,0 1-1 0 0,0-1 1 0 0,-1 0 0 0 0,1 1 0 0 0,-1-1-1 0 0,1 0 1 0 0,-1 1 0 0 0,-1-2 0 0 0,2 3-13 0 0,0 0 1 0 0,0 0 0 0 0,0 0-1 0 0,1 1 1 0 0,-1-1 0 0 0,0 0-1 0 0,0 0 1 0 0,1 0 0 0 0,-1 1-1 0 0,0-1 1 0 0,0 1 0 0 0,1-1-1 0 0,-1 0 1 0 0,0 1 0 0 0,1-1-1 0 0,-1 1 1 0 0,1-1 0 0 0,-1 1-1 0 0,1 0 1 0 0,-1-1-1 0 0,1 1 1 0 0,-1 0 0 0 0,1-1-1 0 0,-1 1 1 0 0,1 0 0 0 0,0-1-1 0 0,-1 1 1 0 0,1 1 0 0 0,-13 27 330 0 0,7-1-320 0 0,1 0-1 0 0,1 0 1 0 0,1 0-1 0 0,2 0 1 0 0,1 0 0 0 0,1 0-1 0 0,1 1 1 0 0,1-1 0 0 0,9 33-1 0 0,14 40 108 0 0,43 112-1 0 0,-38-124-114 0 0,-9-18 11 0 0,-4 1-1 0 0,-3 1 1 0 0,-3 0 0 0 0,-4 1 0 0 0,-3 1-1 0 0,-3-1 1 0 0,-3 0 0 0 0,-16 115 0 0 0,9-150 15 0 0,-1-2 0 0 0,-2 1 0 0 0,-1-1 0 0 0,-2-1 0 0 0,-2 0 0 0 0,-1-1 0 0 0,-1 0 0 0 0,-2-2 0 0 0,-2 0 0 0 0,-1-2 0 0 0,-1 0 0 0 0,-55 52 0 0 0,64-69-48 0 0,-1-1 0 0 0,-1-1 0 0 0,0 0 1 0 0,-1-1-1 0 0,0-1 0 0 0,0-1 0 0 0,-28 10 1 0 0,35-16-72 0 0,0 1 1 0 0,0-2 0 0 0,0 0 0 0 0,-1 0 0 0 0,1-1 0 0 0,-1 0 0 0 0,1-1 0 0 0,-1 0 0 0 0,0-1 0 0 0,1 0-1 0 0,0-1 1 0 0,-1-1 0 0 0,1 1 0 0 0,-18-9 0 0 0,-1-2-495 0 0,2-3-1 0 0,0 0 1 0 0,1-2-1 0 0,0 0 1 0 0,2-2-1 0 0,-42-42 1 0 0,22 15-483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46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18 130 1728 0 0,'-12'-8'4167'0'0,"6"6"-240"0"0,13 22-2801 0 0,17 54-660 0 0,-3 2 1 0 0,-3 1-1 0 0,-4 0 1 0 0,7 100-1 0 0,-20-166-366 0 0,0-4 40 0 0,0 1-1 0 0,-1-1 1 0 0,1 0-1 0 0,-1 0 1 0 0,-1 1-1 0 0,1-1 1 0 0,-1 0-1 0 0,-1 0 1 0 0,-1 8-1 0 0,2-15-115 0 0,1 0 0 0 0,0 0 0 0 0,0 0 0 0 0,0 1 0 0 0,-1-1 0 0 0,1 0 0 0 0,0 0 0 0 0,0 0 0 0 0,0 0 0 0 0,-1 0 0 0 0,1 0 0 0 0,0 0-1 0 0,0 0 1 0 0,-1 0 0 0 0,1 1 0 0 0,0-1 0 0 0,0 0 0 0 0,-1 0 0 0 0,1 0 0 0 0,0 0 0 0 0,0 0 0 0 0,-1-1 0 0 0,1 1 0 0 0,0 0 0 0 0,0 0 0 0 0,0 0 0 0 0,-1 0 0 0 0,1 0 0 0 0,0 0 0 0 0,0 0 0 0 0,-1 0 0 0 0,1 0-1 0 0,0-1 1 0 0,0 1 0 0 0,0 0 0 0 0,0 0 0 0 0,-1 0 0 0 0,1 0 0 0 0,0-1 0 0 0,0 1 0 0 0,0 0 0 0 0,0-1 0 0 0,-9-14 496 0 0,0-20 85 0 0,4-6-388 0 0,1 0 0 0 0,3 0 0 0 0,1 0 0 0 0,2 0 0 0 0,2 1-1 0 0,1-1 1 0 0,3 1 0 0 0,1 0 0 0 0,20-56 0 0 0,-24 82-200 0 0,0 0 1 0 0,1 0-1 0 0,1 1 1 0 0,0 0-1 0 0,1 0 1 0 0,0 1-1 0 0,1 0 0 0 0,0 0 1 0 0,1 1-1 0 0,13-12 1 0 0,-17 17-203 0 0,1 1 0 0 0,-1 1 0 0 0,1-1 0 0 0,0 1 0 0 0,1 1 0 0 0,-1-1 0 0 0,1 1 1 0 0,0 0-1 0 0,0 1 0 0 0,0 0 0 0 0,0 0 0 0 0,0 0 0 0 0,0 1 0 0 0,0 1 0 0 0,0-1 0 0 0,1 1 0 0 0,-1 1 1 0 0,0 0-1 0 0,16 3 0 0 0,9 5-1036 0 0,2 4-588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46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72 7266 0 0,'-14'-10'2434'0'0,"0"0"-1060"0"0,0 0 1 0 0,0 1-1 0 0,-1 0 1 0 0,-16-6-1 0 0,27 13-1272 0 0,-1 1 0 0 0,0 0-1 0 0,1-1 1 0 0,-1 1 0 0 0,0 1 0 0 0,1-1-1 0 0,-1 1 1 0 0,0 0 0 0 0,0 0 0 0 0,0 0-1 0 0,1 1 1 0 0,-1-1 0 0 0,0 1 0 0 0,1 0-1 0 0,-1 1 1 0 0,0-1 0 0 0,1 1 0 0 0,-9 4-1 0 0,0 3-41 0 0,0 0 0 0 0,1 1 0 0 0,0 0 0 0 0,1 1 0 0 0,0 1 0 0 0,1 0-1 0 0,0 0 1 0 0,0 1 0 0 0,2 0 0 0 0,-1 0 0 0 0,2 1 0 0 0,0 0 0 0 0,1 1 0 0 0,0 0 0 0 0,1 0-1 0 0,-4 16 1 0 0,0 8-78 0 0,1 0 1 0 0,-5 60-1 0 0,9 11 58 0 0,4-101-45 0 0,1 0 1 0 0,0 1-1 0 0,1-1 1 0 0,0 0-1 0 0,0 0 1 0 0,1-1-1 0 0,0 1 1 0 0,0 0-1 0 0,6 10 1 0 0,-7-17 0 0 0,-1 1 1 0 0,1 0 0 0 0,-1-1 0 0 0,1 1-1 0 0,0-1 1 0 0,0 1 0 0 0,0-1 0 0 0,0 0-1 0 0,0 0 1 0 0,1 0 0 0 0,-1 0 0 0 0,1 0-1 0 0,-1-1 1 0 0,1 1 0 0 0,-1-1 0 0 0,1 1 0 0 0,0-1-1 0 0,0 0 1 0 0,0 0 0 0 0,0 0 0 0 0,0-1-1 0 0,0 1 1 0 0,0-1 0 0 0,0 1 0 0 0,0-1-1 0 0,0 0 1 0 0,0 0 0 0 0,0-1 0 0 0,0 1-1 0 0,5-2 1 0 0,-2 0-1 0 0,1-1-1 0 0,-1 0 1 0 0,0 0-1 0 0,0-1 1 0 0,-1 0 0 0 0,1 0-1 0 0,-1 0 1 0 0,1 0-1 0 0,-1-1 1 0 0,5-7-1 0 0,2-2 3 0 0,-1 0 0 0 0,16-27 0 0 0,-7 1 23 0 0,-2-1 0 0 0,-1 0-1 0 0,14-61 1 0 0,17-41 373 0 0,-46 350 1109 0 0,-2-185-1518 0 0,0 0 0 0 0,2 1 1 0 0,0-1-1 0 0,1 0 0 0 0,2 0 1 0 0,0-1-1 0 0,13 34 0 0 0,-18-53-78 0 0,1 0 0 0 0,0-1 0 0 0,0 1 0 0 0,0-1 0 0 0,0 1 0 0 0,0-1 0 0 0,0 1 0 0 0,0-1 0 0 0,1 0 0 0 0,-1 0 1 0 0,0 0-1 0 0,1 1 0 0 0,-1-1 0 0 0,1 0 0 0 0,-1-1 0 0 0,1 1 0 0 0,0 0 0 0 0,-1 0 0 0 0,1-1 0 0 0,0 1 0 0 0,-1-1 0 0 0,1 1 0 0 0,0-1 0 0 0,0 0 0 0 0,3 0 0 0 0,-2 0-334 0 0,0 0 0 0 0,0-1 0 0 0,1 0 0 0 0,-1 1 0 0 0,0-1 0 0 0,0 0 0 0 0,0-1 0 0 0,0 1 0 0 0,0 0 0 0 0,0-1 0 0 0,-1 0 0 0 0,6-4 0 0 0,6-5-2518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47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78 189 7234 0 0,'-10'48'3904'0'0,"-16"86"1094"0"0,8-37-5016 0 0,-5 121 1 0 0,23-217 16 0 0,-1 1 0 0 0,1-1 1 0 0,0 1-1 0 0,0 0 0 0 0,0 0 1 0 0,0-1-1 0 0,0 1 0 0 0,1 0 1 0 0,-1-1-1 0 0,0 1 0 0 0,1-1 1 0 0,-1 1-1 0 0,1 0 0 0 0,-1-1 1 0 0,1 1-1 0 0,2 2 0 0 0,-3-4 0 0 0,1 0-1 0 0,0 0 0 0 0,-1 0 0 0 0,1 0 1 0 0,-1 0-1 0 0,1 0 0 0 0,0 0 0 0 0,-1 0 1 0 0,1 0-1 0 0,0 0 0 0 0,-1 0 0 0 0,1 0 1 0 0,-1 0-1 0 0,1 0 0 0 0,0-1 0 0 0,-1 1 1 0 0,1 0-1 0 0,-1-1 0 0 0,1 1 0 0 0,-1 0 1 0 0,1-1-1 0 0,-1 1 0 0 0,1 0 1 0 0,-1-1-1 0 0,1 1 0 0 0,-1-1 0 0 0,1 1 1 0 0,-1-2-1 0 0,7-5-12 0 0,-1-1 1 0 0,0 0-1 0 0,-1 0 1 0 0,8-16-1 0 0,34-90-3 0 0,36-137 0 0 0,-42 122 37 0 0,-37 117 0 0 0,1 0-1 0 0,1 0 1 0 0,13-20 0 0 0,8 3 177 0 0,-26 29-176 0 0,0-1-1 0 0,0 0 0 0 0,0 1 0 0 0,0-1 0 0 0,0 1 0 0 0,0-1 0 0 0,0 1 1 0 0,0-1-1 0 0,1 1 0 0 0,-1 0 0 0 0,0 0 0 0 0,0-1 0 0 0,0 1 0 0 0,0 0 1 0 0,1 0-1 0 0,-1 0 0 0 0,0 0 0 0 0,0 0 0 0 0,0 1 0 0 0,0-1 0 0 0,1 0 1 0 0,-1 0-1 0 0,1 1 0 0 0,1 1 32 0 0,0 0 0 0 0,0 0 0 0 0,-1 1 0 0 0,1-1 0 0 0,-1 0 0 0 0,0 1 0 0 0,0-1 0 0 0,0 1 0 0 0,0 0 0 0 0,0 0 0 0 0,0 0 0 0 0,-1 0 0 0 0,3 6 1 0 0,13 48 303 0 0,-10-33-268 0 0,-2-3-6 0 0,-1 0 0 0 0,3 35 0 0 0,-2-6 3 0 0,-4-35-65 0 0,0-1 1 0 0,-2 1-1 0 0,1 0 0 0 0,-7 28 0 0 0,0 19 30 0 0,4-28-26 0 0,2-26 12 0 0,0 0 0 0 0,0 0-1 0 0,1-1 1 0 0,0 1 0 0 0,0 0 0 0 0,1 0 0 0 0,3 14 0 0 0,-3-23-26 0 0,0 1 1 0 0,-1 0 0 0 0,1 0-1 0 0,0 0 1 0 0,-1 0 0 0 0,1 0-1 0 0,-1-1 1 0 0,1 1 0 0 0,0 0-1 0 0,-1-1 1 0 0,1 1 0 0 0,-1 0-1 0 0,1-1 1 0 0,0 1 0 0 0,-1-1-1 0 0,0 1 1 0 0,1-1 0 0 0,-1 1-1 0 0,1-1 1 0 0,-1 1-1 0 0,1-1 1 0 0,-1 0 0 0 0,0 1-1 0 0,1-1 1 0 0,-1 1 0 0 0,0-1-1 0 0,1-1 1 0 0,15-23 179 0 0,-6 3-109 0 0,0-1 1 0 0,-2 0 0 0 0,-1-1-1 0 0,9-44 1 0 0,10-34 47 0 0,-12 59-83 0 0,32-84 71 0 0,-39 110-82 0 0,1 1 0 0 0,0 0 0 0 0,2 0 0 0 0,-1 1-1 0 0,16-17 1 0 0,-24 30-21 0 0,1 0 0 0 0,-1 1 1 0 0,1-1-1 0 0,0 0 0 0 0,-1 1 0 0 0,1-1 0 0 0,0 1 0 0 0,0 0 0 0 0,0-1 0 0 0,0 1 0 0 0,0 0 0 0 0,1 0 0 0 0,-1 0 0 0 0,0 1 0 0 0,0-1 1 0 0,1 0-1 0 0,-1 1 0 0 0,1 0 0 0 0,-1-1 0 0 0,0 1 0 0 0,5 0 0 0 0,-4 1 8 0 0,0 0-1 0 0,0 0 1 0 0,0 0 0 0 0,0 1 0 0 0,0-1-1 0 0,0 1 1 0 0,0 0 0 0 0,0-1 0 0 0,0 1-1 0 0,-1 1 1 0 0,1-1 0 0 0,-1 0 0 0 0,4 5-1 0 0,4 6 57 0 0,0 1 0 0 0,-1 0 0 0 0,-1 0-1 0 0,13 29 1 0 0,22 73 41 0 0,-6 2-1 0 0,38 198 1 0 0,-60-243-111 0 0,-11-44-63 0 0,1 6-366 0 0,3-16-2890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7:51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38 248 0 0,'1'-5'2323'0'0,"-1"3"-2152"0"0,1 1 0 0 0,-1 0 0 0 0,1-1 0 0 0,-1 1-1 0 0,1-1 1 0 0,-1 1 0 0 0,0-1 0 0 0,0 1 0 0 0,0-1 0 0 0,0 1-1 0 0,0-1 1 0 0,0 1 0 0 0,0 0 0 0 0,-1-1 0 0 0,1 1 0 0 0,0-1-1 0 0,-1 1 1 0 0,1-1 0 0 0,-1 1 0 0 0,-1-3 0 0 0,6 9 430 0 0,1 0 0 0 0,-1 0 1 0 0,-1 0-1 0 0,1 0 0 0 0,4 11 1 0 0,0 2-269 0 0,-2 0 1 0 0,7 31 0 0 0,41 266 536 0 0,-43-223-791 0 0,4-1 0 0 0,4-1 0 0 0,38 110 1 0 0,-52-186-73 0 0,1-1 0 0 0,0-1 0 0 0,1 1 0 0 0,0-1 0 0 0,9 12 0 0 0,-11-18 30 0 0,-1-1 0 0 0,1 0 0 0 0,1 0 0 0 0,-1 0 0 0 0,1-1-1 0 0,0 1 1 0 0,0-1 0 0 0,0-1 0 0 0,0 1 0 0 0,1-1 0 0 0,10 4 0 0 0,-16-6-20 0 0,0-1 1 0 0,0 1-1 0 0,-1 0 1 0 0,1-1-1 0 0,0 1 1 0 0,-1 0-1 0 0,1 0 0 0 0,0 0 1 0 0,-1 0-1 0 0,1 0 1 0 0,-1-1-1 0 0,0 1 1 0 0,1 0-1 0 0,-1 0 0 0 0,0 0 1 0 0,1 0-1 0 0,-1 0 1 0 0,0 0-1 0 0,0 0 1 0 0,0 0-1 0 0,0 0 1 0 0,0 1-1 0 0,0-1 0 0 0,0 0 1 0 0,0 0-1 0 0,-1 2 1 0 0,-7 37 77 0 0,5-26-76 0 0,4-6-13 0 0,1-1 0 0 0,0 1-1 0 0,0-1 1 0 0,1 0 0 0 0,-1 0-1 0 0,2 0 1 0 0,-1 0-1 0 0,1-1 1 0 0,0 1 0 0 0,0-1-1 0 0,1 0 1 0 0,0 0 0 0 0,6 5-1 0 0,-10-11 1 0 0,1 1 0 0 0,-1-1 1 0 0,0 0-1 0 0,1 0 0 0 0,-1 0 0 0 0,1 0 0 0 0,-1 0 0 0 0,1-1 1 0 0,-1 1-1 0 0,1 0 0 0 0,-1-1 0 0 0,0 1 0 0 0,1-1 1 0 0,-1 1-1 0 0,0-1 0 0 0,1 0 0 0 0,-1 1 0 0 0,0-1 0 0 0,0 0 1 0 0,0 0-1 0 0,0 0 0 0 0,1 0 0 0 0,0-2 0 0 0,11-5-387 0 0,-12 6 177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06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98 2537 0 0,'-4'-19'4745'0'0,"4"17"-4447"0"0,0 0 1 0 0,0 1 0 0 0,0-1-1 0 0,-1 0 1 0 0,1 1-1 0 0,0-1 1 0 0,-1 0 0 0 0,1 1-1 0 0,-1-1 1 0 0,1 1-1 0 0,-1-1 1 0 0,1 1 0 0 0,-1-1-1 0 0,0 1 1 0 0,0 0-1 0 0,0-1 1 0 0,0 1-1 0 0,0 0 1 0 0,0 0 0 0 0,-2-2-1 0 0,3 2-188 0 0,-1 1 0 0 0,1-1 0 0 0,-1 1 0 0 0,1-1-1 0 0,-1 1 1 0 0,0-1 0 0 0,1 1 0 0 0,-1-1 0 0 0,0 1 0 0 0,1-1-1 0 0,-1 1 1 0 0,0-1 0 0 0,1 1 0 0 0,-1 0 0 0 0,0 0 0 0 0,0-1-1 0 0,1 1 1 0 0,-1 0 0 0 0,0 0 0 0 0,0 0 0 0 0,0 0 0 0 0,1 0 0 0 0,-1 0-1 0 0,0 0 1 0 0,0 0 0 0 0,0 0 0 0 0,1 0 0 0 0,-1 1 0 0 0,0-1-1 0 0,0 0 1 0 0,1 0 0 0 0,-1 1 0 0 0,0-1 0 0 0,0 0 0 0 0,1 1-1 0 0,-1-1 1 0 0,0 1 0 0 0,1-1 0 0 0,-1 1 0 0 0,1-1 0 0 0,-1 1-1 0 0,1 0 1 0 0,-1-1 0 0 0,1 1 0 0 0,-1 0 0 0 0,1-1 0 0 0,-1 1-1 0 0,1 0 1 0 0,-1 1 0 0 0,0 3-65 0 0,0 0 0 0 0,1 0 0 0 0,0 0 0 0 0,-1 0 0 0 0,1 0 0 0 0,1 1 0 0 0,1 7 0 0 0,5 22 0 0 0,2 0-1 0 0,14 35 0 0 0,-3-12-19 0 0,-6-3-4 0 0,-12-41-19 0 0,1 0 0 0 0,1 0 0 0 0,0 0 0 0 0,1-1 0 0 0,1 1 0 0 0,10 17 1 0 0,-16-30-4 0 0,0 0 1 0 0,1 0 0 0 0,0-1-1 0 0,-1 1 1 0 0,1 0 0 0 0,-1 0-1 0 0,1-1 1 0 0,0 1 0 0 0,-1 0 0 0 0,1-1-1 0 0,0 1 1 0 0,0 0 0 0 0,0-1-1 0 0,0 1 1 0 0,-1-1 0 0 0,1 1 0 0 0,0-1-1 0 0,0 0 1 0 0,0 1 0 0 0,0-1-1 0 0,0 0 1 0 0,0 0 0 0 0,0 0-1 0 0,0 0 1 0 0,0 0 0 0 0,0 0 0 0 0,0 0-1 0 0,0 0 1 0 0,2 0 0 0 0,-1-1-2 0 0,0 0 1 0 0,0 0 0 0 0,0-1 0 0 0,0 1-1 0 0,-1 0 1 0 0,1-1 0 0 0,0 0-1 0 0,-1 1 1 0 0,1-1 0 0 0,-1 0-1 0 0,1 0 1 0 0,1-2 0 0 0,3-7-5 0 0,0 1 0 0 0,-1-1 0 0 0,7-21 0 0 0,0-14 8 0 0,6-47-1 0 0,4-14 3 0 0,-16 79-3 0 0,-5 19 2 0 0,0 1-1 0 0,1 0 1 0 0,0 0-1 0 0,1 0 1 0 0,0 0-1 0 0,0 0 1 0 0,1 1-1 0 0,6-11 1 0 0,-10 18-2 0 0,0-1-1 0 0,1 0 1 0 0,-1 0 0 0 0,1 1 0 0 0,-1-1 0 0 0,1 1-1 0 0,-1-1 1 0 0,1 0 0 0 0,-1 1 0 0 0,1-1-1 0 0,-1 1 1 0 0,1-1 0 0 0,0 1 0 0 0,-1-1 0 0 0,1 1-1 0 0,0 0 1 0 0,-1-1 0 0 0,1 1 0 0 0,0 0-1 0 0,0-1 1 0 0,-1 1 0 0 0,1 0 0 0 0,0 0 0 0 0,0 0-1 0 0,-1 0 1 0 0,1 0 0 0 0,0 0 0 0 0,0 0-1 0 0,0 0 1 0 0,-1 0 0 0 0,1 0 0 0 0,0 0 0 0 0,1 1-1 0 0,0 0 4 0 0,0 1-1 0 0,-1-1 0 0 0,1 1 0 0 0,-1-1 0 0 0,1 1 0 0 0,-1 0 0 0 0,0 0 1 0 0,1 0-1 0 0,-1 0 0 0 0,0 0 0 0 0,0 0 0 0 0,0 2 0 0 0,19 67 49 0 0,-19-65-52 0 0,4 26 1 0 0,2 0 0 0 0,1 0 0 0 0,22 55 0 0 0,-12-37-16 0 0,-18-50 14 0 0,0 1 1 0 0,1-1-1 0 0,-1 1 1 0 0,0-1 0 0 0,1 1-1 0 0,-1-1 1 0 0,0 0-1 0 0,1 1 1 0 0,-1-1-1 0 0,0 1 1 0 0,1-1-1 0 0,-1 0 1 0 0,1 1-1 0 0,-1-1 1 0 0,0 0-1 0 0,1 1 1 0 0,-1-1 0 0 0,1 0-1 0 0,-1 0 1 0 0,1 0-1 0 0,-1 1 1 0 0,1-1-1 0 0,0 0 1 0 0,-1 0-1 0 0,1 0 1 0 0,-1 0-1 0 0,1 0 1 0 0,-1 0-1 0 0,1 0 1 0 0,-1 0 0 0 0,1 0-1 0 0,-1 0 1 0 0,1 0-1 0 0,-1 0 1 0 0,1-1-1 0 0,-1 1 1 0 0,1 0-1 0 0,-1 0 1 0 0,1 0-1 0 0,-1-1 1 0 0,1 1-1 0 0,-1 0 1 0 0,1-1 0 0 0,-1 1-1 0 0,1 0 1 0 0,-1-1-1 0 0,15-18-10 0 0,-14 18 11 0 0,4-8 1 0 0,0 1 0 0 0,-1-1 1 0 0,0 0-1 0 0,-1-1 1 0 0,1 1-1 0 0,-2-1 1 0 0,0 1-1 0 0,0-1 0 0 0,0 0 1 0 0,-1 0-1 0 0,-1 1 1 0 0,0-19-1 0 0,5-45-337 0 0,-2 59-271 0 0,-2 0 1 0 0,0 0-1 0 0,0 0 0 0 0,-2 0 0 0 0,1 0 0 0 0,-5-20 1 0 0,7 19-1040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12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23 5001 0 0,'-12'13'2462'0'0,"4"-6"-1603"0"0,0 1 0 0 0,1 0 1 0 0,0 0-1 0 0,-10 16 0 0 0,16-23-810 0 0,1 0-1 0 0,-1 0 1 0 0,1 1 0 0 0,-1-1-1 0 0,1 0 1 0 0,-1 0 0 0 0,1 0-1 0 0,0 0 1 0 0,-1 0-1 0 0,1 1 1 0 0,0-1 0 0 0,0 0-1 0 0,0 0 1 0 0,0 1 0 0 0,0-1-1 0 0,0 0 1 0 0,0 0 0 0 0,0 1-1 0 0,1-1 1 0 0,-1 0 0 0 0,0 0-1 0 0,1 0 1 0 0,-1 0 0 0 0,1 0-1 0 0,-1 1 1 0 0,1-1 0 0 0,0 0-1 0 0,-1 0 1 0 0,1 0 0 0 0,0 0-1 0 0,0-1 1 0 0,0 1 0 0 0,0 0-1 0 0,-1 0 1 0 0,1 0 0 0 0,0-1-1 0 0,0 1 1 0 0,1 0 0 0 0,-1-1-1 0 0,0 1 1 0 0,0-1-1 0 0,0 1 1 0 0,0-1 0 0 0,0 0-1 0 0,1 1 1 0 0,-1-1 0 0 0,0 0-1 0 0,0 0 1 0 0,1 0 0 0 0,0 0-1 0 0,14 2 121 0 0,-1 0 0 0 0,0-1-1 0 0,0 0 1 0 0,0-2 0 0 0,1 0-1 0 0,-1 0 1 0 0,0-2 0 0 0,17-4-1 0 0,119-41 598 0 0,-123 37-646 0 0,13-6 31 0 0,-26 11-34 0 0,1-1 0 0 0,26-6 0 0 0,-18 4-284 0 0,-24 9 106 0 0,0 0 1 0 0,1-1-1 0 0,-1 1 1 0 0,0-1 0 0 0,0 1-1 0 0,0-1 1 0 0,1 1 0 0 0,-1-1-1 0 0,0 1 1 0 0,0-1 0 0 0,0 1-1 0 0,0 0 1 0 0,0-1 0 0 0,0 1-1 0 0,0-1 1 0 0,0 1 0 0 0,0-1-1 0 0,0 1 1 0 0,0-1-1 0 0,0 1 1 0 0,0-1 0 0 0,-1 1-1 0 0,1-1 1 0 0,0 1 0 0 0,0-1-1 0 0,0 1 1 0 0,-1-1 0 0 0,1 1-1 0 0,0 0 1 0 0,0-1 0 0 0,-1 1-1 0 0,1 0 1 0 0,0-1 0 0 0,-1 1-1 0 0,0-1 1 0 0,0 0-1135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07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4129 0 0,'-2'5'2728'0'0,"1"-2"-1007"0"0,-3 7-921 0 0,4-5 576 0 0,-1 3-512 0 0,1-5-143 0 0,-2-1-145 0 0,7 1-160 0 0,-2 3-256 0 0,2-7-64 0 0,8 1-48 0 0,-11 0 0 0 0,4-2-48 0 0,2 2-112 0 0,7-3-440 0 0,-7 3 488 0 0,2 0-232 0 0,-4-3-144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44 3233 0 0,'-2'5'613'0'0,"-1"0"0"0"0,1 0 0 0 0,0 0 1 0 0,0 0-1 0 0,1 0 0 0 0,0 0 1 0 0,-1 0-1 0 0,2 0 0 0 0,-1 0 0 0 0,1 1 1 0 0,0 6-1 0 0,9 62 2683 0 0,0-14-2166 0 0,-9-55-1160 0 0,8 48 607 0 0,-8-52-631 0 0,0 0 1 0 0,0 0 0 0 0,0 0-1 0 0,1 0 1 0 0,-1 0-1 0 0,0-1 1 0 0,1 1 0 0 0,-1 0-1 0 0,1 0 1 0 0,-1 0-1 0 0,1 0 1 0 0,-1 0 0 0 0,1-1-1 0 0,0 1 1 0 0,-1 0-1 0 0,1 0 1 0 0,0-1 0 0 0,0 1-1 0 0,0 0 1 0 0,-1-1-1 0 0,1 1 1 0 0,0-1-1 0 0,0 1 1 0 0,0-1 0 0 0,0 0-1 0 0,0 1 1 0 0,0-1-1 0 0,0 0 1 0 0,0 0 0 0 0,0 0-1 0 0,0 0 1 0 0,0 1-1 0 0,0-1 1 0 0,0 0 0 0 0,0-1-1 0 0,0 1 1 0 0,0 0-1 0 0,0 0 1 0 0,0 0-1 0 0,0-1 1 0 0,0 1 0 0 0,0 0-1 0 0,1-1 1 0 0,5-2-975 0 0</inkml:trace>
  <inkml:trace contextRef="#ctx0" brushRef="#br0" timeOffset="1">156 80 6753 0 0,'8'0'5797'0'0,"24"-13"-3688"0"0,-9 2-1554 0 0,-1 1-1 0 0,1 1 1 0 0,1 1 0 0 0,-1 1-1 0 0,1 1 1 0 0,40-4-1 0 0,-51 8-561 0 0,19-2 449 0 0,-31 9-399 0 0,-17 8-445 0 0,11-11-340 0 0,-1 0 1 0 0,1-1-1 0 0,-1 1 0 0 0,0-1 0 0 0,0 0 0 0 0,0-1 1 0 0,-10 1-1 0 0,0-11-1171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07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2785 0 0,'0'1'7983'0'0,"1"14"-3855"0"0,20 113-2781 0 0,-3 90-878 0 0,0-9-396 0 0,-17-199-460 0 0,1 0 1 0 0,0 0-1 0 0,0-1 0 0 0,1 1 1 0 0,0-1-1 0 0,1 0 1 0 0,0 0-1 0 0,1 0 0 0 0,-1-1 1 0 0,9 12-1 0 0,-3-13-1007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08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2961 0 0,'9'58'4833'0'0,"-3"-15"-3766"0"0,20 133 785 0 0,-22-152-1768 0 0,-1 0 0 0 0,-1 0 0 0 0,-2 49 0 0 0,0-13 120 0 0,0-50-183 0 0,1 14 77 0 0,-1 0-1 0 0,0-1 1 0 0,-3 1 0 0 0,-4 27 0 0 0,5-42-57 0 0,1 1 1 0 0,0 0 0 0 0,1-1 0 0 0,0 1 0 0 0,1-1 0 0 0,0 1 0 0 0,3 12 0 0 0,-1-3 7 0 0,-3-18-47 0 0,1 1 1 0 0,-1-1 0 0 0,0 0 0 0 0,0 0-1 0 0,1 0 1 0 0,-1 0 0 0 0,0 0 0 0 0,1 0-1 0 0,-1 0 1 0 0,1 0 0 0 0,0 0 0 0 0,-1 0-1 0 0,1 0 1 0 0,0 0 0 0 0,-1 0 0 0 0,1 0-1 0 0,0 0 1 0 0,0 0 0 0 0,0-1 0 0 0,0 1-1 0 0,0 0 1 0 0,0-1 0 0 0,0 1 0 0 0,2 0-1 0 0,-2-1 0 0 0,0 0 0 0 0,-1 0 0 0 0,1 0 0 0 0,0 1-1 0 0,0-2 1 0 0,-1 1 0 0 0,1 0 0 0 0,0 0-1 0 0,0 0 1 0 0,-1 0 0 0 0,1 0 0 0 0,0-1 0 0 0,0 1-1 0 0,-1 0 1 0 0,1-1 0 0 0,0 1 0 0 0,-1 0-1 0 0,1-1 1 0 0,0 1 0 0 0,-1-1 0 0 0,1 1 0 0 0,-1-1-1 0 0,1 1 1 0 0,-1-1 0 0 0,1 0 0 0 0,-1 1-1 0 0,1-1 1 0 0,-1 1 0 0 0,1-1 0 0 0,-1 0 0 0 0,0 0-1 0 0,1 1 1 0 0,-1-2 0 0 0,7-21 163 0 0,8-45 1 0 0,3-16 391 0 0,-6 61-287 0 0,0-4 163 0 0,-11 21-342 0 0,0 1 0 0 0,0-1 0 0 0,0 1 1 0 0,1 0-1 0 0,0-1 0 0 0,0 1 0 0 0,0 0 0 0 0,1 0 0 0 0,4-7 1 0 0,-6 12-83 0 0,0-1 1 0 0,-1 0 0 0 0,1 0 0 0 0,0 1 0 0 0,0-1 0 0 0,0 0 0 0 0,0 1 0 0 0,0-1 0 0 0,0 1 0 0 0,0-1 0 0 0,0 1 0 0 0,0-1-1 0 0,1 1 1 0 0,-1 0 0 0 0,0 0 0 0 0,0-1 0 0 0,0 1 0 0 0,0 0 0 0 0,0 0 0 0 0,1 0 0 0 0,-1 0 0 0 0,0 1 0 0 0,0-1-1 0 0,0 0 1 0 0,0 0 0 0 0,0 1 0 0 0,0-1 0 0 0,1 1 0 0 0,-1-1 0 0 0,0 1 0 0 0,0-1 0 0 0,0 1 0 0 0,0-1 0 0 0,-1 1-1 0 0,1 0 1 0 0,0 0 0 0 0,0-1 0 0 0,0 1 0 0 0,0 0 0 0 0,-1 0 0 0 0,1 0 0 0 0,0 0 0 0 0,-1 0 0 0 0,1 1 0 0 0,4 8 11 0 0,0-1 1 0 0,-1 1-1 0 0,0 0 1 0 0,-1 0 0 0 0,0 1-1 0 0,0-1 1 0 0,-1 1-1 0 0,-1-1 1 0 0,1 13 0 0 0,-1-17 103 0 0,-1 8-645 0 0,2 1-1 0 0,0 0 1 0 0,1-1-1 0 0,0 1 1 0 0,1-1-1 0 0,9 20 1 0 0,0-12-1097 0 0</inkml:trace>
  <inkml:trace contextRef="#ctx0" brushRef="#br0" timeOffset="1">489 731 8154 0 0,'-5'7'3889'0'0,"5"20"-2193"0"0,-1-7-1056 0 0,-3 1 264 0 0,4-5-184 0 0,-3 1-151 0 0,5-4-121 0 0,-1 0-264 0 0,1-8-96 0 0,3-4-104 0 0,-2 1-208 0 0,4-1-697 0 0,-7-5 753 0 0,5-6-480 0 0,-1 5-640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22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362 112 9378 0 0,'-9'0'209'0'0,"0"0"-1"0"0,1 1 1 0 0,-1 0-1 0 0,0 1 1 0 0,0 0-1 0 0,1 1 1 0 0,-1-1-1 0 0,1 2 1 0 0,0-1-1 0 0,0 1 1 0 0,0 0-1 0 0,-12 9 1 0 0,7-3-28 0 0,1 1-1 0 0,0 0 1 0 0,-15 17 0 0 0,-26 44 396 0 0,39-47-405 0 0,0 1 0 0 0,-14 42 0 0 0,1 17 22 0 0,-1 43 18 0 0,23-93-235 0 0,1 0 0 0 0,2 0-1 0 0,1 0 1 0 0,2 1 0 0 0,2-1 0 0 0,11 58-1 0 0,-9-67-33 0 0,2-1 0 0 0,0 1 0 0 0,2-1-1 0 0,14 28 1 0 0,-20-47 54 0 0,0 1-1 0 0,1 0 0 0 0,0-1 1 0 0,0 0-1 0 0,0 0 0 0 0,1 0 0 0 0,0 0 1 0 0,0-1-1 0 0,1 0 0 0 0,-1 0 1 0 0,1 0-1 0 0,0-1 0 0 0,1 0 1 0 0,-1 0-1 0 0,1 0 0 0 0,-1-1 1 0 0,1 0-1 0 0,14 4 0 0 0,-11-6 6 0 0,-1 0 0 0 0,0-1 0 0 0,1 0-1 0 0,-1 0 1 0 0,1-1 0 0 0,-1-1 0 0 0,0 1-1 0 0,1-1 1 0 0,-1-1 0 0 0,0 0 0 0 0,-1 0-1 0 0,1-1 1 0 0,0 0 0 0 0,-1-1 0 0 0,0 1-1 0 0,0-2 1 0 0,0 1 0 0 0,-1-1 0 0 0,0 0-1 0 0,11-11 1 0 0,2-6 42 0 0,0 0 1 0 0,-1-1-1 0 0,-1-1 1 0 0,28-53-1 0 0,-28 44 159 0 0,-2-1 0 0 0,-1-1 0 0 0,-2 0-1 0 0,-1 0 1 0 0,-2-1 0 0 0,-1-1 0 0 0,-3 0 0 0 0,0 0 0 0 0,-3 0-1 0 0,-1 0 1 0 0,-2-1 0 0 0,-1 1 0 0 0,-3 0 0 0 0,-1-1 0 0 0,-1 2-1 0 0,-2-1 1 0 0,-2 1 0 0 0,-1 0 0 0 0,-2 1 0 0 0,-23-44 0 0 0,29 64-167 0 0,-28-47 137 0 0,34 61-172 0 0,0 0 1 0 0,0 1 0 0 0,0-1 0 0 0,-1 0 0 0 0,1 0-1 0 0,-1 1 1 0 0,0-1 0 0 0,1 1 0 0 0,-1-1 0 0 0,0 1-1 0 0,0-1 1 0 0,0 1 0 0 0,1 0 0 0 0,-2 0 0 0 0,1 0 0 0 0,0 0-1 0 0,0 1 1 0 0,0-1 0 0 0,0 0 0 0 0,0 1 0 0 0,-1 0-1 0 0,1-1 1 0 0,0 1 0 0 0,0 0 0 0 0,-4 0 0 0 0,4 1-95 0 0,0-1 1 0 0,0 1-1 0 0,0 0 1 0 0,0 0 0 0 0,0 0-1 0 0,0 0 1 0 0,0 0-1 0 0,1 0 1 0 0,-1 1 0 0 0,0-1-1 0 0,1 0 1 0 0,-1 1-1 0 0,0-1 1 0 0,1 1 0 0 0,0 0-1 0 0,-1-1 1 0 0,1 1 0 0 0,0 0-1 0 0,0 0 1 0 0,0 0-1 0 0,0 0 1 0 0,0 2 0 0 0,-6 47-3008 0 0,7-46 2843 0 0,-4 17-1602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22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 6929 0 0,'-3'0'406'0'0,"1"-1"0"0"0,-1 1 0 0 0,0 0 0 0 0,0-1 0 0 0,1 1 0 0 0,-1 0 0 0 0,0 1 0 0 0,0-1 0 0 0,0 0 0 0 0,1 1 0 0 0,-1 0 0 0 0,0-1 0 0 0,1 1 0 0 0,-1 0 0 0 0,0 0 0 0 0,1 1 0 0 0,-1-1 0 0 0,1 1 0 0 0,0-1 0 0 0,0 1 0 0 0,-1 0 0 0 0,-3 3 0 0 0,4-1-267 0 0,1-1 1 0 0,-1 0 0 0 0,0 1 0 0 0,1-1-1 0 0,0 1 1 0 0,0-1 0 0 0,0 1-1 0 0,0 0 1 0 0,1-1 0 0 0,-1 1-1 0 0,1 0 1 0 0,0-1 0 0 0,0 1 0 0 0,1 0-1 0 0,-1 0 1 0 0,1-1 0 0 0,1 6-1 0 0,3 14-33 0 0,2-1-1 0 0,1 0 0 0 0,1 0 0 0 0,0-1 0 0 0,2 0 1 0 0,0 0-1 0 0,21 26 0 0 0,-1-5-84 0 0,2-2 0 0 0,49 45 0 0 0,-69-73-3 0 0,1 0 0 0 0,1 0 1 0 0,0-2-1 0 0,0 0 1 0 0,22 11-1 0 0,-32-18-285 0 0,0-1 0 0 0,1 1 1 0 0,-1-1-1 0 0,1 0 0 0 0,-1 0 0 0 0,1-1 0 0 0,0 0 0 0 0,0 0 0 0 0,0 0 1 0 0,0-1-1 0 0,0 1 0 0 0,0-2 0 0 0,0 1 0 0 0,0 0 0 0 0,0-1 1 0 0,-1 0-1 0 0,1-1 0 0 0,0 1 0 0 0,9-5 0 0 0,-3-2-1733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23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14 2433 0 0,'0'0'198'0'0,"-1"-1"0"0"0,1 0 1 0 0,-1 1-1 0 0,1-1 1 0 0,-1 1-1 0 0,1-1 0 0 0,-1 1 1 0 0,0-1-1 0 0,1 1 1 0 0,-1-1-1 0 0,0 1 1 0 0,1-1-1 0 0,-1 1 0 0 0,0 0 1 0 0,0 0-1 0 0,0-1 1 0 0,1 1-1 0 0,-1 0 0 0 0,0 0 1 0 0,0 0-1 0 0,1 0 1 0 0,-1 0-1 0 0,0 0 1 0 0,0 0-1 0 0,0 0 0 0 0,0 0 1 0 0,1 0-1 0 0,-1 0 1 0 0,0 0-1 0 0,0 1 1 0 0,1-1-1 0 0,-1 0 0 0 0,-1 1 1 0 0,1 1 16 0 0,-1-1 1 0 0,1 1-1 0 0,-1 0 1 0 0,1 0-1 0 0,0 0 1 0 0,-1-1-1 0 0,1 2 1 0 0,0-1-1 0 0,0 0 1 0 0,0 0-1 0 0,0 4 1 0 0,-12 66 1097 0 0,13-70-1144 0 0,-3 47 34 0 0,2 1 1 0 0,3 0-1 0 0,2-1 0 0 0,2 1 1 0 0,13 54-1 0 0,-18-100-197 0 0,0 0 0 0 0,0 0 0 0 0,0 0 0 0 0,1 0 0 0 0,-1 0 0 0 0,1 0 0 0 0,0 0 0 0 0,0-1 0 0 0,0 1 0 0 0,1-1 0 0 0,-1 1 0 0 0,1-1 0 0 0,0 0 0 0 0,0 0 0 0 0,0 0 0 0 0,0-1 0 0 0,0 1 0 0 0,1-1 0 0 0,-1 1 0 0 0,5 1 0 0 0,-5-3 3 0 0,0-1 1 0 0,0 1-1 0 0,0-1 1 0 0,0 1-1 0 0,0-1 0 0 0,0 0 1 0 0,0-1-1 0 0,0 1 1 0 0,0 0-1 0 0,0-1 1 0 0,0 1-1 0 0,-1-1 0 0 0,1 0 1 0 0,0 0-1 0 0,0 0 1 0 0,-1-1-1 0 0,1 1 0 0 0,0-1 1 0 0,-1 1-1 0 0,0-1 1 0 0,1 0-1 0 0,-1 0 0 0 0,0 0 1 0 0,0 0-1 0 0,0 0 1 0 0,0 0-1 0 0,0-1 0 0 0,2-3 1 0 0,12-17 56 0 0,-1-2-1 0 0,-1 0 1 0 0,0 0 0 0 0,-3-1-1 0 0,0-1 1 0 0,8-29 0 0 0,34-171 896 0 0,-47 198-684 0 0,-4 21-118 0 0,-2 7-119 0 0,1 0 1 0 0,-1 0 0 0 0,1 0 0 0 0,-1 0 0 0 0,0 0 0 0 0,1 0 0 0 0,-1 0 0 0 0,0 0 0 0 0,0 0 0 0 0,0 0 0 0 0,0 0 0 0 0,1 0 0 0 0,-2 0 0 0 0,1 0 0 0 0,0 0 0 0 0,0 0 0 0 0,0 0 0 0 0,0 0-1 0 0,-1 0 1 0 0,1 0 0 0 0,0 0 0 0 0,-1 0 0 0 0,1 0 0 0 0,-1 1 0 0 0,1-1 0 0 0,-1 0 0 0 0,1 0 0 0 0,-1 0 0 0 0,-1-1 0 0 0,1 5 48 0 0,0 1 0 0 0,0-1 0 0 0,1 0 0 0 0,-1 0 0 0 0,0 0 0 0 0,1 1 1 0 0,0-1-1 0 0,0 7 0 0 0,2 76 134 0 0,3-1 0 0 0,16 87 0 0 0,-21-170-223 0 0,1 1 0 0 0,-1 0 0 0 0,1 0 0 0 0,-1-1 1 0 0,1 1-1 0 0,0 0 0 0 0,0-1 0 0 0,0 1 0 0 0,0-1 0 0 0,0 1 0 0 0,1-1 0 0 0,-1 0 1 0 0,1 1-1 0 0,0-1 0 0 0,-1 0 0 0 0,1 0 0 0 0,0 0 0 0 0,0 0 0 0 0,0-1 1 0 0,1 1-1 0 0,-1 0 0 0 0,0-1 0 0 0,1 1 0 0 0,-1-1 0 0 0,1 0 0 0 0,-1 0 1 0 0,5 1-1 0 0,-3-2-38 0 0,0 0 0 0 0,0 0 0 0 0,0 0 1 0 0,0-1-1 0 0,0 0 0 0 0,0 0 0 0 0,0 0 0 0 0,0 0 1 0 0,-1 0-1 0 0,1-1 0 0 0,0 0 0 0 0,-1 0 1 0 0,1 0-1 0 0,-1 0 0 0 0,1 0 0 0 0,-1-1 1 0 0,0 1-1 0 0,3-4 0 0 0,16-15-2163 0 0,0-1 0 0 0,28-37 0 0 0,-34 37 42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23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8 217 2216 0 0,'0'4'330'0'0,"-1"-1"0"0"0,1 0 0 0 0,0 0 0 0 0,0 1 0 0 0,0-1 0 0 0,1 0 0 0 0,-1 1 0 0 0,1-1 0 0 0,0 0 0 0 0,0 0-1 0 0,0 0 1 0 0,0 0 0 0 0,0 0 0 0 0,1 0 0 0 0,0 0 0 0 0,-1 0 0 0 0,1 0 0 0 0,0-1 0 0 0,0 1 0 0 0,1-1-1 0 0,2 4 1 0 0,-2-4-185 0 0,-1 0 0 0 0,1 0-1 0 0,0 0 1 0 0,0-1-1 0 0,-1 1 1 0 0,1-1 0 0 0,0 0-1 0 0,0 0 1 0 0,1 0-1 0 0,-1 0 1 0 0,0 0 0 0 0,0 0-1 0 0,0-1 1 0 0,1 0 0 0 0,-1 0-1 0 0,0 0 1 0 0,0 0-1 0 0,1 0 1 0 0,-1-1 0 0 0,0 1-1 0 0,0-1 1 0 0,0 0-1 0 0,0 0 1 0 0,0 0 0 0 0,0 0-1 0 0,0 0 1 0 0,0-1-1 0 0,0 0 1 0 0,0 1 0 0 0,-1-1-1 0 0,1 0 1 0 0,-1 0-1 0 0,3-3 1 0 0,3-4 41 0 0,-1-1 1 0 0,0 0-1 0 0,-1 0 0 0 0,0-1 0 0 0,0 1 1 0 0,-1-1-1 0 0,-1-1 0 0 0,0 1 0 0 0,0 0 1 0 0,-1-1-1 0 0,-1 0 0 0 0,0 0 0 0 0,0 0 1 0 0,-1 0-1 0 0,-1 0 0 0 0,0 0 1 0 0,-1 0-1 0 0,0 0 0 0 0,0 0 0 0 0,-4-12 1 0 0,4 22-160 0 0,0 0 1 0 0,0 0-1 0 0,1 1 1 0 0,-1-1 0 0 0,0 0-1 0 0,0 0 1 0 0,-1 1 0 0 0,1-1-1 0 0,0 1 1 0 0,-1-1-1 0 0,1 1 1 0 0,-1-1 0 0 0,1 1-1 0 0,-1 0 1 0 0,1 0-1 0 0,-1 0 1 0 0,0 0 0 0 0,0 0-1 0 0,1 0 1 0 0,-1 0 0 0 0,0 1-1 0 0,0-1 1 0 0,0 1-1 0 0,0-1 1 0 0,0 1 0 0 0,0 0-1 0 0,0-1 1 0 0,0 1-1 0 0,0 0 1 0 0,0 0 0 0 0,0 1-1 0 0,0-1 1 0 0,0 0 0 0 0,0 1-1 0 0,0-1 1 0 0,-4 2-1 0 0,1 0-1 0 0,0 0 0 0 0,0 0 0 0 0,0 1 0 0 0,0-1 0 0 0,0 1-1 0 0,0 0 1 0 0,1 1 0 0 0,0-1 0 0 0,-1 1 0 0 0,1 0 0 0 0,0 0-1 0 0,-4 6 1 0 0,-1 5-19 0 0,0 1 0 0 0,1 1 0 0 0,0-1-1 0 0,2 1 1 0 0,0 0 0 0 0,1 1 0 0 0,0 0 0 0 0,2-1 0 0 0,-3 27-1 0 0,5-30-15 0 0,1 1 0 0 0,0-1 1 0 0,0 0-1 0 0,2 0 0 0 0,0 1 0 0 0,0-1 0 0 0,1 0 0 0 0,1-1 0 0 0,0 1 0 0 0,1-1 0 0 0,1 0 0 0 0,11 20 0 0 0,-14-27 3 0 0,1-1 0 0 0,0 0 0 0 0,0 0 0 0 0,0 0 0 0 0,1 0 0 0 0,-1-1 0 0 0,1 0-1 0 0,0 0 1 0 0,0 0 0 0 0,10 5 0 0 0,-11-8 4 0 0,0 1 0 0 0,0-1 0 0 0,0 1 0 0 0,0-1 0 0 0,0 0 1 0 0,1-1-1 0 0,-1 1 0 0 0,0-1 0 0 0,0 0 0 0 0,1 0 0 0 0,-1 0 0 0 0,0-1 0 0 0,1 1 0 0 0,-1-1 0 0 0,0 0 0 0 0,5-2 0 0 0,8-3-313 0 0,0 0 0 0 0,0-1-1 0 0,-1-1 1 0 0,20-13 0 0 0,-27 15-422 0 0,0-1 1 0 0,-1 0-1 0 0,0 0 1 0 0,-1-1-1 0 0,1 0 0 0 0,-1 0 1 0 0,-1 0-1 0 0,9-16 0 0 0,-4 2-1871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23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2048 0 0,'6'0'1173'0'0,"0"-1"0"0"0,0 1 0 0 0,0-1-1 0 0,0 0 1 0 0,0-1 0 0 0,10-3-1 0 0,-5-1-478 0 0,1 0 0 0 0,-1 0 0 0 0,19-15-1 0 0,13-8 1318 0 0,-42 28-1880 0 0,1 0 0 0 0,-1 0 0 0 0,1 0 0 0 0,0 1 0 0 0,-1-1 0 0 0,1 0 0 0 0,0 1 0 0 0,-1-1-1 0 0,1 1 1 0 0,0-1 0 0 0,0 1 0 0 0,0 0 0 0 0,-1 0 0 0 0,1 0 0 0 0,0 0 0 0 0,0 0 0 0 0,3 1 0 0 0,-4-1-63 0 0,0 1 0 0 0,0-1 0 0 0,0 1 1 0 0,0 0-1 0 0,0-1 0 0 0,0 1 0 0 0,-1 0 1 0 0,1 0-1 0 0,0 0 0 0 0,0 0 0 0 0,0 0 1 0 0,-1 0-1 0 0,1 0 0 0 0,-1 0 0 0 0,1 0 1 0 0,-1 0-1 0 0,1 0 0 0 0,-1 0 0 0 0,1 0 1 0 0,-1 2-1 0 0,2 8 141 0 0,-1 0-1 0 0,0 0 1 0 0,-1 1 0 0 0,-2 19 0 0 0,0-3-134 0 0,-7 107 131 0 0,5-98-192 0 0,1 0 1 0 0,1-1 0 0 0,8 71-1 0 0,-6-103-33 0 0,1-1-1 0 0,-1 0 1 0 0,1 1-1 0 0,0-1 1 0 0,0 0-1 0 0,0 1 1 0 0,0-1-1 0 0,1 0 0 0 0,-1 0 1 0 0,1 0-1 0 0,0 0 1 0 0,0 0-1 0 0,0 0 1 0 0,0-1-1 0 0,0 1 1 0 0,1 0-1 0 0,-1-1 1 0 0,6 4-1 0 0,-5-5-89 0 0,-1 0 0 0 0,1 0 0 0 0,0-1 0 0 0,-1 1 0 0 0,1-1 0 0 0,0 0 0 0 0,0 0 0 0 0,-1 0 0 0 0,1 0 0 0 0,0 0 0 0 0,-1 0 0 0 0,1-1 1 0 0,0 1-1 0 0,0-1 0 0 0,-1 0 0 0 0,1 0 0 0 0,-1 0 0 0 0,1 0 0 0 0,-1 0 0 0 0,1-1 0 0 0,-1 1 0 0 0,0-1 0 0 0,0 0 0 0 0,3-1 0 0 0,8-8-1127 0 0,1-1 1 0 0,-1 0-1 0 0,-1 0 0 0 0,19-25 0 0 0,-12 11-728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24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421 147 2705 0 0,'4'-30'3900'0'0,"-2"19"282"0"0,-8 31-1389 0 0,1-2-2575 0 0,2-1 0 0 0,-1 1 0 0 0,2 0 0 0 0,1 0 0 0 0,0 0 0 0 0,1 0 0 0 0,1 1 0 0 0,0-1 0 0 0,2 0 0 0 0,0-1 0 0 0,7 22-1 0 0,-9-34-218 0 0,1-1 0 0 0,0 0 0 0 0,0 0-1 0 0,1 0 1 0 0,-1 0 0 0 0,1 0 0 0 0,-1-1-1 0 0,1 1 1 0 0,0-1 0 0 0,1 0 0 0 0,-1 0 0 0 0,0 0-1 0 0,1 0 1 0 0,0-1 0 0 0,0 1 0 0 0,-1-1-1 0 0,2 0 1 0 0,-1 0 0 0 0,0 0 0 0 0,0-1-1 0 0,0 1 1 0 0,1-1 0 0 0,-1 0 0 0 0,1 0-1 0 0,-1-1 1 0 0,1 1 0 0 0,-1-1 0 0 0,1 0-1 0 0,-1 0 1 0 0,1-1 0 0 0,-1 1 0 0 0,1-1-1 0 0,-1 0 1 0 0,1 0 0 0 0,-1-1 0 0 0,0 1-1 0 0,0-1 1 0 0,1 0 0 0 0,-1 0 0 0 0,0 0-1 0 0,-1-1 1 0 0,1 1 0 0 0,0-1 0 0 0,4-4-1 0 0,-5 4 3 0 0,4-2 0 0 0,-1-1 0 0 0,0 1 1 0 0,0-1-1 0 0,0-1 1 0 0,0 1-1 0 0,-1-1 1 0 0,0 0-1 0 0,-1 0 1 0 0,1 0-1 0 0,4-13 0 0 0,1-14 172 0 0,-2-1-1 0 0,-1 0 0 0 0,-2 0 0 0 0,1-39 1 0 0,3-16 134 0 0,-5 77-38 0 0,3 13 190 0 0,-6 2-409 0 0,0-1 1 0 0,0 1-1 0 0,0 0 0 0 0,0 0 0 0 0,0-1 0 0 0,0 1 0 0 0,-1 0 0 0 0,1 0 0 0 0,0 0 0 0 0,-1 0 0 0 0,1 4 0 0 0,15 123 201 0 0,44 561 46 0 0,-61-569-197 0 0,-5-1 0 0 0,-41 230 1 0 0,45-340-92 0 0,0 1 1 0 0,-1-1-1 0 0,0-1 1 0 0,-1 1 0 0 0,0 0-1 0 0,0-1 1 0 0,-1 1-1 0 0,0-1 1 0 0,-1-1 0 0 0,0 1-1 0 0,0-1 1 0 0,-1 0-1 0 0,0 0 1 0 0,0-1 0 0 0,-1 0-1 0 0,0 0 1 0 0,0-1 0 0 0,0 0-1 0 0,-1 0 1 0 0,0-1-1 0 0,0 0 1 0 0,-1-1 0 0 0,1 0-1 0 0,-1 0 1 0 0,0-1-1 0 0,0 0 1 0 0,0-1 0 0 0,-17 2-1 0 0,-1-3-185 0 0,0 0 0 0 0,-1-2 0 0 0,1-1 0 0 0,0-1 0 0 0,0-2 0 0 0,-53-15-1 0 0,34 3-948 0 0,0-2-1 0 0,2-1 0 0 0,-48-30 0 0 0,41 18-667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2753 0 0,'-2'6'435'0'0,"0"0"1"0"0,0 0 0 0 0,1 0 0 0 0,0 0 0 0 0,1 0 0 0 0,-1 0 0 0 0,1 0-1 0 0,0 0 1 0 0,0 1 0 0 0,2 7 0 0 0,13 60 738 0 0,56 239 8 0 0,2 10-1042 0 0,-63-286-75 0 0,16 42-1 0 0,-22-69-95 0 0,0 0 0 0 0,1-1 1 0 0,0 0-1 0 0,0 0 1 0 0,1 0-1 0 0,0 0 1 0 0,1-1-1 0 0,0 0 1 0 0,11 9-1 0 0,-16-16-32 0 0,0 1-1 0 0,0-1 0 0 0,0 0 1 0 0,0 0-1 0 0,0 0 1 0 0,0 0-1 0 0,1 0 1 0 0,-1 0-1 0 0,0-1 1 0 0,1 1-1 0 0,-1-1 1 0 0,1 1-1 0 0,-1-1 0 0 0,1 0 1 0 0,-1 0-1 0 0,4-1 1 0 0,-2 1-130 0 0,10 0-494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24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67 920 0 0,'-27'-38'3418'0'0,"7"10"2042"0"0,24 55-2322 0 0,-1-1-2899 0 0,110 916 1446 0 0,-78-579-1455 0 0,-33-331-238 0 0,11 66-670 0 0,-11-91 199 0 0,0 1 1 0 0,1 0-1 0 0,0-1 0 0 0,0 0 0 0 0,7 12 1 0 0,-3-8-1172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25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58 213 1160 0 0,'-2'-7'414'0'0,"0"1"1"0"0,1-1-1 0 0,0 1 0 0 0,0-1 0 0 0,1 0 0 0 0,-1 0 0 0 0,2 1 0 0 0,-1-1 1 0 0,1 0-1 0 0,0 1 0 0 0,0-1 0 0 0,1 1 0 0 0,0-1 0 0 0,0 1 0 0 0,0-1 1 0 0,1 1-1 0 0,0 0 0 0 0,0 0 0 0 0,1 1 0 0 0,-1-1 0 0 0,1 1 0 0 0,8-9 1 0 0,-7 9-287 0 0,0-1 0 0 0,1 1 0 0 0,0 0 0 0 0,0 1 1 0 0,0-1-1 0 0,1 1 0 0 0,-1 1 0 0 0,1-1 0 0 0,0 1 1 0 0,0 0-1 0 0,0 0 0 0 0,0 1 0 0 0,1 0 0 0 0,-1 1 1 0 0,1-1-1 0 0,-1 1 0 0 0,1 1 0 0 0,0-1 0 0 0,12 2 1 0 0,-7 1-52 0 0,1 1 1 0 0,-1 0-1 0 0,0 1 1 0 0,0 0-1 0 0,-1 1 1 0 0,1 0-1 0 0,-1 1 1 0 0,0 1-1 0 0,-1 0 1 0 0,0 0-1 0 0,0 1 1 0 0,0 1-1 0 0,-1 0 1 0 0,0 0 0 0 0,-1 1-1 0 0,0 0 1 0 0,0 0-1 0 0,-1 1 1 0 0,-1 1-1 0 0,0-1 1 0 0,0 1-1 0 0,-1 0 1 0 0,-1 0-1 0 0,0 1 1 0 0,-1 0-1 0 0,0 0 1 0 0,0 0-1 0 0,1 23 1 0 0,-3-10-11 0 0,-2 0 0 0 0,-1 0 0 0 0,-1 0 0 0 0,-1-1 0 0 0,-1 1-1 0 0,-1-1 1 0 0,-2 1 0 0 0,0-2 0 0 0,-2 1 0 0 0,-1-1 0 0 0,0 0 0 0 0,-2-1 0 0 0,-1 0 0 0 0,0-1 0 0 0,-2-1 0 0 0,-31 35 0 0 0,12-16-39 0 0,-2-1 0 0 0,-2-2 0 0 0,-1-2 0 0 0,-2-2 0 0 0,-53 34 0 0 0,88-63-40 0 0,-1-1 1 0 0,0 1-1 0 0,0-1 1 0 0,0-1-1 0 0,0 1 1 0 0,0-1-1 0 0,-12 1 1 0 0,19-3 7 0 0,0 1 0 0 0,0-1 1 0 0,-1 0-1 0 0,1 0 0 0 0,0 0 1 0 0,0 0-1 0 0,0 0 0 0 0,-1 0 1 0 0,1 0-1 0 0,0-1 0 0 0,0 1 0 0 0,0 0 1 0 0,0 0-1 0 0,-1 0 0 0 0,1 0 1 0 0,0 0-1 0 0,0 0 0 0 0,0 0 1 0 0,0 0-1 0 0,0 0 0 0 0,-1 0 1 0 0,1-1-1 0 0,0 1 0 0 0,0 0 1 0 0,0 0-1 0 0,0 0 0 0 0,0 0 1 0 0,0 0-1 0 0,-1 0 0 0 0,1-1 1 0 0,0 1-1 0 0,0 0 0 0 0,0 0 1 0 0,0 0-1 0 0,0 0 0 0 0,0-1 1 0 0,0 1-1 0 0,0 0 0 0 0,0 0 1 0 0,0 0-1 0 0,0-1 0 0 0,0 1 1 0 0,0 0-1 0 0,0 0 0 0 0,0 0 1 0 0,0 0-1 0 0,0-1 0 0 0,0 1 1 0 0,0 0-1 0 0,0 0 0 0 0,0 0 1 0 0,1-1-1 0 0,7-13-113 0 0,15-9 7 0 0,-13 15 102 0 0,1 0-1 0 0,0 1 1 0 0,1 1 0 0 0,-1-1-1 0 0,1 2 1 0 0,0 0-1 0 0,1 0 1 0 0,-1 1 0 0 0,1 1-1 0 0,0 0 1 0 0,0 1-1 0 0,0 0 1 0 0,0 1 0 0 0,0 0-1 0 0,0 1 1 0 0,0 1 0 0 0,0 0-1 0 0,0 1 1 0 0,0 0-1 0 0,0 1 1 0 0,0 0 0 0 0,-1 1-1 0 0,14 6 1 0 0,17 14 50 0 0,0 2 0 0 0,-2 2 0 0 0,-1 1 0 0 0,-1 3 0 0 0,-2 1 0 0 0,44 49 0 0 0,172 243 153 0 0,-16-16 197 0 0,-229-300-406 0 0,-5-5-55 0 0,0 1 0 0 0,1-1 0 0 0,-1 0-1 0 0,1 0 1 0 0,0-1 0 0 0,0 1-1 0 0,1-1 1 0 0,-1 0 0 0 0,6 3-1 0 0,-10-6 30 0 0,1 0 0 0 0,-1-1-1 0 0,1 1 1 0 0,-1 0-1 0 0,0 0 1 0 0,1 0-1 0 0,-1 0 1 0 0,1-1 0 0 0,-1 1-1 0 0,1 0 1 0 0,-1 0-1 0 0,0-1 1 0 0,1 1-1 0 0,-1 0 1 0 0,0 0 0 0 0,1-1-1 0 0,-1 1 1 0 0,0-1-1 0 0,1 1 1 0 0,-1 0-1 0 0,0-1 1 0 0,0 1 0 0 0,0-1-1 0 0,1 1 1 0 0,-1 0-1 0 0,0-1 1 0 0,0 1-1 0 0,0-1 1 0 0,0 1 0 0 0,0-1-1 0 0,0 1 1 0 0,0-1-1 0 0,0 1 1 0 0,0-1-1 0 0,0 1 1 0 0,0-1-1 0 0,0 1 1 0 0,0-1 0 0 0,0 1-1 0 0,0 0 1 0 0,0-1-1 0 0,0 1 1 0 0,-1-1-1 0 0,1-2-219 0 0,0-10-761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25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1640 0 0,'-1'8'616'0'0,"1"1"1"0"0,1 0-1 0 0,-1 0 0 0 0,1-1 0 0 0,1 1 0 0 0,0-1 0 0 0,0 1 0 0 0,0-1 0 0 0,7 14 0 0 0,-3-9-277 0 0,0-1 0 0 0,1 0 0 0 0,1-1 0 0 0,0 1 0 0 0,1-1 0 0 0,10 10 0 0 0,-12-13-237 0 0,1 0 0 0 0,0-1 0 0 0,1 1 0 0 0,0-2 0 0 0,0 1 0 0 0,0-1 0 0 0,1-1 0 0 0,-1 0 0 0 0,2 0 0 0 0,-1-1 0 0 0,0 0 0 0 0,1-1 0 0 0,-1 0 0 0 0,1 0 0 0 0,0-2 1 0 0,0 1-1 0 0,17-1 0 0 0,-24-1-65 0 0,0-1 0 0 0,0 0 0 0 0,0 0 0 0 0,1-1 1 0 0,-1 1-1 0 0,0-1 0 0 0,-1 0 0 0 0,1 0 0 0 0,0 0 0 0 0,-1-1 1 0 0,1 1-1 0 0,-1-1 0 0 0,1 0 0 0 0,-1 0 0 0 0,0 0 1 0 0,0-1-1 0 0,-1 1 0 0 0,1 0 0 0 0,-1-1 0 0 0,0 0 1 0 0,0 0-1 0 0,0 1 0 0 0,0-1 0 0 0,0 0 0 0 0,-1-1 0 0 0,0 1 1 0 0,0 0-1 0 0,1-6 0 0 0,2-15 136 0 0,0 1 0 0 0,-2-1 0 0 0,0-41-1 0 0,-2 55-100 0 0,0 0 28 0 0,-1 0-1 0 0,1 0 1 0 0,-2-1 0 0 0,1 1-1 0 0,-2 0 1 0 0,0 0-1 0 0,0 0 1 0 0,-1 1-1 0 0,0-1 1 0 0,0 1-1 0 0,-7-11 1 0 0,7 16-22 0 0,1 1 1 0 0,-1-1 0 0 0,0 1-1 0 0,0 0 1 0 0,0 0-1 0 0,0 0 1 0 0,-1 0-1 0 0,1 1 1 0 0,-1 0-1 0 0,0 0 1 0 0,0 0-1 0 0,0 1 1 0 0,-1 0-1 0 0,1 0 1 0 0,-1 0-1 0 0,1 0 1 0 0,-1 1-1 0 0,1 0 1 0 0,-1 0 0 0 0,0 0-1 0 0,0 1 1 0 0,1 0-1 0 0,-10 1 1 0 0,8 0-24 0 0,1 0 0 0 0,0 1 0 0 0,0 0 0 0 0,0 0 0 0 0,0 0 0 0 0,0 1 0 0 0,0-1 0 0 0,0 1 1 0 0,1 1-1 0 0,0-1 0 0 0,-1 1 0 0 0,1 0 0 0 0,1 0 0 0 0,-9 9 0 0 0,3-1-20 0 0,0 0 1 0 0,0 1-1 0 0,1 0 0 0 0,-13 25 0 0 0,15-20-42 0 0,1-1-1 0 0,0 1 1 0 0,1 0-1 0 0,1 0 0 0 0,1 1 1 0 0,0-1-1 0 0,2 1 0 0 0,0 0 1 0 0,1-1-1 0 0,0 1 0 0 0,2 0 1 0 0,7 33-1 0 0,-4-30 0 0 0,0 0 0 0 0,2 0 0 0 0,0 0 0 0 0,2-1 0 0 0,0 0 0 0 0,2-1 1 0 0,0 0-1 0 0,1 0 0 0 0,1-2 0 0 0,18 22 0 0 0,-18-27-185 0 0,1 1 0 0 0,1-2-1 0 0,0 0 1 0 0,1 0 0 0 0,0-2 0 0 0,0 0 0 0 0,1-1 0 0 0,1 0 0 0 0,0-2 0 0 0,0 0-1 0 0,0-1 1 0 0,1-1 0 0 0,0 0 0 0 0,0-2 0 0 0,25 2 0 0 0,-9-7-757 0 0,0-12-331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26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77 5385 0 0,'-2'-5'418'0'0,"-1"0"0"0"0,1 0-1 0 0,-1 0 1 0 0,0 1 0 0 0,-1-1-1 0 0,1 1 1 0 0,-1 0 0 0 0,0 0 0 0 0,0 0-1 0 0,0 1 1 0 0,0-1 0 0 0,0 1-1 0 0,-1 0 1 0 0,0 0 0 0 0,0 1-1 0 0,0-1 1 0 0,0 1 0 0 0,0 0 0 0 0,0 0-1 0 0,0 1 1 0 0,-1 0 0 0 0,-5-1-1 0 0,5 1-301 0 0,0 1 0 0 0,1 0 0 0 0,-1 1 0 0 0,0-1 0 0 0,0 1 0 0 0,1 0 0 0 0,-1 0 0 0 0,0 1 0 0 0,1 0 0 0 0,0 0 0 0 0,-1 0 0 0 0,1 1 0 0 0,0 0 0 0 0,0 0 0 0 0,0 0 0 0 0,0 0 0 0 0,1 1 0 0 0,0 0 0 0 0,-1 0 0 0 0,-5 7 0 0 0,-2 4-77 0 0,1 0-1 0 0,1 1 1 0 0,0 0 0 0 0,1 1 0 0 0,1 0-1 0 0,-8 24 1 0 0,12-29-54 0 0,0-1 0 0 0,1 1 0 0 0,1 0 0 0 0,0 0 0 0 0,1 0 0 0 0,0 0-1 0 0,0 1 1 0 0,1-1 0 0 0,1 0 0 0 0,4 23 0 0 0,-4-30 1 0 0,1 0 0 0 0,0 0-1 0 0,0 0 1 0 0,0 0 0 0 0,1 0 0 0 0,-1-1-1 0 0,1 1 1 0 0,0-1 0 0 0,1 0 0 0 0,-1 1 0 0 0,1-1-1 0 0,0-1 1 0 0,-1 1 0 0 0,2-1 0 0 0,-1 1-1 0 0,0-1 1 0 0,1 0 0 0 0,-1-1 0 0 0,7 4 0 0 0,8 1-10 0 0,1 0 1 0 0,0-1 0 0 0,38 6 0 0 0,-43-10 36 0 0,1 1-1 0 0,0 1 1 0 0,-1 0 0 0 0,0 1 0 0 0,0 0-1 0 0,15 9 1 0 0,-21-9 4 0 0,-2 1 0 0 0,1-1-1 0 0,0 1 1 0 0,-1 0 0 0 0,0 1 0 0 0,-1 0 0 0 0,1 0-1 0 0,4 8 1 0 0,-8-10-4 0 0,-1-1-1 0 0,1 1 1 0 0,-1 0 0 0 0,0 0-1 0 0,-1 0 1 0 0,1 0 0 0 0,-1 0-1 0 0,0 0 1 0 0,0 0 0 0 0,-1 0-1 0 0,1 1 1 0 0,-1-1-1 0 0,0 0 1 0 0,-1 0 0 0 0,-1 11-1 0 0,-2 0 27 0 0,0-1 0 0 0,-1 0 0 0 0,0 0 0 0 0,-2 0 0 0 0,1-1-1 0 0,-2 0 1 0 0,0 0 0 0 0,-1 0 0 0 0,0-1 0 0 0,-1-1 0 0 0,0 1 0 0 0,-1-2-1 0 0,0 1 1 0 0,-16 11 0 0 0,19-17-94 0 0,0-1-1 0 0,0 1 1 0 0,0-1-1 0 0,0-1 1 0 0,-1 1-1 0 0,0-1 1 0 0,0-1-1 0 0,0 0 1 0 0,0 0-1 0 0,-1-1 1 0 0,1 0-1 0 0,-1 0 1 0 0,1-1-1 0 0,-1-1 1 0 0,0 0-1 0 0,1 0 1 0 0,-1 0 0 0 0,0-1-1 0 0,1-1 1 0 0,-1 0-1 0 0,1 0 1 0 0,0-1-1 0 0,0 0 1 0 0,-14-7-1 0 0,19 8-178 0 0,-1 0-1 0 0,2-1 0 0 0,-1 1 0 0 0,0-1 1 0 0,0 0-1 0 0,1 0 0 0 0,0 0 1 0 0,0-1-1 0 0,0 1 0 0 0,0-1 0 0 0,0 0 1 0 0,0 0-1 0 0,1 0 0 0 0,0 0 0 0 0,-3-7 1 0 0,-9-16-1795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26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90 2152 0 0,'-3'-18'2750'0'0,"2"12"-1947"0"0,0-1 1 0 0,0 1 0 0 0,1 0-1 0 0,-1-1 1 0 0,1 1 0 0 0,0 0 0 0 0,1-1-1 0 0,0 1 1 0 0,2-9 0 0 0,-4 23-563 0 0,0 0 1 0 0,0 0 0 0 0,1-1-1 0 0,1 1 1 0 0,-1 0 0 0 0,3 10-1 0 0,-1 13-192 0 0,20 274 139 0 0,-20-277-195 0 0,1 0 0 0 0,1-1 0 0 0,2 0 0 0 0,1 1 0 0 0,19 47 0 0 0,-25-72 2 0 0,0 0 0 0 0,0 0 1 0 0,0 0-1 0 0,1-1 1 0 0,-1 1-1 0 0,1-1 1 0 0,-1 1-1 0 0,1-1 1 0 0,0 0-1 0 0,0 1 1 0 0,0-1-1 0 0,0 0 1 0 0,1 0-1 0 0,-1 0 1 0 0,0-1-1 0 0,1 1 1 0 0,0-1-1 0 0,-1 1 1 0 0,1-1-1 0 0,0 0 0 0 0,-1 0 1 0 0,1 0-1 0 0,0 0 1 0 0,0 0-1 0 0,0-1 1 0 0,0 0-1 0 0,5 1 1 0 0,-3-2-3 0 0,0 0 0 0 0,-1 0 0 0 0,1-1 0 0 0,0 0 0 0 0,-1 0 0 0 0,0 0 0 0 0,1 0 0 0 0,-1-1 0 0 0,0 1 0 0 0,0-1 0 0 0,0 0 0 0 0,-1 0 0 0 0,1 0 0 0 0,-1-1 0 0 0,0 0 0 0 0,4-4 0 0 0,9-16 136 0 0,-2 0 0 0 0,0 0 0 0 0,-2-1 0 0 0,0-1 0 0 0,-2 0 0 0 0,-1 0 0 0 0,-1-1 1 0 0,-1-1-1 0 0,-2 1 0 0 0,-1-1 0 0 0,0 0 0 0 0,-2-47 0 0 0,-6 41 387 0 0,4 32-453 0 0,0 1-1 0 0,0-1 1 0 0,0 1 0 0 0,0 0-1 0 0,-1-1 1 0 0,1 1 0 0 0,-1 0-1 0 0,1-1 1 0 0,-1 1 0 0 0,1 0-1 0 0,-1 0 1 0 0,0-1 0 0 0,0 1-1 0 0,1 0 1 0 0,-1 0 0 0 0,0 0-1 0 0,0 0 1 0 0,0 0 0 0 0,0 0 0 0 0,0 0-1 0 0,-1 1 1 0 0,-1-3 0 0 0,2 4-39 0 0,0-1 1 0 0,0 0-1 0 0,1 1 1 0 0,-1-1-1 0 0,0 1 1 0 0,1-1-1 0 0,-1 1 1 0 0,0-1 0 0 0,1 1-1 0 0,-1 0 1 0 0,1-1-1 0 0,-1 1 1 0 0,1 0-1 0 0,-1-1 1 0 0,1 1-1 0 0,-1 0 1 0 0,1 0 0 0 0,0-1-1 0 0,0 1 1 0 0,-1 0-1 0 0,1 0 1 0 0,0 0-1 0 0,0-1 1 0 0,0 1 0 0 0,0 0-1 0 0,0 0 1 0 0,0 1-1 0 0,-4 25 158 0 0,3 0-156 0 0,1 0-1 0 0,2 0 1 0 0,0 0-1 0 0,2 0 1 0 0,1-1-1 0 0,12 37 1 0 0,-12-44-28 0 0,2-1 1 0 0,0-1 0 0 0,1 1-1 0 0,1-1 1 0 0,0-1 0 0 0,1 1-1 0 0,1-2 1 0 0,1 1 0 0 0,24 24-1 0 0,-33-38-30 0 0,-1 1 0 0 0,1-1 0 0 0,0 1 0 0 0,0-1 0 0 0,0 0 0 0 0,0 0-1 0 0,0 0 1 0 0,1 0 0 0 0,-1-1 0 0 0,0 0 0 0 0,1 1 0 0 0,0-1 0 0 0,-1 0 0 0 0,1-1-1 0 0,-1 1 1 0 0,1-1 0 0 0,0 1 0 0 0,0-1 0 0 0,-1 0 0 0 0,1 0 0 0 0,0-1-1 0 0,-1 1 1 0 0,1-1 0 0 0,0 0 0 0 0,-1 0 0 0 0,1 0 0 0 0,-1 0 0 0 0,1-1-1 0 0,5-3 1 0 0,-1-1-459 0 0,1 0 0 0 0,-2-1 0 0 0,1 0 0 0 0,-1 0 0 0 0,0-1 0 0 0,0 0 0 0 0,-1 0 0 0 0,0 0 0 0 0,7-16 0 0 0,6-7-1618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27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6521 0 0,'-18'53'5604'0'0,"9"6"-3579"0"0,9 59-837 0 0,50 597 662 0 0,-45-648-1798 0 0,-3-13-33 0 0,3 0 1 0 0,2-1-1 0 0,3 1 1 0 0,16 52-1 0 0,-25-102-147 0 0,0-1-1 0 0,1 0 1 0 0,-1 0-1 0 0,1 1 1 0 0,0-1 0 0 0,0 0-1 0 0,0 0 1 0 0,0-1 0 0 0,3 4-1 0 0,-4-5 47 0 0,0-1 0 0 0,0 1 0 0 0,0 0 1 0 0,-1-1-1 0 0,1 1 0 0 0,0-1 0 0 0,0 1 0 0 0,0-1 0 0 0,0 0 0 0 0,0 1 0 0 0,0-1 0 0 0,0 0 0 0 0,0 0 0 0 0,0 0 0 0 0,0 1 1 0 0,0-1-1 0 0,0 0 0 0 0,0 0 0 0 0,0-1 0 0 0,0 1 0 0 0,-1 0 0 0 0,1 0 0 0 0,0 0 0 0 0,0-1 0 0 0,0 1 0 0 0,0 0 1 0 0,0-1-1 0 0,0 1 0 0 0,0-1 0 0 0,0 1 0 0 0,-1-1 0 0 0,1 1 0 0 0,1-2 0 0 0,9-11-1704 0 0</inkml:trace>
  <inkml:trace contextRef="#ctx0" brushRef="#br0" timeOffset="1">186 690 5505 0 0,'4'-8'5885'0'0,"17"-14"-3884"0"0,-4 5-1222 0 0,-13 12-658 0 0,0 0-1 0 0,1 1 1 0 0,0-1 0 0 0,0 1 0 0 0,0 0 0 0 0,1 0 0 0 0,-1 0 0 0 0,1 1-1 0 0,0 0 1 0 0,0 0 0 0 0,0 1 0 0 0,0 0 0 0 0,0 0 0 0 0,1 0 0 0 0,12-2 0 0 0,6 2 155 0 0,1 0 0 0 0,47 4 0 0 0,-23-1 28 0 0,-44 0-274 0 0,0-1 0 0 0,0 1 0 0 0,0 0 0 0 0,0 1 0 0 0,-1 0 0 0 0,9 3 0 0 0,19 5-2238 0 0,-30-13 1445 0 0,-3-3-285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2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154 108 2913 0 0,'-9'-17'1675'0'0,"6"10"-1045"0"0,0-1-1 0 0,-1 1 1 0 0,0 0-1 0 0,0 0 1 0 0,0 1-1 0 0,-1-1 1 0 0,0 1 0 0 0,-1 0-1 0 0,1 0 1 0 0,-1 0-1 0 0,0 1 1 0 0,-11-7-1 0 0,16 12-568 0 0,0 0-1 0 0,0 0 1 0 0,0 0 0 0 0,0 0 0 0 0,0 0-1 0 0,0 0 1 0 0,0 0 0 0 0,0 0-1 0 0,0 0 1 0 0,0 0 0 0 0,0 1-1 0 0,0-1 1 0 0,0 0 0 0 0,0 1-1 0 0,0-1 1 0 0,0 1 0 0 0,0-1-1 0 0,0 1 1 0 0,1 0 0 0 0,-1-1 0 0 0,0 1-1 0 0,0 0 1 0 0,1-1 0 0 0,-1 1-1 0 0,0 0 1 0 0,1 0 0 0 0,-1 0-1 0 0,1-1 1 0 0,-1 1 0 0 0,1 0-1 0 0,-1 0 1 0 0,1 0 0 0 0,-1 0 0 0 0,1 0-1 0 0,0 0 1 0 0,-1 2 0 0 0,-12 44 653 0 0,12-41-541 0 0,-10 51 384 0 0,2 2 0 0 0,3-1 1 0 0,3 1-1 0 0,5 73 1 0 0,39 231 584 0 0,-9-202-766 0 0,-27-141-338 0 0,2 0-1 0 0,0-1 1 0 0,1 1-1 0 0,1-1 1 0 0,20 30-1 0 0,-26-44-48 0 0,0-1 0 0 0,0 0 0 0 0,0 0 0 0 0,1 0 0 0 0,0 0 0 0 0,-1-1 1 0 0,1 1-1 0 0,1-1 0 0 0,-1 0 0 0 0,0 0 0 0 0,1 0 0 0 0,0-1 0 0 0,-1 0 0 0 0,1 0 0 0 0,0 0 0 0 0,0 0 0 0 0,0-1 0 0 0,1 0 0 0 0,-1 0 0 0 0,0 0 1 0 0,0-1-1 0 0,1 0 0 0 0,-1 0 0 0 0,0 0 0 0 0,0 0 0 0 0,1-1 0 0 0,-1 0 0 0 0,0 0 0 0 0,0-1 0 0 0,0 1 0 0 0,9-5 0 0 0,4-3-392 0 0,1 0 0 0 0,-1-2 0 0 0,-1 0 0 0 0,0-1 0 0 0,-1-1 0 0 0,27-26 0 0 0,-12 7-994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31.6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 40 1592 0 0,'0'-1'221'0'0,"0"1"-1"0"0,1-1 1 0 0,-1 0-1 0 0,0 1 1 0 0,1-1-1 0 0,-1 0 0 0 0,0 1 1 0 0,0-1-1 0 0,1 0 1 0 0,-1 0-1 0 0,0 1 1 0 0,0-1-1 0 0,0 0 1 0 0,0 0-1 0 0,0 1 1 0 0,0-1-1 0 0,0 0 0 0 0,0 0 1 0 0,-1 1-1 0 0,1-1 1 0 0,0 0-1 0 0,0 1 1 0 0,-1-1-1 0 0,1 0 1 0 0,0 1-1 0 0,-1-1 0 0 0,1 0 1 0 0,0 1-1 0 0,-1-1 1 0 0,1 1-1 0 0,-1-1 1 0 0,1 0-1 0 0,-1 1 1 0 0,0-1-1 0 0,-7-14 5634 0 0,34 45-3418 0 0,-20-20-2343 0 0,-1 0 0 0 0,-1 1-1 0 0,1-1 1 0 0,-2 1-1 0 0,0 0 1 0 0,4 22 0 0 0,3 71 279 0 0,-11-22 40 0 0,-20 143 1 0 0,11-162-287 0 0,4-1-1 0 0,2 1 1 0 0,3 1 0 0 0,8 80-1 0 0,-5-135-118 0 0,-1 0-1 0 0,1-1 1 0 0,1 0-1 0 0,-1 1 1 0 0,7 11-1 0 0,-7-17-8 0 0,-1 0 1 0 0,1 0-1 0 0,-1-1 0 0 0,1 1 0 0 0,0-1 0 0 0,0 0 1 0 0,0 1-1 0 0,0-1 0 0 0,1 0 0 0 0,-1 0 0 0 0,0-1 0 0 0,1 1 1 0 0,0 0-1 0 0,-1-1 0 0 0,1 1 0 0 0,0-1 0 0 0,0 0 1 0 0,0 0-1 0 0,3 1 0 0 0,-5-3-11 0 0,1 1 0 0 0,0-1 0 0 0,0 0 0 0 0,0 0 0 0 0,0 0 0 0 0,0 0 0 0 0,-1 0 0 0 0,1 0 0 0 0,0 0 0 0 0,-1 0 0 0 0,1-1 0 0 0,-1 1 0 0 0,1-1 0 0 0,-1 1 0 0 0,0-1 0 0 0,0 1 0 0 0,1-1 0 0 0,-1 0 0 0 0,1-2 0 0 0,20-40-434 0 0,-1-42-1305 0 0,-20 80 1373 0 0,1 0 0 0 0,-1 0 1 0 0,0 0-1 0 0,0 1 0 0 0,0-2 1 0 0,-1 1-1 0 0,-1-11 0 0 0,1-16-1251 0 0,2 8-44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31.9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71 18 4985 0 0,'-1'-1'320'0'0,"1"0"0"0"0,-1 0 0 0 0,1 0 0 0 0,-1 0 0 0 0,0 0-1 0 0,1 0 1 0 0,-1 0 0 0 0,0 0 0 0 0,0 0 0 0 0,0 1 0 0 0,0-1 0 0 0,0 0 0 0 0,1 0 0 0 0,-2 1-1 0 0,1-1 1 0 0,0 1 0 0 0,0-1 0 0 0,0 1 0 0 0,0-1 0 0 0,0 1 0 0 0,0-1 0 0 0,0 1 0 0 0,-1 0 0 0 0,1 0-1 0 0,0 0 1 0 0,0 0 0 0 0,-3 0 0 0 0,3 1-177 0 0,0 0 0 0 0,0 1 0 0 0,-1-1-1 0 0,1 0 1 0 0,0 1 0 0 0,0-1 0 0 0,0 1 0 0 0,1-1-1 0 0,-1 1 1 0 0,0 0 0 0 0,1-1 0 0 0,-1 1 0 0 0,1 0-1 0 0,-1-1 1 0 0,1 1 0 0 0,0 0 0 0 0,0 0 0 0 0,0 2 0 0 0,-6 77 450 0 0,8 114 1 0 0,-2 31-372 0 0,-21 154 38 0 0,18-343-244 0 0,2 0 0 0 0,2 1-1 0 0,6 48 1 0 0,-6-81-31 0 0,0 0-1 0 0,1-1 1 0 0,-1 1-1 0 0,1-1 1 0 0,0 0 0 0 0,0 1-1 0 0,1-1 1 0 0,-1 0-1 0 0,1 0 1 0 0,0 0 0 0 0,0-1-1 0 0,0 1 1 0 0,5 3-1 0 0,-7-6-40 0 0,0 0-1 0 0,0 0 0 0 0,0-1 1 0 0,0 1-1 0 0,0 0 0 0 0,0-1 0 0 0,1 1 1 0 0,-1-1-1 0 0,0 0 0 0 0,0 1 1 0 0,0-1-1 0 0,0 0 0 0 0,1 1 1 0 0,-1-1-1 0 0,0 0 0 0 0,0 0 1 0 0,1 0-1 0 0,-1 0 0 0 0,0-1 0 0 0,2 1 1 0 0,-1-1-83 0 0,-1 0 0 0 0,1 0 0 0 0,-1 0 0 0 0,1 0 0 0 0,-1 0 0 0 0,1 0 0 0 0,-1-1 0 0 0,0 1 0 0 0,0 0 0 0 0,1-1 0 0 0,-1 1 0 0 0,0-1 0 0 0,0 1 0 0 0,-1-1 1 0 0,1 0-1 0 0,0 1 0 0 0,0-1 0 0 0,0-2 0 0 0,0 0-888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32.7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130 212 3793 0 0,'136'-8'11065'0'0,"-51"-2"-9715"0"0,0-4-1 0 0,83-26 1 0 0,363-83 1282 0 0,-507 119-2511 0 0,-6 0 69 0 0,0 1 0 0 0,0 0 0 0 0,0 1 1 0 0,0 1-1 0 0,33 3 0 0 0,-50-2-159 0 0,0 1 1 0 0,1-1-1 0 0,-1 1 0 0 0,0 0 1 0 0,0-1-1 0 0,1 1 0 0 0,-1 0 1 0 0,0-1-1 0 0,0 1 1 0 0,0 0-1 0 0,0 0 0 0 0,0 0 1 0 0,0 0-1 0 0,0 0 0 0 0,0 0 1 0 0,-1 0-1 0 0,1 1 1 0 0,0-1-1 0 0,-1 0 0 0 0,1 0 1 0 0,0 0-1 0 0,-1 1 0 0 0,0-1 1 0 0,1 0-1 0 0,-1 1 1 0 0,0-1-1 0 0,0 0 0 0 0,1 1 1 0 0,-1-1-1 0 0,0 1 0 0 0,0-1 1 0 0,-1 0-1 0 0,1 1 1 0 0,0-1-1 0 0,0 0 0 0 0,-1 1 1 0 0,1-1-1 0 0,-1 0 0 0 0,0 3 1 0 0,-4 10 82 0 0,0 0-1 0 0,-13 26 1 0 0,10-22-26 0 0,-2 1-78 0 0,0 0-1 0 0,-2 0 1 0 0,0-1-1 0 0,-1 0 0 0 0,-1-1 1 0 0,0-1-1 0 0,-1 0 1 0 0,-1-1-1 0 0,0-1 1 0 0,-1 0-1 0 0,-31 18 1 0 0,20-12-5 0 0,2 1 1 0 0,0 2 0 0 0,1 1-1 0 0,2 0 1 0 0,0 2 0 0 0,-21 31 0 0 0,3 4-14 0 0,2 1 1 0 0,4 1 0 0 0,2 2 0 0 0,-26 72 0 0 0,49-108-19 0 0,2 1 0 0 0,0 0 0 0 0,2 0 0 0 0,-3 35 0 0 0,8-58 22 0 0,1-7 2 0 0,0 0 0 0 0,-1 1-1 0 0,1-1 1 0 0,0 0 0 0 0,0 0 0 0 0,0 1 0 0 0,-1-1-1 0 0,1 0 1 0 0,0 1 0 0 0,0-1 0 0 0,0 0-1 0 0,0 0 1 0 0,0 1 0 0 0,0-1 0 0 0,0 0 0 0 0,0 1-1 0 0,0-1 1 0 0,0 0 0 0 0,0 1 0 0 0,0-1 0 0 0,0 0-1 0 0,0 1 1 0 0,0-1 0 0 0,0 0 0 0 0,0 1 0 0 0,0-1-1 0 0,0 0 1 0 0,1 1 0 0 0,-1-1 0 0 0,0 0 0 0 0,0 0-1 0 0,0 1 1 0 0,0-1 0 0 0,1 0 0 0 0,-1 0-1 0 0,0 1 1 0 0,0-1 0 0 0,1 0 0 0 0,-1 0 0 0 0,0 0-1 0 0,0 1 1 0 0,1-1 0 0 0,-1 0 0 0 0,0 0 0 0 0,1 0-1 0 0,-1 0 1 0 0,0 0 0 0 0,0 0 0 0 0,1 1 0 0 0,0-2 2 0 0,-1 1 0 0 0,1-1 0 0 0,-1 1 0 0 0,0 0 1 0 0,1-1-1 0 0,-1 1 0 0 0,1-1 0 0 0,-1 1 1 0 0,0-1-1 0 0,1 0 0 0 0,-1 1 0 0 0,0-1 1 0 0,0 1-1 0 0,0-1 0 0 0,1 1 0 0 0,-1-1 1 0 0,0 0-1 0 0,0 1 0 0 0,0-1 0 0 0,0 1 0 0 0,0-1 1 0 0,0 0-1 0 0,0 1 0 0 0,0-1 0 0 0,0 1 1 0 0,0-1-1 0 0,0 0 0 0 0,-1 1 0 0 0,1-1 1 0 0,0 1-1 0 0,0-1 0 0 0,-1 1 0 0 0,1-1 1 0 0,0 0-1 0 0,-1 1 0 0 0,1-1 0 0 0,-1 0 0 0 0,-16-42 20 0 0,4 9-10 0 0,-48-180 20 0 0,53 185-19 0 0,0 0 0 0 0,-2 1 1 0 0,0 0-1 0 0,-2 1 1 0 0,-2 0-1 0 0,0 1 1 0 0,-2 0-1 0 0,0 2 0 0 0,-2 0 1 0 0,-27-29-1 0 0,12 20 19 0 0,0 2 0 0 0,-3 1 0 0 0,0 2 0 0 0,-2 1 0 0 0,-79-41 0 0 0,99 60-48 0 0,1 1-1 0 0,-1 1 1 0 0,-23-5 0 0 0,133 7-6682 0 0,-73 5 4488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12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5185 0 0,'-1'3'239'0'0,"0"0"1"0"0,1 0-1 0 0,-1 0 0 0 0,1 0 0 0 0,-1-1 1 0 0,1 1-1 0 0,0 0 0 0 0,0 0 0 0 0,0 0 1 0 0,1 0-1 0 0,-1 0 0 0 0,1 0 0 0 0,-1 0 1 0 0,1-1-1 0 0,2 5 0 0 0,3 21 331 0 0,63 414 1684 0 0,-19-163-2102 0 0,-33-131-60 0 0,-11-80 102 0 0,3-1 1 0 0,25 95-1 0 0,-32-156-145 0 0,11 32 66 0 0,-13-36-94 0 0,1-1 0 0 0,0 1 1 0 0,-1 0-1 0 0,1-1 0 0 0,0 1 0 0 0,0-1 0 0 0,0 1 0 0 0,0-1 0 0 0,0 1 0 0 0,0-1 0 0 0,1 0 0 0 0,-1 0 0 0 0,0 1 0 0 0,1-1 0 0 0,-1 0 0 0 0,1 0 0 0 0,2 1 0 0 0,-4-2-1 0 0,1-1 1 0 0,-1 1-1 0 0,1 0 1 0 0,0-1 0 0 0,-1 1-1 0 0,1 0 1 0 0,-1-1-1 0 0,1 1 1 0 0,-1 0-1 0 0,1-1 1 0 0,-1 1-1 0 0,1-1 1 0 0,-1 1-1 0 0,1-1 1 0 0,-1 1 0 0 0,0-1-1 0 0,1 0 1 0 0,-1 1-1 0 0,0-1 1 0 0,1 1-1 0 0,-1-1 1 0 0,0 0-1 0 0,0 1 1 0 0,0-1-1 0 0,0 0 1 0 0,1 1 0 0 0,-1-1-1 0 0,0 0 1 0 0,0 1-1 0 0,0-1 1 0 0,-1 0-1 0 0,4-29 581 0 0,-3 25-443 0 0,20-200 2434 0 0,-15 176-2447 0 0,1 1 0 0 0,1 0-1 0 0,1 0 1 0 0,2 1 0 0 0,15-30 0 0 0,-22 50-125 0 0,1 0 1 0 0,0 1 0 0 0,1-1-1 0 0,0 1 1 0 0,0-1-1 0 0,0 2 1 0 0,1-1 0 0 0,-1 0-1 0 0,12-7 1 0 0,-15 12-14 0 0,0 0 1 0 0,0 0 0 0 0,0 0-1 0 0,1 0 1 0 0,-1 0 0 0 0,0 0-1 0 0,0 1 1 0 0,1-1-1 0 0,-1 1 1 0 0,0-1 0 0 0,0 1-1 0 0,1 0 1 0 0,-1 0 0 0 0,1 0-1 0 0,-1 0 1 0 0,0 1-1 0 0,0-1 1 0 0,1 0 0 0 0,-1 1-1 0 0,0 0 1 0 0,0-1 0 0 0,1 1-1 0 0,-1 0 1 0 0,0 0-1 0 0,0 1 1 0 0,0-1 0 0 0,0 0-1 0 0,0 1 1 0 0,-1-1 0 0 0,1 1-1 0 0,0-1 1 0 0,-1 1-1 0 0,1 0 1 0 0,-1 0 0 0 0,1 0-1 0 0,1 3 1 0 0,14 21 65 0 0,-1 0 0 0 0,-2 0 0 0 0,23 57 0 0 0,22 97 71 0 0,-20-53-64 0 0,-33-110-79 0 0,1 1 0 0 0,0-1-1 0 0,1-1 1 0 0,1 1 0 0 0,1-1 0 0 0,0-1 0 0 0,1 0-1 0 0,0 0 1 0 0,15 14 0 0 0,-25-29-53 0 0,-1 0 1 0 0,0 0-1 0 0,0 0 0 0 0,1 0 0 0 0,-1 0 1 0 0,0 1-1 0 0,1-1 0 0 0,-1 0 1 0 0,0 0-1 0 0,0 0 0 0 0,1 0 0 0 0,-1 0 1 0 0,0 0-1 0 0,1 0 0 0 0,-1 0 1 0 0,0 0-1 0 0,1 0 0 0 0,-1 0 0 0 0,0-1 1 0 0,0 1-1 0 0,1 0 0 0 0,-1 0 1 0 0,0 0-1 0 0,1 0 0 0 0,-1 0 0 0 0,0 0 1 0 0,0-1-1 0 0,1 1 0 0 0,-1 0 1 0 0,0 0-1 0 0,0 0 0 0 0,0-1 0 0 0,1 1 1 0 0,-1 0-1 0 0,0 0 0 0 0,0-1 1 0 0,0 1-1 0 0,0 0 0 0 0,1-1 0 0 0,-1 1 1 0 0,0 0-1 0 0,0 0 0 0 0,0-1 1 0 0,0 1-1 0 0,0 0 0 0 0,0-1 0 0 0,0 1 1 0 0,0 0-1 0 0,0-1 0 0 0,0 1 1 0 0,0 0-1 0 0,0 0 0 0 0,0-1 0 0 0,0 1 1 0 0,0 0-1 0 0,0-1 0 0 0,-1 1 0 0 0,3-21-1556 0 0,-2 8 107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34.2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13715 0 0,'8'67'2950'0'0,"-1"-19"-2404"0"0,1 80 0 0 0,-13-51-297 0 0,0 38-32 0 0,8-26-82 0 0,-1 43-12 0 0,0 10-67 0 0,-2-41 0 0 0,8 107 10 0 0,-7-201-86 0 0,1 0 1 0 0,-1-1 0 0 0,1 1 0 0 0,1-1 0 0 0,-1 0-1 0 0,1 0 1 0 0,0 0 0 0 0,0 0 0 0 0,5 6 0 0 0,-8-11-43 0 0,1 0 1 0 0,0 0-1 0 0,0 0 1 0 0,-1 0-1 0 0,1 0 1 0 0,0-1-1 0 0,0 1 1 0 0,0 0-1 0 0,0-1 1 0 0,0 1-1 0 0,0 0 0 0 0,0-1 1 0 0,0 1-1 0 0,0-1 1 0 0,0 0-1 0 0,0 1 1 0 0,0-1-1 0 0,0 0 1 0 0,0 0-1 0 0,0 0 1 0 0,0 1-1 0 0,2-1 1 0 0,-1-1-107 0 0,0 0 0 0 0,-1 0 0 0 0,1 0 1 0 0,-1 0-1 0 0,1 0 0 0 0,-1 0 0 0 0,1 0 1 0 0,-1 0-1 0 0,0 0 0 0 0,1-1 0 0 0,-1 1 0 0 0,0-1 1 0 0,0 1-1 0 0,0-1 0 0 0,0 1 0 0 0,0-1 1 0 0,0 0-1 0 0,-1 1 0 0 0,2-3 0 0 0,8-15-1228 0 0,3-5-414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34.5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155 117 2945 0 0,'1'-20'2435'0'0,"0"14"-1805"0"0,-1 0-1 0 0,1 0 1 0 0,-1 0-1 0 0,0 0 1 0 0,-1 0-1 0 0,1 0 0 0 0,-1 1 1 0 0,-1-1-1 0 0,1 0 1 0 0,-1 0-1 0 0,0 0 1 0 0,0 1-1 0 0,-6-11 0 0 0,8 16-545 0 0,-1-1 1 0 0,1 1-1 0 0,0 0 0 0 0,-1-1 0 0 0,1 1 0 0 0,0 0 0 0 0,-1-1 0 0 0,1 1 0 0 0,0 0 1 0 0,-1 0-1 0 0,1 0 0 0 0,0-1 0 0 0,-1 1 0 0 0,1 0 0 0 0,-1 0 0 0 0,1 0 0 0 0,-1 0 0 0 0,1 0 1 0 0,0 0-1 0 0,-1 0 0 0 0,1 0 0 0 0,-1 0 0 0 0,1 0 0 0 0,-1 0 0 0 0,1 0 0 0 0,0 0 1 0 0,-1 0-1 0 0,1 0 0 0 0,-1 0 0 0 0,1 0 0 0 0,0 1 0 0 0,-1-1 0 0 0,1 0 0 0 0,-1 0 0 0 0,1 0 1 0 0,-1 1-1 0 0,-14 18 1204 0 0,-4 27-402 0 0,3 11-530 0 0,2 2 0 0 0,-10 97 0 0 0,6 123-169 0 0,17-276-183 0 0,-6 137 48 0 0,-3 21 8 0 0,19 272 0 0 0,-7-414-120 0 0,0 0 0 0 0,2 0 1 0 0,0 0-1 0 0,0-1 0 0 0,2 0 1 0 0,1 0-1 0 0,10 22 0 0 0,-17-39-59 0 0,1 0-1 0 0,-1 0 1 0 0,1 0-1 0 0,-1 0 1 0 0,0 0-1 0 0,1-1 1 0 0,0 1-1 0 0,-1 0 1 0 0,1 0 0 0 0,0 0-1 0 0,-1-1 1 0 0,1 1-1 0 0,0 0 1 0 0,0-1-1 0 0,-1 1 1 0 0,1-1-1 0 0,0 1 1 0 0,0-1-1 0 0,0 1 1 0 0,0-1-1 0 0,0 1 1 0 0,0-1-1 0 0,0 0 1 0 0,0 0-1 0 0,0 1 1 0 0,0-1-1 0 0,0 0 1 0 0,0 0-1 0 0,0 0 1 0 0,0 0-1 0 0,0 0 1 0 0,0 0-1 0 0,0-1 1 0 0,0 1-1 0 0,0 0 1 0 0,0 0-1 0 0,0-1 1 0 0,-1 1-1 0 0,1 0 1 0 0,0-1-1 0 0,0 1 1 0 0,0-1 0 0 0,0 0-1 0 0,0 1 1 0 0,-1-1-1 0 0,1 1 1 0 0,0-1-1 0 0,0 0 1 0 0,-1 0-1 0 0,1 1 1 0 0,-1-1-1 0 0,1 0 1 0 0,-1 0-1 0 0,1 0 1 0 0,-1 0-1 0 0,1 0 1 0 0,-1 0-1 0 0,0 0 1 0 0,1 0-1 0 0,-1 0 1 0 0,0 0-1 0 0,0 0 1 0 0,0 0-1 0 0,0 0 1 0 0,0 0-1 0 0,0 0 1 0 0,0 0-1 0 0,0-1 1 0 0,0-20-2523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34.9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 41 5785 0 0,'-2'1'304'0'0,"0"0"-1"0"0,1 1 1 0 0,-1-1-1 0 0,1 1 1 0 0,-1-1 0 0 0,1 1-1 0 0,0 0 1 0 0,0 0-1 0 0,0-1 1 0 0,0 1-1 0 0,0 0 1 0 0,0 0-1 0 0,0 0 1 0 0,0 0-1 0 0,1 0 1 0 0,-1 0 0 0 0,1 0-1 0 0,0 0 1 0 0,-1 0-1 0 0,1 0 1 0 0,0 0-1 0 0,1 4 1 0 0,0-2-158 0 0,1-1 0 0 0,0 0 0 0 0,0 0 0 0 0,0 0 0 0 0,0 0 1 0 0,0-1-1 0 0,0 1 0 0 0,1-1 0 0 0,-1 1 0 0 0,1-1 0 0 0,0 0 0 0 0,0 0 0 0 0,5 3 0 0 0,3 1 39 0 0,-1-1 0 0 0,2 0-1 0 0,-1 0 1 0 0,1-1-1 0 0,-1-1 1 0 0,1 0-1 0 0,0-1 1 0 0,0 0-1 0 0,0 0 1 0 0,0-2-1 0 0,20 0 1 0 0,3-2 548 0 0,0-2 0 0 0,62-14 1 0 0,81-29 1227 0 0,-78 19-1272 0 0,141-22-1 0 0,-196 44-518 0 0,0 1 0 0 0,1 3 0 0 0,54 3 0 0 0,-98-1-151 0 0,0 1 0 0 0,0-1 1 0 0,0 1-1 0 0,0 0 0 0 0,0 0 0 0 0,0 0 1 0 0,0 0-1 0 0,0 0 0 0 0,-1 0 0 0 0,1 0 1 0 0,0 0-1 0 0,0 1 0 0 0,-1-1 0 0 0,1 1 1 0 0,-1-1-1 0 0,0 1 0 0 0,1-1 0 0 0,-1 1 1 0 0,0 0-1 0 0,0 0 0 0 0,0 0 0 0 0,0 0 1 0 0,0 0-1 0 0,0 0 0 0 0,-1 0 0 0 0,1 0 1 0 0,-1 0-1 0 0,1 0 0 0 0,-1 2 0 0 0,1 1 31 0 0,-1-1-1 0 0,1 1 0 0 0,-1-1 0 0 0,0 1 0 0 0,0 0 0 0 0,-1-1 0 0 0,1 1 1 0 0,-1-1-1 0 0,0 1 0 0 0,0-1 0 0 0,-1 0 0 0 0,-2 8 0 0 0,-15 15 56 0 0,-2 0 1 0 0,0-1-1 0 0,-2-1 0 0 0,0-1 0 0 0,-38 30 1 0 0,-31 32-56 0 0,53-45-63 0 0,1 1 0 0 0,2 3 0 0 0,2 1 0 0 0,3 1 1 0 0,1 2-1 0 0,3 1 0 0 0,1 1 0 0 0,3 1 0 0 0,-31 106 1 0 0,28-62-190 0 0,8-178-10888 0 0,17 62 8953 0 0,1 1-367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35.3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49 9 5305 0 0,'-1'-1'340'0'0,"-1"0"0"0"0,1 0 0 0 0,-1 0 1 0 0,0 0-1 0 0,1 1 0 0 0,-1-1 0 0 0,0 0 0 0 0,0 1 0 0 0,1-1 0 0 0,-1 1 0 0 0,0 0 0 0 0,0-1 1 0 0,0 1-1 0 0,0 0 0 0 0,1 0 0 0 0,-1 0 0 0 0,-4 1 0 0 0,5-1-170 0 0,0 1 1 0 0,1-1-1 0 0,-1 1 1 0 0,0 0-1 0 0,0-1 0 0 0,0 1 1 0 0,1 0-1 0 0,-1 0 0 0 0,0-1 1 0 0,1 1-1 0 0,-1 0 0 0 0,0 0 1 0 0,1 0-1 0 0,-1 0 0 0 0,1 0 1 0 0,-1 0-1 0 0,1 0 0 0 0,0 0 1 0 0,0 0-1 0 0,-1 0 0 0 0,1 0 1 0 0,0 2-1 0 0,-1 3 60 0 0,1 0 1 0 0,1 0-1 0 0,-1 0 1 0 0,1 0-1 0 0,0 0 0 0 0,0 0 1 0 0,0 0-1 0 0,1-1 1 0 0,4 10-1 0 0,17 32 28 0 0,3-1 0 0 0,1-1 0 0 0,46 56 0 0 0,114 118-89 0 0,-103-124-74 0 0,81 82 30 0 0,-137-151-53 0 0,1-1 1 0 0,1-2 0 0 0,1 0 0 0 0,44 23-1 0 0,-51-27 244 0 0,-23-17-554 0 0,-10-11-1604 0 0,-1-13 171 0 0,6 4 12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43.10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81 856 360 0 0,'-7'-1'366'0'0,"0"0"1"0"0,0-1-1 0 0,0 0 0 0 0,0 0 0 0 0,1 0 1 0 0,-1-1-1 0 0,-8-5 0 0 0,14 8-294 0 0,0 0 0 0 0,0-1 1 0 0,0 1-1 0 0,0-1 0 0 0,0 1 0 0 0,0-1 0 0 0,0 0 0 0 0,1 1 1 0 0,-1-1-1 0 0,0 0 0 0 0,0 1 0 0 0,0-1 0 0 0,1 0 1 0 0,-1 0-1 0 0,1 0 0 0 0,-1 0 0 0 0,0 0 0 0 0,1 0 0 0 0,-1 0 1 0 0,1 0-1 0 0,0 0 0 0 0,-1 0 0 0 0,1 0 0 0 0,0 0 0 0 0,0 0 1 0 0,0 0-1 0 0,-1 0 0 0 0,1 0 0 0 0,0 0 0 0 0,0 0 1 0 0,1 0-1 0 0,-1 0 0 0 0,0 0 0 0 0,0 0 0 0 0,0 0 0 0 0,1 0 1 0 0,-1 0-1 0 0,1 0 0 0 0,-1 0 0 0 0,0 0 0 0 0,1 0 1 0 0,0 0-1 0 0,-1 0 0 0 0,1 0 0 0 0,0 0 0 0 0,-1 0 0 0 0,1 1 1 0 0,0-1-1 0 0,0 0 0 0 0,0 1 0 0 0,-1-1 0 0 0,1 0 1 0 0,0 1-1 0 0,0-1 0 0 0,0 1 0 0 0,1-1 0 0 0,47-28 763 0 0,0 1-1 0 0,60-22 1 0 0,13-8-309 0 0,152-81 113 0 0,7 12 0 0 0,324-100 0 0 0,-496 193-386 0 0,1 6 0 0 0,2 4 1 0 0,0 5-1 0 0,151-6 1 0 0,-250 25-133 0 0,0 0 0 0 0,-1 1 1 0 0,1 0-1 0 0,-1 1 0 0 0,15 4 1 0 0,-26-6-103 0 0,-1 0 1 0 0,0 0-1 0 0,1 0 1 0 0,-1 0-1 0 0,0 0 1 0 0,1 0-1 0 0,-1 1 1 0 0,1-1-1 0 0,-1 0 1 0 0,0 0-1 0 0,1 0 1 0 0,-1 1-1 0 0,0-1 1 0 0,0 0-1 0 0,1 0 1 0 0,-1 1-1 0 0,0-1 1 0 0,1 0-1 0 0,-1 1 1 0 0,0-1-1 0 0,0 0 1 0 0,0 0-1 0 0,1 1 1 0 0,-1-1-1 0 0,0 1 1 0 0,0-1-1 0 0,0 0 1 0 0,0 1-1 0 0,0-1 1 0 0,0 0-1 0 0,0 1 1 0 0,0-1-1 0 0,0 1 1 0 0,0-1-1 0 0,0 0 1 0 0,0 1-1 0 0,0 0 0 0 0,-10 14 481 0 0,-20 7 65 0 0,-259 112 285 0 0,-179 113-718 0 0,-470 316-237 0 0,886-524 96 0 0,1 3 0 0 0,-57 62 0 0 0,-7 8-28 0 0,109-108 21 0 0,1 0 1 0 0,1 0-1 0 0,-1 1 1 0 0,1 0-1 0 0,0-1 1 0 0,0 2-1 0 0,0-1 1 0 0,0 0 0 0 0,1 1-1 0 0,0 0 1 0 0,-2 6-1 0 0,32-13-145 0 0,8-10 87 0 0,-1-1 1 0 0,-1-2-1 0 0,40-23 0 0 0,-23 12 27 0 0,152-77-89 0 0,243-109 16 0 0,-261 137 157 0 0,4 8-1 0 0,2 8 0 0 0,372-62 1 0 0,-469 109 95 0 0,98 2 1 0 0,-187 9-120 0 0,35 2 71 0 0,-38-2-73 0 0,1 0 1 0 0,-1 0-1 0 0,1 0 1 0 0,-1 1-1 0 0,0-1 0 0 0,1 0 1 0 0,-1 1-1 0 0,1-1 0 0 0,-1 1 1 0 0,0-1-1 0 0,0 1 1 0 0,1 0-1 0 0,-1-1 0 0 0,0 1 1 0 0,0 0-1 0 0,0 0 1 0 0,0 0-1 0 0,0 0 0 0 0,0 0 1 0 0,0 0-1 0 0,0 0 1 0 0,1 2-1 0 0,-2-2 1 0 0,0 0 0 0 0,0 0 1 0 0,-1 0-1 0 0,1 1 0 0 0,0-1 0 0 0,-1 0 1 0 0,1 0-1 0 0,-1 0 0 0 0,1 0 0 0 0,-1 0 1 0 0,1 0-1 0 0,-1 0 0 0 0,0 0 0 0 0,1 0 1 0 0,-1-1-1 0 0,0 1 0 0 0,0 0 0 0 0,1 0 1 0 0,-1 0-1 0 0,0-1 0 0 0,0 1 0 0 0,0-1 1 0 0,-2 2-1 0 0,-30 16 130 0 0,27-15-110 0 0,-603 325 424 0 0,101-54-423 0 0,354-190-33 0 0,-143 105-1 0 0,279-176-9 0 0,-9 8-12 0 0,-1-1-1 0 0,-1-2 1 0 0,-1 0-1 0 0,-1-2 1 0 0,0-2 0 0 0,-45 16-1 0 0,96-38-40 0 0,0-1 0 0 0,0-1 0 0 0,23-15 0 0 0,-8 5 30 0 0,25-11-20 0 0,1 1-1 0 0,1 4 1 0 0,1 2 0 0 0,79-18-1 0 0,-21 13 49 0 0,884-175 258 0 0,-902 194-95 0 0,200 7 0 0 0,-299 3-138 0 0,-1 0 0 0 0,1 0 0 0 0,0 1 0 0 0,0 0 0 0 0,-1-1 0 0 0,1 1 0 0 0,0 1 0 0 0,-1-1-1 0 0,1 0 1 0 0,-1 1 0 0 0,0 0 0 0 0,6 3 0 0 0,-9-4-8 0 0,1-1 1 0 0,0 1-1 0 0,-1 0 0 0 0,1-1 1 0 0,-1 1-1 0 0,1 0 1 0 0,-1-1-1 0 0,1 1 0 0 0,-1 0 1 0 0,0 0-1 0 0,1 0 1 0 0,-1-1-1 0 0,0 1 0 0 0,1 0 1 0 0,-1 0-1 0 0,0 0 1 0 0,0 0-1 0 0,0 0 0 0 0,0 0 1 0 0,0-1-1 0 0,0 3 1 0 0,-1-1 2 0 0,0 0 1 0 0,1 0-1 0 0,-1 0 1 0 0,0 0-1 0 0,0 0 1 0 0,0 0-1 0 0,-1-1 1 0 0,1 1-1 0 0,0 0 1 0 0,-1-1-1 0 0,1 1 1 0 0,-1-1-1 0 0,-1 2 1 0 0,-69 54 188 0 0,-115 71 0 0 0,68-51-131 0 0,33-24-42 0 0,-166 74-1 0 0,84-46-20 0 0,-124 61-5 0 0,-193 107-36 0 0,459-232 21 0 0,20-12 7 0 0,-1-1 0 0 0,1 1 0 0 0,-1-1 1 0 0,1-1-1 0 0,-1 1 0 0 0,0-1 0 0 0,0-1 0 0 0,-11 4 0 0 0,18-6 1 0 0,-1-1-1 0 0,0 1 0 0 0,1 0 1 0 0,-1 0-1 0 0,1-1 1 0 0,-1 1-1 0 0,1-1 0 0 0,-1 1 1 0 0,1 0-1 0 0,-1-1 1 0 0,1 1-1 0 0,-1-1 0 0 0,1 1 1 0 0,0-1-1 0 0,-1 1 0 0 0,1-1 1 0 0,0 1-1 0 0,-1-1 1 0 0,1 1-1 0 0,0-1 0 0 0,0 1 1 0 0,0-1-1 0 0,-1 0 0 0 0,1 1 1 0 0,0-1-1 0 0,0 1 1 0 0,0-1-1 0 0,0 0 0 0 0,0 1 1 0 0,0-1-1 0 0,0 0 0 0 0,0 1 1 0 0,0-1-1 0 0,1 1 1 0 0,-1-1-1 0 0,0 0 0 0 0,0 1 1 0 0,0-1-1 0 0,1 1 1 0 0,-1-1-1 0 0,0 1 0 0 0,1-2 1 0 0,9-28-40 0 0,-3 16 21 0 0,1 0 1 0 0,0 0 0 0 0,1 1-1 0 0,1 0 1 0 0,0 0 0 0 0,0 1-1 0 0,1 1 1 0 0,1 0 0 0 0,0 0-1 0 0,22-14 1 0 0,-10 10-2 0 0,2 2-1 0 0,0 0 1 0 0,0 2-1 0 0,1 0 0 0 0,32-7 1 0 0,165-43 66 0 0,2 10 0 0 0,2 9 0 0 0,265-13 0 0 0,-384 43 30 0 0,-74 7-5 0 0,1 1 1 0 0,-1 2-1 0 0,48 3 1 0 0,-82-1-61 0 0,1 0 0 0 0,0 0-1 0 0,-1 0 1 0 0,1 1 0 0 0,-1-1 0 0 0,1 0-1 0 0,-1 1 1 0 0,1-1 0 0 0,-1 1 0 0 0,0 0-1 0 0,1-1 1 0 0,-1 1 0 0 0,0 0 0 0 0,1 0-1 0 0,-1 0 1 0 0,0 0 0 0 0,0 0 0 0 0,2 1 0 0 0,-3-1 0 0 0,0 0 0 0 0,1 0 0 0 0,-1 0 1 0 0,0 0-1 0 0,1 0 0 0 0,-1-1 1 0 0,0 1-1 0 0,0 0 0 0 0,0 0 0 0 0,0 0 1 0 0,0 0-1 0 0,0 0 0 0 0,0 0 1 0 0,0 0-1 0 0,-1 0 0 0 0,1 0 0 0 0,0 0 1 0 0,0 0-1 0 0,-1 0 0 0 0,1-1 0 0 0,-1 3 1 0 0,-2 0 10 0 0,1 1 0 0 0,-1 0 0 0 0,1-1 0 0 0,-1 1 0 0 0,0-1 0 0 0,-1 0 0 0 0,1 0 0 0 0,0 0 0 0 0,-1-1 0 0 0,0 1 0 0 0,-3 1 0 0 0,-181 86-3829 0 0,171-81 2326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8:48.33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0 686 3897 0 0,'0'3'126'0'0,"1"0"-1"0"0,-1-1 1 0 0,1 1 0 0 0,-1 0-1 0 0,1-1 1 0 0,0 1 0 0 0,0-1 0 0 0,0 1-1 0 0,0-1 1 0 0,1 0 0 0 0,-1 1 0 0 0,1-1-1 0 0,-1 0 1 0 0,1 0 0 0 0,0 0-1 0 0,-1 0 1 0 0,1 0 0 0 0,0 0 0 0 0,1-1-1 0 0,-1 1 1 0 0,0-1 0 0 0,0 1 0 0 0,1-1-1 0 0,-1 0 1 0 0,0 0 0 0 0,1 0-1 0 0,0 0 1 0 0,-1 0 0 0 0,3 0 0 0 0,3 1 165 0 0,0-1 1 0 0,-1 1-1 0 0,1-1 1 0 0,0-1 0 0 0,0 1-1 0 0,0-1 1 0 0,0-1-1 0 0,12-2 1 0 0,14-5 432 0 0,16-10 75 0 0,-1-5-281 0 0,24-14-111 0 0,-33 16-295 0 0,21-8 14 0 0,1176-449 1722 0 0,-855 377-1555 0 0,-324 89-111 0 0,0 3 0 0 0,1 3 0 0 0,0 2 0 0 0,98 6 0 0 0,-144 0 56 0 0,-1 0-1 0 0,1 1 1 0 0,-1 0 0 0 0,24 9-1 0 0,-35-12-223 0 0,-1 0 0 0 0,1 1 0 0 0,0-1 0 0 0,-1 0 0 0 0,1 0 0 0 0,-1 0-1 0 0,1 0 1 0 0,0 1 0 0 0,-1-1 0 0 0,1 0 0 0 0,-1 0 0 0 0,1 1 0 0 0,0-1 0 0 0,-1 1-1 0 0,1-1 1 0 0,-1 0 0 0 0,1 1 0 0 0,-1-1 0 0 0,0 1 0 0 0,1-1 0 0 0,-1 1 0 0 0,1-1-1 0 0,-1 1 1 0 0,0-1 0 0 0,1 1 0 0 0,-1 0 0 0 0,0-1 0 0 0,0 1 0 0 0,0 0 0 0 0,1-1-1 0 0,-1 1 1 0 0,0-1 0 0 0,0 1 0 0 0,0 0 0 0 0,0-1 0 0 0,0 1 0 0 0,0 0 0 0 0,0-1-1 0 0,0 1 1 0 0,0 0 0 0 0,-1-1 0 0 0,1 1 0 0 0,0 0 0 0 0,0-1 0 0 0,0 1 0 0 0,-1-1-1 0 0,1 1 1 0 0,0 0 0 0 0,-1-1 0 0 0,1 1 0 0 0,-1-1 0 0 0,1 1 0 0 0,0-1 0 0 0,-1 1-1 0 0,1-1 1 0 0,-2 1 0 0 0,-34 18 215 0 0,29-16-176 0 0,-180 85 399 0 0,-155 66-322 0 0,62-24-127 0 0,175-77-2 0 0,-193 119-16 0 0,195-107 4 0 0,-177 125-35 0 0,136-88 22 0 0,-73 42 7 0 0,-131 93-31 0 0,339-230 34 0 0,-26 20-160 0 0,-71 40 1 0 0,152-76-364 0 0,-4 3 407 0 0,769-306-259 0 0,-734 279 382 0 0,638-254 93 0 0,-541 228-54 0 0,3 8 0 0 0,216-34 0 0 0,-343 77-23 0 0,672-77 440 0 0,-709 85-424 0 0,13-2 45 0 0,1 1 0 0 0,-1 1 0 0 0,0 2 0 0 0,0 1 0 0 0,0 0 0 0 0,34 10 0 0 0,-57-12-52 0 0,0 0 0 0 0,0 0 0 0 0,-1 0 0 0 0,1 1 0 0 0,0-1 1 0 0,-1 1-1 0 0,1-1 0 0 0,-1 1 0 0 0,1 0 0 0 0,-1 0 0 0 0,0 0 1 0 0,0 0-1 0 0,0 0 0 0 0,0 1 0 0 0,0-1 0 0 0,2 4 0 0 0,-3-4 0 0 0,0 0 1 0 0,-1 1-1 0 0,1-1 0 0 0,-1 0 0 0 0,0 0 0 0 0,1 0 0 0 0,-1 1 0 0 0,0-1 0 0 0,0 0 0 0 0,0 0 1 0 0,-1 0-1 0 0,1 1 0 0 0,-1-1 0 0 0,1 0 0 0 0,-1 0 0 0 0,0 0 0 0 0,-1 3 0 0 0,-2 3 20 0 0,-1 0-1 0 0,0 0 1 0 0,-1-1-1 0 0,0 0 1 0 0,0 0-1 0 0,0 0 1 0 0,-1-1-1 0 0,0 0 1 0 0,-11 8-1 0 0,-410 254 278 0 0,-57-28-280 0 0,159-86 35 0 0,-358 164-44 0 0,642-300-70 0 0,-2-2 0 0 0,0-2 1 0 0,0-2-1 0 0,-1-1 0 0 0,0-3 1 0 0,-63 4-1 0 0,107-12 39 0 0,0 0 0 0 0,1 0-1 0 0,-1 0 1 0 0,0 0 0 0 0,1 0 0 0 0,-1 0-1 0 0,1 0 1 0 0,-1 0 0 0 0,0 0-1 0 0,1 0 1 0 0,-1-1 0 0 0,0 1 0 0 0,1 0-1 0 0,-1 0 1 0 0,1 0 0 0 0,-1-1-1 0 0,1 1 1 0 0,-1 0 0 0 0,1-1 0 0 0,-1 1-1 0 0,1 0 1 0 0,-1-1 0 0 0,1 1 0 0 0,-1-1-1 0 0,1 1 1 0 0,-1-1 0 0 0,1 1-1 0 0,0-1 1 0 0,-1 1 0 0 0,1-1 0 0 0,0 1-1 0 0,-1-1 1 0 0,1-1 0 0 0,7-20-149 0 0,-2 15 120 0 0,-1 1 0 0 0,0 1 0 0 0,1-1 1 0 0,0 1-1 0 0,10-8 0 0 0,-3 6 1 0 0,0 0 0 0 0,1 1 0 0 0,-1 0-1 0 0,1 1 1 0 0,1 1 0 0 0,-1 0 0 0 0,1 1 0 0 0,-1 0 0 0 0,27-1 0 0 0,13 2-61 0 0,69 7 0 0 0,-39-1 34 0 0,47-5 21 0 0,-1-5 0 0 0,1-7-1 0 0,240-54 1 0 0,361-163 131 0 0,-222 41-24 0 0,77 21 85 0 0,-515 151-62 0 0,0 4-1 0 0,1 2 0 0 0,93-2 1 0 0,-158 13-56 0 0,0 1-1 0 0,0-1 1 0 0,-1 1 0 0 0,1 1 0 0 0,0-1 0 0 0,-1 1-1 0 0,1 0 1 0 0,9 5 0 0 0,-15-7-21 0 0,0 1-1 0 0,0-1 0 0 0,0 1 1 0 0,0 0-1 0 0,0-1 0 0 0,0 1 1 0 0,0 0-1 0 0,-1 0 1 0 0,1-1-1 0 0,0 1 0 0 0,-1 0 1 0 0,1 0-1 0 0,0 0 0 0 0,-1 0 1 0 0,1 0-1 0 0,-1 0 1 0 0,1 0-1 0 0,-1 0 0 0 0,0 0 1 0 0,0 0-1 0 0,1 0 0 0 0,-1 2 1 0 0,0-1 1 0 0,-1 0 1 0 0,1-1 0 0 0,-1 1-1 0 0,0 0 1 0 0,0 0-1 0 0,1 0 1 0 0,-1-1-1 0 0,0 1 1 0 0,-1 0 0 0 0,1-1-1 0 0,0 1 1 0 0,0-1-1 0 0,-1 1 1 0 0,1-1 0 0 0,-1 0-1 0 0,1 1 1 0 0,-3 0-1 0 0,-18 14 59 0 0,-1-1-1 0 0,0-2 1 0 0,-1 0-1 0 0,0-2 1 0 0,-48 16-1 0 0,-137 28 28 0 0,151-42-68 0 0,-368 119 3 0 0,12 34-48 0 0,-27 36 12 0 0,133-75-7 0 0,262-107-27 0 0,-69 42-1 0 0,96-50 3 0 0,0 2 0 0 0,0 0 0 0 0,1 1 0 0 0,1 1 0 0 0,-27 32 0 0 0,42-47 21 0 0,1 1 0 0 0,0-1 0 0 0,0 1 0 0 0,0 0 0 0 0,0-1 0 0 0,0 1 0 0 0,0 0 0 0 0,0 0 0 0 0,1 0 0 0 0,-1 0 0 0 0,1 0 0 0 0,-1 0 0 0 0,1 0 0 0 0,0 0 0 0 0,-1 0 0 0 0,1 0 0 0 0,0 0 0 0 0,1-1 0 0 0,-1 1 0 0 0,0 0 0 0 0,0 0 0 0 0,1 0 0 0 0,-1 0 0 0 0,1 0 0 0 0,0 0 0 0 0,0 0 0 0 0,-1 0 0 0 0,1-1-1 0 0,0 1 1 0 0,0 0 0 0 0,1-1 0 0 0,-1 1 0 0 0,0 0 0 0 0,1-1 0 0 0,-1 0 0 0 0,0 1 0 0 0,1-1 0 0 0,0 0 0 0 0,-1 0 0 0 0,1 0 0 0 0,3 2 0 0 0,8 5-46 0 0,1-1 0 0 0,0 0 0 0 0,1-1 0 0 0,17 5 0 0 0,-24-8 59 0 0,13 3-24 0 0,1-1-1 0 0,-1-2 0 0 0,1 0 0 0 0,0-1 1 0 0,0-1-1 0 0,0-1 0 0 0,0-1 0 0 0,0 0 1 0 0,25-7-1 0 0,31-8-25 0 0,85-30 1 0 0,-154 43 43 0 0,455-167-3 0 0,-296 104 28 0 0,591-194 186 0 0,-750 257-195 0 0,18-5 20 0 0,53-10-1 0 0,-74 16-11 0 0,0 2 0 0 0,0-1 0 0 0,0 1 0 0 0,0 0 0 0 0,0 0 0 0 0,0 0 0 0 0,0 1-1 0 0,0 0 1 0 0,0 0 0 0 0,0 0 0 0 0,-1 1 0 0 0,1 0 0 0 0,-1 0 0 0 0,1 1 0 0 0,7 4 0 0 0,-11-5 0 0 0,0 1 1 0 0,1-1 0 0 0,-1 1 0 0 0,-1 0 0 0 0,1 0 0 0 0,0 0 0 0 0,-1 0 0 0 0,1 0 0 0 0,-1 0 0 0 0,0 1-1 0 0,0-1 1 0 0,0 0 0 0 0,-1 1 0 0 0,1-1 0 0 0,-1 0 0 0 0,1 1 0 0 0,-1-1 0 0 0,0 1 0 0 0,-1 5 0 0 0,0 3 26 0 0,-1 0 0 0 0,0 0 1 0 0,-1 0-1 0 0,-4 15 0 0 0,-7 11 38 0 0,-1 1-1 0 0,-40 70 0 0 0,45-94-61 0 0,0 0-1 0 0,-1-1 0 0 0,-1 0 0 0 0,0 0 0 0 0,0-1 0 0 0,-1-1 0 0 0,-1 0 0 0 0,0-1 0 0 0,-21 12 0 0 0,5-7-31 0 0,0-1 0 0 0,-1-2 0 0 0,-1-1 0 0 0,0-1 0 0 0,-64 12 0 0 0,94-22-98 0 0,1-1-1 0 0,-1 0 0 0 0,0 0 1 0 0,1 0-1 0 0,-1 0 0 0 0,0 0 1 0 0,1 0-1 0 0,-1 0 0 0 0,0 0 1 0 0,1-1-1 0 0,-1 1 0 0 0,1-1 1 0 0,-1 1-1 0 0,1-1 0 0 0,-1 0 1 0 0,1 0-1 0 0,-1 1 0 0 0,1-1 1 0 0,0 0-1 0 0,-1 0 1 0 0,1 0-1 0 0,0 0 0 0 0,0-1 1 0 0,0 1-1 0 0,-1 0 0 0 0,1 0 1 0 0,1-1-1 0 0,-1 1 0 0 0,0-1 1 0 0,0 1-1 0 0,0-1 0 0 0,1 1 1 0 0,-1-1-1 0 0,1 1 0 0 0,-1-1 1 0 0,1 0-1 0 0,0 1 0 0 0,0-1 1 0 0,-1 0-1 0 0,2-2 0 0 0,-2-14-1379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06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72 1176 0 0,'0'0'83'0'0,"0"0"0"0"0,0 0 0 0 0,0 0-1 0 0,0 1 1 0 0,0-1 0 0 0,1 0 0 0 0,-1 0-1 0 0,0 0 1 0 0,0 0 0 0 0,0 1 0 0 0,0-1-1 0 0,0 0 1 0 0,0 0 0 0 0,0 0 0 0 0,0 0-1 0 0,0 1 1 0 0,0-1 0 0 0,0 0 0 0 0,1 0-1 0 0,-1 0 1 0 0,0 1 0 0 0,0-1 0 0 0,0 0-1 0 0,-1 0 1 0 0,1 0 0 0 0,0 1 0 0 0,0-1-1 0 0,0 0 1 0 0,0 0 0 0 0,0 0 0 0 0,0 1-1 0 0,0-1 1 0 0,0 0 0 0 0,0 0 0 0 0,0 0-1 0 0,0 0 1 0 0,-1 1 0 0 0,1-1 0 0 0,0 0-1 0 0,0 0 1 0 0,0 0 0 0 0,0 0 0 0 0,0 0-1 0 0,-1 0 1 0 0,1 1 0 0 0,0-1 0 0 0,0 0-1 0 0,0 0 1 0 0,0 0 0 0 0,-1 0 0 0 0,1 0-1 0 0,0 0 1 0 0,0 0 0 0 0,0 0 0 0 0,-1 0-1 0 0,1 0 1 0 0,0 0 0 0 0,0 0 0 0 0,0 0-1 0 0,-1 0 1 0 0,1 0 0 0 0,0 0 0 0 0,0 0-1 0 0,0 0 1 0 0,-1 0 0 0 0,1 0 0 0 0,1 1 9 0 0,0-1 1 0 0,0 1-1 0 0,0 0 1 0 0,0-1 0 0 0,0 1-1 0 0,0-1 1 0 0,0 1-1 0 0,0-1 1 0 0,1 1-1 0 0,-1-1 1 0 0,0 0-1 0 0,0 1 1 0 0,0-1 0 0 0,1 0-1 0 0,0 0 1 0 0,20-3 382 0 0,-1-1 0 0 0,0-2 1 0 0,0 0-1 0 0,0-1 1 0 0,28-13-1 0 0,-48 19-453 0 0,6-2 39 0 0,-1-1 0 0 0,0 1 0 0 0,11-9 0 0 0,7-5 167 0 0,-24 17-223 0 0,1 0-1 0 0,-1 0 1 0 0,0-1 0 0 0,0 1 0 0 0,0 0 0 0 0,0 0-1 0 0,0 0 1 0 0,0 0 0 0 0,0 0 0 0 0,0 0 0 0 0,1 0 0 0 0,-1 0-1 0 0,0 0 1 0 0,0 1 0 0 0,0-1 0 0 0,0 0 0 0 0,0 0-1 0 0,0 0 1 0 0,0 0 0 0 0,0 0 0 0 0,1 0 0 0 0,-1 0-1 0 0,0 0 1 0 0,0 0 0 0 0,0 0 0 0 0,0 0 0 0 0,0 0-1 0 0,0 0 1 0 0,0 0 0 0 0,0 0 0 0 0,0 1 0 0 0,0-1-1 0 0,0 0 1 0 0,0 0 0 0 0,0 0 0 0 0,0 0 0 0 0,0 0 0 0 0,1 0-1 0 0,-1 0 1 0 0,0 0 0 0 0,0 0 0 0 0,0 1 0 0 0,0-1-1 0 0,0 0 1 0 0,0 0 0 0 0,0 0 0 0 0,0 0 0 0 0,0 0-1 0 0,0 0 1 0 0,-1 0 0 0 0,1 1 0 0 0,0 9 115 0 0,-4 12 5 0 0,-9 9-9 0 0,8-19-99 0 0,-1 0 0 0 0,2 1 0 0 0,0-1 0 0 0,0 1 0 0 0,1 0 0 0 0,1 0 0 0 0,-2 24 0 0 0,19 234 87 0 0,-7-175-62 0 0,-6 36 21 0 0,-2-130-58 0 0,0 0 0 0 0,-1-1 0 0 0,1 1 0 0 0,0-1 0 0 0,-1 1 0 0 0,1-1 0 0 0,-1 1 0 0 0,1-1 1 0 0,-1 1-1 0 0,0-1 0 0 0,1 1 0 0 0,-1-1 0 0 0,0 0 0 0 0,0 1 0 0 0,0-1 0 0 0,0 0 0 0 0,0 0 0 0 0,-1 0 0 0 0,1 0 0 0 0,0 0 0 0 0,0 0 0 0 0,-1 0 0 0 0,1 0 0 0 0,-1 0 1 0 0,1-1-1 0 0,-1 1 0 0 0,1 0 0 0 0,-3 0 0 0 0,-5 1 47 0 0,0-1 0 0 0,-1 0 0 0 0,1 0 1 0 0,-12 0-1 0 0,13-2 19 0 0,0 2 1 0 0,0-1-1 0 0,-10 3 0 0 0,8 0-1 0 0,-9 2 312 0 0,19-5-379 0 0,0 0 0 0 0,0 0 0 0 0,0 0 1 0 0,0 0-1 0 0,0 0 0 0 0,0 1 0 0 0,0-1 1 0 0,0 0-1 0 0,0 0 0 0 0,0 0 1 0 0,0 0-1 0 0,0 0 0 0 0,0 0 0 0 0,0 0 1 0 0,0 0-1 0 0,0 0 0 0 0,0 0 0 0 0,0 0 1 0 0,0 0-1 0 0,0 0 0 0 0,0 0 1 0 0,0 0-1 0 0,0 0 0 0 0,0 0 0 0 0,0 0 1 0 0,0 0-1 0 0,0 0 0 0 0,0 0 0 0 0,0 0 1 0 0,0 0-1 0 0,0 0 0 0 0,0 0 1 0 0,0 1-1 0 0,0-1 0 0 0,0 0 0 0 0,0 0 1 0 0,0 0-1 0 0,0 0 0 0 0,0 0 0 0 0,0 0 1 0 0,0 0-1 0 0,0 0 0 0 0,0 0 1 0 0,0 0-1 0 0,0 0 0 0 0,0 0 0 0 0,-1 0 1 0 0,14 0 28 0 0,72-10 374 0 0,7 0-4 0 0,-47 1-110 0 0,-28 3-175 0 0,-5 1-189 0 0,-11 5-50 0 0,0 0-1 0 0,0 0 1 0 0,1-1 0 0 0,-1 1-1 0 0,0 0 1 0 0,-1-1 0 0 0,1 1-1 0 0,0-1 1 0 0,0 1-1 0 0,0-1 1 0 0,0 1 0 0 0,0-1-1 0 0,0 1 1 0 0,0-1 0 0 0,-1 0-1 0 0,1 0 1 0 0,0 1-1 0 0,-1-1 1 0 0,1 0 0 0 0,1-1-1 0 0,1-2-1096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06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27 920 0 0,'0'-3'860'0'0,"-1"0"0"0"0,1-1 0 0 0,-1 1 0 0 0,0 0 0 0 0,0 0 0 0 0,-3-5 0 0 0,4 10-502 0 0,-1-1 0 0 0,0 0 0 0 0,0 1 0 0 0,1-1 0 0 0,-1 0 0 0 0,1 1-1 0 0,-1-1 1 0 0,1 0 0 0 0,0 1 0 0 0,-1 1 0 0 0,-4 146 2243 0 0,2-28-2077 0 0,-5-55-299 0 0,8-66-225 0 0,0 0 1 0 0,0 0-1 0 0,0 0 0 0 0,0 0 1 0 0,-1 0-1 0 0,1 0 0 0 0,0 0 0 0 0,0 0 1 0 0,0 0-1 0 0,0 1 0 0 0,0-1 1 0 0,0 0-1 0 0,0 0 0 0 0,0 0 1 0 0,0 0-1 0 0,0 0 0 0 0,0 0 0 0 0,0 0 1 0 0,0 0-1 0 0,0 0 0 0 0,1 0 1 0 0,-1 0-1 0 0,0 1 0 0 0,0-1 0 0 0,0 0 1 0 0,0 0-1 0 0,0 0 0 0 0,0 0 1 0 0,0 0-1 0 0,0 0 0 0 0,0 0 1 0 0,0 0-1 0 0,0 0 0 0 0,0 0 0 0 0,0 0 1 0 0,0 0-1 0 0,0 0 0 0 0,0 0 1 0 0,0 0-1 0 0,1 0 0 0 0,-1 1 1 0 0,0-1-1 0 0,0 0 0 0 0,0 0 0 0 0,0 0 1 0 0,0 0-1 0 0,0 0 0 0 0,0 0 1 0 0,0 0-1 0 0,0 0 0 0 0,0 0 1 0 0,1 0-1 0 0,-1 0 0 0 0,4-5 39 0 0,3-6 47 0 0,9-49 328 0 0,8-28-85 0 0,-19 75-298 0 0,0 0 0 0 0,0 1 0 0 0,1 0 0 0 0,12-18 0 0 0,-16 27-21 0 0,1 0-1 0 0,-1-1 1 0 0,1 1 0 0 0,-1 1-1 0 0,1-1 1 0 0,0 0-1 0 0,0 1 1 0 0,5-3 0 0 0,-7 4-7 0 0,0 1 1 0 0,0-1 0 0 0,0 1-1 0 0,-1 0 1 0 0,1-1-1 0 0,0 1 1 0 0,0 0 0 0 0,0 0-1 0 0,0 0 1 0 0,0 0-1 0 0,0 0 1 0 0,0 0 0 0 0,0 0-1 0 0,0 0 1 0 0,0 0 0 0 0,0 1-1 0 0,0-1 1 0 0,0 0-1 0 0,0 1 1 0 0,0-1 0 0 0,0 1-1 0 0,0-1 1 0 0,0 1-1 0 0,-1-1 1 0 0,1 1 0 0 0,0-1-1 0 0,0 1 1 0 0,0 0-1 0 0,-1-1 1 0 0,1 1 0 0 0,0 0-1 0 0,-1 0 1 0 0,1 0 0 0 0,-1-1-1 0 0,1 1 1 0 0,-1 0-1 0 0,1 2 1 0 0,6 10 42 0 0,-1 0 1 0 0,-1 1-1 0 0,0 0 0 0 0,-1 0 1 0 0,0 1-1 0 0,-1-1 1 0 0,-1 1-1 0 0,1 20 0 0 0,-2-27-31 0 0,0 1-1 0 0,0-1 0 0 0,4 12 0 0 0,-4-18-13 0 0,-1 0-1 0 0,1-1 1 0 0,-1 1-1 0 0,1 0 1 0 0,0 0-1 0 0,0-1 1 0 0,0 1-1 0 0,0 0 1 0 0,0-1-1 0 0,0 1 0 0 0,1-1 1 0 0,-1 1-1 0 0,0-1 1 0 0,1 0-1 0 0,-1 1 1 0 0,1-1-1 0 0,-1 0 1 0 0,1 0-1 0 0,0 0 1 0 0,3 1-1 0 0,-4-2-103 0 0,1 0 1 0 0,0 0-1 0 0,-1 0 0 0 0,1-1 0 0 0,-1 1 1 0 0,1 0-1 0 0,0-1 0 0 0,-1 1 1 0 0,1-1-1 0 0,-1 1 0 0 0,1-1 0 0 0,-1 0 1 0 0,0 0-1 0 0,1 0 0 0 0,-1 0 1 0 0,0 0-1 0 0,1 0 0 0 0,-1 0 0 0 0,0 0 1 0 0,0 0-1 0 0,0-1 0 0 0,1 0 0 0 0,8-8-1108 0 0,-3 4-227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07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2505 0 0,'0'0'218'0'0,"0"0"1"0"0,0 0 0 0 0,-1 0 0 0 0,1 0 0 0 0,0 0 0 0 0,-1 0 0 0 0,1 0 0 0 0,-1 0 0 0 0,1-1 0 0 0,0 2 0 0 0,-1-1 0 0 0,1 0 0 0 0,0 0 0 0 0,-1 0-1 0 0,1 0 1 0 0,0 0 0 0 0,-1 0 0 0 0,1 0 0 0 0,0 0 0 0 0,-1 0 0 0 0,1 1 0 0 0,0-1 0 0 0,0 0 0 0 0,-1 0 0 0 0,1 0 0 0 0,0 1 0 0 0,0-1 0 0 0,-1 0-1 0 0,1 0 1 0 0,0 1 0 0 0,-1-1 0 0 0,-4 15 2902 0 0,2 22-1981 0 0,2-31-707 0 0,10 305 501 0 0,-1-192-798 0 0,-6-92-191 0 0,11 50 1 0 0,-9-69-573 0 0,0-13-972 0 0,0-13-1087 0 0,-1-10 33 0 0,-3 11 518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07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3185 0 0,'29'-40'8069'0'0,"-24"32"-7521"0"0,0 0-1 0 0,1 0 0 0 0,0 0 1 0 0,0 1-1 0 0,1 0 1 0 0,0 0-1 0 0,0 1 0 0 0,10-8 1 0 0,-16 14-506 0 0,0-1 1 0 0,-1 1-1 0 0,1-1 1 0 0,0 1-1 0 0,-1 0 1 0 0,1-1-1 0 0,0 1 1 0 0,0 0-1 0 0,-1-1 0 0 0,1 1 1 0 0,0 0-1 0 0,0 0 1 0 0,-1 0-1 0 0,1-1 1 0 0,0 1-1 0 0,0 0 1 0 0,0 0-1 0 0,-1 0 1 0 0,1 1-1 0 0,0-1 1 0 0,0 0-1 0 0,0 0 1 0 0,-1 0-1 0 0,1 0 1 0 0,0 1-1 0 0,0-1 0 0 0,-1 0 1 0 0,2 1-1 0 0,-1 0 17 0 0,-1 0-1 0 0,1 0 0 0 0,0 1 0 0 0,-1-1 0 0 0,1 0 0 0 0,0 0 1 0 0,-1 0-1 0 0,0 1 0 0 0,1-1 0 0 0,-1 0 0 0 0,0 1 1 0 0,1-1-1 0 0,-1 0 0 0 0,0 1 0 0 0,0 0 0 0 0,0 7 148 0 0,-1-1-1 0 0,0 1 0 0 0,0-1 0 0 0,-3 9 0 0 0,0-3-93 0 0,-1-1-1 0 0,0-1 0 0 0,-1 1 1 0 0,0-1-1 0 0,-1 0 0 0 0,0-1 0 0 0,-1 1 1 0 0,-10 10-1 0 0,17-21-188 0 0,1 0 0 0 0,-1-1-1 0 0,0 1 1 0 0,1 0 0 0 0,-1 0-1 0 0,0-1 1 0 0,1 1 0 0 0,-1 0 0 0 0,0-1-1 0 0,0 1 1 0 0,0-1 0 0 0,1 1 0 0 0,-1-1-1 0 0,0 1 1 0 0,0-1 0 0 0,0 0 0 0 0,0 1-1 0 0,0-1 1 0 0,0 0 0 0 0,0 0 0 0 0,0 0-1 0 0,0 0 1 0 0,0 0 0 0 0,0 0 0 0 0,0 0-1 0 0,0 0 1 0 0,0 0 0 0 0,0 0 0 0 0,0 0-1 0 0,0-1 1 0 0,0 1 0 0 0,0 0-1 0 0,0-1 1 0 0,1 1 0 0 0,-1-1 0 0 0,0 1-1 0 0,0-1 1 0 0,0 1 0 0 0,0-1 0 0 0,1 1-1 0 0,-1-1 1 0 0,0 0 0 0 0,1 0 0 0 0,-1 1-1 0 0,0-1 1 0 0,1 0 0 0 0,-1 0 0 0 0,1 0-1 0 0,-1 1 1 0 0,1-1 0 0 0,0 0 0 0 0,-1 0-1 0 0,1 0 1 0 0,0 0 0 0 0,0 0-1 0 0,-1 0 1 0 0,1 0 0 0 0,0-1 0 0 0,-1-5-1405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13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496 201 2353 0 0,'-24'-26'1552'0'0,"-2"2"0"0"0,-1 0 0 0 0,-1 1 1 0 0,-1 2-1 0 0,-43-24 0 0 0,63 40-1415 0 0,1 0-1 0 0,-1 0 0 0 0,0 1 1 0 0,0 1-1 0 0,0-1 0 0 0,-1 1 0 0 0,1 1 1 0 0,-1 0-1 0 0,0 0 0 0 0,1 1 0 0 0,-18 0 1 0 0,22 1-113 0 0,0 1 1 0 0,1-1 0 0 0,-1 1 0 0 0,0 0-1 0 0,1 0 1 0 0,-1 1 0 0 0,0-1 0 0 0,1 1 0 0 0,0 0-1 0 0,-1 1 1 0 0,1-1 0 0 0,0 1 0 0 0,0-1-1 0 0,0 1 1 0 0,1 1 0 0 0,-1-1 0 0 0,1 0-1 0 0,-1 1 1 0 0,1 0 0 0 0,0-1 0 0 0,1 1 0 0 0,-1 0-1 0 0,1 1 1 0 0,-1-1 0 0 0,-1 6 0 0 0,-9 27-15 0 0,1 1 0 0 0,2 0 0 0 0,1 1 0 0 0,3 0 0 0 0,1 0 0 0 0,0 68 0 0 0,8 8-36 0 0,19 118 0 0 0,-16-188 20 0 0,1-1 0 0 0,2 0 0 0 0,2 0 0 0 0,1-1 0 0 0,3 0 0 0 0,21 42 0 0 0,-32-79-3 0 0,-1 0 0 0 0,1-1-1 0 0,0 1 1 0 0,0-1 0 0 0,1 0 0 0 0,0-1 0 0 0,-1 1 0 0 0,2-1 0 0 0,-1 0 0 0 0,0 0 0 0 0,1 0 0 0 0,0-1 0 0 0,0 0 0 0 0,0 0 0 0 0,0 0 0 0 0,0-1-1 0 0,13 3 1 0 0,-14-4 0 0 0,0 0 0 0 0,0 0-1 0 0,1-1 1 0 0,-1 0 0 0 0,0 0 0 0 0,0 0-1 0 0,1-1 1 0 0,-1 0 0 0 0,0 0-1 0 0,0 0 1 0 0,0 0 0 0 0,0-1-1 0 0,0 0 1 0 0,0 0 0 0 0,-1 0-1 0 0,1-1 1 0 0,-1 1 0 0 0,1-1-1 0 0,-1 0 1 0 0,0-1 0 0 0,0 1 0 0 0,0-1-1 0 0,3-3 1 0 0,10-16 99 0 0,-1 1 0 0 0,-1-2 0 0 0,-1 0 0 0 0,-2-1 0 0 0,0 0 0 0 0,-2 0 0 0 0,10-36 0 0 0,1-17 701 0 0,12-100 0 0 0,-24 98-392 0 0,-3-1 0 0 0,-4 0 0 0 0,-3 0 0 0 0,-12-85 0 0 0,12 160-360 0 0,1 1 0 0 0,-1 0 0 0 0,0 0 0 0 0,0 0 1 0 0,-1-1-1 0 0,1 1 0 0 0,-1 1 0 0 0,-1-1 0 0 0,1 0 0 0 0,-6-8 1 0 0,6 17-27 0 0,0 0 1 0 0,0 0 0 0 0,1 0-1 0 0,0 1 1 0 0,0-1 0 0 0,-2 9-1 0 0,3-13-14 0 0,-1 16-488 0 0,-1 1-1 0 0,2 0 0 0 0,0 0 0 0 0,1-1 1 0 0,1 1-1 0 0,1 0 0 0 0,0-1 0 0 0,6 19 1 0 0,1-2-1098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07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17 2072 0 0,'0'0'484'0'0,"-1"-11"4183"0"0,1 11-4544 0 0,0 0 0 0 0,0 0 0 0 0,0-1 0 0 0,0 1 0 0 0,0 0 1 0 0,0 0-1 0 0,0-1 0 0 0,0 1 0 0 0,0 0 0 0 0,0 0 0 0 0,0 0 0 0 0,0-1 0 0 0,0 1 1 0 0,0 0-1 0 0,0 0 0 0 0,-1 0 0 0 0,1-1 0 0 0,0 1 0 0 0,0 0 0 0 0,0 0 0 0 0,0 0 1 0 0,0 0-1 0 0,-1-1 0 0 0,1 1 0 0 0,0 0 0 0 0,0 0 0 0 0,0 0 0 0 0,0 0 1 0 0,-1 0-1 0 0,1 0 0 0 0,0 0 0 0 0,0 0 0 0 0,0 0 0 0 0,-1-1 0 0 0,1 1 0 0 0,0 0 1 0 0,0 0-1 0 0,-1 0 0 0 0,1 0 0 0 0,-1 3-1 0 0,1-1 1 0 0,-1 1-1 0 0,1-1 1 0 0,0 1-1 0 0,-1 0 0 0 0,1-1 1 0 0,1 4-1 0 0,-1-3-64 0 0,6 71 148 0 0,0-1-77 0 0,-6-64-116 0 0,1 25 10 0 0,-1-32-24 0 0,0 0 0 0 0,1 0 0 0 0,-1-1 0 0 0,0 1 0 0 0,1 0 0 0 0,-1 0 0 0 0,1-1 0 0 0,-1 1 0 0 0,1-1 0 0 0,0 1 0 0 0,0 0 0 0 0,0-1 0 0 0,0 0 1 0 0,2 3-1 0 0,-3-4 0 0 0,1 1 1 0 0,-1-1 0 0 0,1 0 0 0 0,-1 0 0 0 0,1 0 0 0 0,0 0 0 0 0,-1 0 0 0 0,1 0 0 0 0,-1 0 0 0 0,1 0 0 0 0,-1 0 0 0 0,1 0 0 0 0,0 0-1 0 0,-1 0 1 0 0,1 0 0 0 0,-1 0 0 0 0,1-1 0 0 0,-1 1 0 0 0,1 0 0 0 0,-1 0 0 0 0,1-1 0 0 0,-1 1 0 0 0,1 0 0 0 0,-1-1 0 0 0,1 1 0 0 0,-1 0 0 0 0,1-1-1 0 0,-1 1 1 0 0,0-1 0 0 0,1 1 0 0 0,-1-1 0 0 0,0 1 0 0 0,1-2 0 0 0,14-19 115 0 0,-13 17-83 0 0,48-70 835 0 0,-28 44-327 0 0,-15 16-247 0 0,2-3 386 0 0,-2 42-87 0 0,-4-10-481 0 0,5 24 32 0 0,-7-37-139 0 0,-1 0 0 0 0,1-1-1 0 0,-1 1 1 0 0,1-1-1 0 0,0 1 1 0 0,0 0-1 0 0,0-1 1 0 0,0 1 0 0 0,0-1-1 0 0,0 0 1 0 0,0 1-1 0 0,1-1 1 0 0,-1 0 0 0 0,0 0-1 0 0,1 0 1 0 0,-1 0-1 0 0,1 0 1 0 0,1 1 0 0 0,-2-2 0 0 0,1 1 0 0 0,-1-1-1 0 0,0 0 1 0 0,1 0 0 0 0,-1 0 0 0 0,0 0 0 0 0,1 0 0 0 0,-1 0 0 0 0,1 0 0 0 0,-1-1 0 0 0,0 1 0 0 0,1 0 0 0 0,-1-1 0 0 0,0 1 0 0 0,1-1 0 0 0,-1 1 0 0 0,0-1 0 0 0,1-1 0 0 0,23-16-2134 0 0,-17 11-291 0 0,-2 2 455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08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3081 0 0,'38'-4'9846'0'0,"8"-9"-7546"0"0,43-20-1790 0 0,-84 30-67 0 0,-13 7-1190 0 0,-15 6-2234 0 0,19-8 1595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08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2881 0 0,'-2'1'353'0'0,"1"-1"0"0"0,0 1 0 0 0,0 0 0 0 0,1-1 1 0 0,-1 1-1 0 0,0 0 0 0 0,0 0 0 0 0,0 0 1 0 0,0 0-1 0 0,1 0 0 0 0,-1-1 0 0 0,0 2 0 0 0,1-1 1 0 0,-1 0-1 0 0,1 0 0 0 0,-1 0 0 0 0,1 0 1 0 0,-1 2-1 0 0,-5 26 786 0 0,4-19-444 0 0,-3 18 34 0 0,1-1 0 0 0,0 52-1 0 0,10 56-258 0 0,-5-124-465 0 0,1 25 30 0 0,12 62-1 0 0,-12-89-31 0 0,0 0 0 0 0,1 0 0 0 0,0 0 0 0 0,0 0 0 0 0,1 0 0 0 0,0-1 0 0 0,1 0 0 0 0,0 0 0 0 0,0 0 0 0 0,1 0 0 0 0,0-1 0 0 0,7 7 0 0 0,-11-12-55 0 0,1 1 1 0 0,0-1-1 0 0,0-1 0 0 0,0 1 0 0 0,0 0 1 0 0,0-1-1 0 0,0 1 0 0 0,0-1 1 0 0,0 0-1 0 0,0 0 0 0 0,1 0 0 0 0,-1-1 1 0 0,5 1-1 0 0,0-1-170 0 0,1 0 1 0 0,-1 0-1 0 0,1-1 0 0 0,9-2 1 0 0,-3 1-692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2:3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462 161 1840 0 0,'-21'3'3933'0'0,"18"-2"-3474"0"0,0-1-1 0 0,-1 1 1 0 0,1-1-1 0 0,-1 1 1 0 0,-4 2-1 0 0,-5 3 258 0 0,0 0 0 0 0,1 1 0 0 0,0 1 0 0 0,1 0 0 0 0,-1 1 0 0 0,-14 14 0 0 0,-19 21-150 0 0,6-7-120 0 0,-35 44 1 0 0,58-61-351 0 0,-54 74 150 0 0,62-80-240 0 0,0 0-1 0 0,1 0 1 0 0,0 1 0 0 0,1 0 0 0 0,-5 22-1 0 0,2 3-13 0 0,2 1 0 0 0,2-1 0 0 0,2 1 0 0 0,1 0 0 0 0,6 52 0 0 0,21 87-14 0 0,6-63 52 0 0,-20-89 38 0 0,1 0-1 0 0,24 42 1 0 0,41 48 244 0 0,-43-67-255 0 0,-27-41-2 0 0,0 0-1 0 0,1 0 0 0 0,0-1 0 0 0,1 0 0 0 0,0 0 0 0 0,0-1 0 0 0,1-1 0 0 0,0 1 0 0 0,0-2 0 0 0,1 1 1 0 0,0-1-1 0 0,0-1 0 0 0,23 8 0 0 0,146 45 115 0 0,-137-47-39 0 0,0-2-1 0 0,57 4 0 0 0,-56-9 143 0 0,17 0 558 0 0,80 15 1 0 0,-110-10-618 0 0,-18-5-107 0 0,-1-1 0 0 0,15 3 1 0 0,-7-3 25 0 0,1-1-1 0 0,-1-1 1 0 0,1-1 0 0 0,36-5 0 0 0,4-5 220 0 0,81-12 216 0 0,-22 4-233 0 0,21-10-140 0 0,-117 22-157 0 0,47-15 47 0 0,1 0-18 0 0,-46 13-34 0 0,26-13-1 0 0,-3 4 1 0 0,-40 14-29 0 0,1 0 0 0 0,-1 0 0 0 0,1-1 0 0 0,-1 0 0 0 0,-1 0-1 0 0,17-12 1 0 0,-14 8-1 0 0,-1-1-1 0 0,0 0 0 0 0,0-1 1 0 0,-1 0-1 0 0,0-1 1 0 0,-1 1-1 0 0,0-2 0 0 0,-1 1 1 0 0,0-1-1 0 0,-1 0 0 0 0,0-1 1 0 0,5-15-1 0 0,14-44 10 0 0,-16 51-10 0 0,0-1 1 0 0,-2 0-1 0 0,-1-1 1 0 0,-1 1-1 0 0,4-43 1 0 0,-8 31 8 0 0,-1 0 1 0 0,-2-1 0 0 0,-1 1 0 0 0,-10-41-1 0 0,-33-98 59 0 0,40 152-59 0 0,-2 0 0 0 0,0 0 0 0 0,-1 1 1 0 0,-18-30-1 0 0,13 28 4 0 0,-2 0 0 0 0,-1 1 0 0 0,0 0 0 0 0,-1 2 0 0 0,-2 0 0 0 0,-23-18 0 0 0,20 19-10 0 0,1-2 0 0 0,-36-41 0 0 0,43 45-1 0 0,9 9 2 0 0,1 1 0 0 0,-10-15 0 0 0,9 13-2 0 0,1 0-1 0 0,-2 0 0 0 0,1 0 0 0 0,-1 0 0 0 0,0 1 1 0 0,-1 0-1 0 0,0 1 0 0 0,0 0 0 0 0,-16-10 0 0 0,-149-64 114 0 0,123 60-97 0 0,-80-21 0 0 0,105 35 15 0 0,-33-1 0 0 0,43 6-30 0 0,-1-1-1 0 0,1 0 1 0 0,-1-1 0 0 0,1-1-1 0 0,0 0 1 0 0,-25-12-1 0 0,22 7 7 0 0,-8-5 6 0 0,-26-9 1 0 0,43 20-16 0 0,0 0-1 0 0,-1 0 0 0 0,1 1 1 0 0,-1 1-1 0 0,1-1 1 0 0,-19 1-1 0 0,-2 4-5 0 0,1 0 1 0 0,0 2-1 0 0,0 1 0 0 0,1 2 0 0 0,-31 11 1 0 0,48-14 2 0 0,0 0 0 0 0,0 0 1 0 0,1 1-1 0 0,-1 0 1 0 0,-9 8-1 0 0,14-9-107 0 0,0 0 0 0 0,0 0 0 0 0,1 0 0 0 0,0 1 0 0 0,0 0 1 0 0,0 0-1 0 0,1 0 0 0 0,-8 13 0 0 0,11-18-100 0 0,1 1 1 0 0,-1-1-1 0 0,0 1 1 0 0,1-1-1 0 0,-1 1 1 0 0,1-1-1 0 0,0 1 1 0 0,-1 0-1 0 0,1-1 1 0 0,0 1-1 0 0,0-1 1 0 0,0 1-1 0 0,0 0 1 0 0,0-1-1 0 0,0 1 1 0 0,0-1 0 0 0,1 1-1 0 0,-1 0 1 0 0,1-1-1 0 0,-1 1 1 0 0,1-1-1 0 0,0 1 1 0 0,-1-1-1 0 0,1 0 1 0 0,0 1-1 0 0,0-1 1 0 0,0 0-1 0 0,0 1 1 0 0,0-1-1 0 0,0 0 1 0 0,0 0-1 0 0,1 0 1 0 0,-1 0-1 0 0,0 0 1 0 0,1 0-1 0 0,-1 0 1 0 0,0-1 0 0 0,1 1-1 0 0,1 0 1 0 0,10 3-2485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3:0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3273 0 0,'-5'0'735'0'0,"0"0"0"0"0,0 1 1 0 0,0-1-1 0 0,0 1 0 0 0,-8 3 1 0 0,9-3-609 0 0,0 1 0 0 0,1-1 1 0 0,-1 1-1 0 0,0 1 1 0 0,1-1-1 0 0,0 0 0 0 0,0 1 1 0 0,0-1-1 0 0,0 1 0 0 0,0 0 1 0 0,0 0-1 0 0,-2 5 1 0 0,-1 0-39 0 0,0 1 1 0 0,1 0 0 0 0,0 0-1 0 0,1 1 1 0 0,0 0 0 0 0,-5 19-1 0 0,-8 63 63 0 0,15-74-128 0 0,-6 34-5 0 0,3 0 1 0 0,2 0 0 0 0,2 0-1 0 0,11 94 1 0 0,-8-136 22 0 0,0 0 0 0 0,0 0-1 0 0,1 0 1 0 0,0 0 0 0 0,1-1 0 0 0,0 1-1 0 0,0-1 1 0 0,9 13 0 0 0,-11-18-19 0 0,1-1 0 0 0,0 0-1 0 0,-1 0 1 0 0,1 0 0 0 0,0-1 0 0 0,0 1-1 0 0,0-1 1 0 0,1 0 0 0 0,-1 1 0 0 0,1-1 0 0 0,-1-1-1 0 0,1 1 1 0 0,0 0 0 0 0,-1-1 0 0 0,1 0 0 0 0,0 0-1 0 0,0 0 1 0 0,0 0 0 0 0,0-1 0 0 0,0 0 0 0 0,0 1-1 0 0,0-1 1 0 0,0-1 0 0 0,5 0 0 0 0,1-1 205 0 0,0 0 0 0 0,0-1-1 0 0,0 0 1 0 0,0-1 0 0 0,-1 0 0 0 0,1-1 0 0 0,-1 1 0 0 0,0-2 0 0 0,0 0 0 0 0,-1 0 0 0 0,0 0 0 0 0,0-1-1 0 0,0 0 1 0 0,-1 0 0 0 0,0-1 0 0 0,8-13 0 0 0,0 0 330 0 0,-2 0 0 0 0,0-2 0 0 0,-2 0 0 0 0,0 0-1 0 0,11-40 1 0 0,-19 51-352 0 0,0 0-1 0 0,-1 0 0 0 0,1-13 0 0 0,-1 0 80 0 0,-1 12-177 0 0,0 0 1 0 0,-2-1-1 0 0,1 1 1 0 0,-2 0-1 0 0,0 0 0 0 0,0 0 1 0 0,-1 0-1 0 0,-9-23 1 0 0,3 12-18 0 0,-2 0 1 0 0,-1 1 0 0 0,-20-31 0 0 0,28 48-78 0 0,0 1 1 0 0,0 0 0 0 0,-1 0-1 0 0,0 0 1 0 0,-7-6 0 0 0,11 10-62 0 0,0 0 0 0 0,0 1 0 0 0,0-1 0 0 0,0 0 0 0 0,0 0 0 0 0,0 1 0 0 0,0-1 0 0 0,0 0 0 0 0,-1 1 0 0 0,1-1 0 0 0,0 1 0 0 0,0 0 0 0 0,-1-1 0 0 0,1 1 0 0 0,0 0 0 0 0,-1 0 1 0 0,1 0-1 0 0,0 0 0 0 0,-1 0 0 0 0,1 0 0 0 0,0 0 0 0 0,0 0 0 0 0,-1 0 0 0 0,1 1 0 0 0,0-1 0 0 0,-1 0 0 0 0,1 1 0 0 0,0-1 0 0 0,0 1 0 0 0,0 0 0 0 0,0-1 0 0 0,-3 3 0 0 0,4-2-187 0 0,-1 0 0 0 0,0 1 0 0 0,1-1 0 0 0,0 0 0 0 0,-1 1 0 0 0,1-1 0 0 0,0 1 0 0 0,-1-1 0 0 0,1 1 0 0 0,0-1 0 0 0,0 1 0 0 0,0-1 0 0 0,0 0 0 0 0,1 3 0 0 0,3 20-2126 0 0,2-9 741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3:05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3929 0 0,'0'1'186'0'0,"1"-1"-1"0"0,-1 1 1 0 0,0-1 0 0 0,0 1 0 0 0,0 0-1 0 0,1-1 1 0 0,-1 1 0 0 0,0-1 0 0 0,0 1-1 0 0,0-1 1 0 0,0 1 0 0 0,0-1-1 0 0,0 1 1 0 0,0 0 0 0 0,0-1 0 0 0,0 1-1 0 0,0-1 1 0 0,-1 1 0 0 0,1-1 0 0 0,0 1-1 0 0,0-1 1 0 0,0 1 0 0 0,-1-1 0 0 0,1 1-1 0 0,0-1 1 0 0,-1 1 0 0 0,-7 19 1448 0 0,-2 3-1346 0 0,1-1 0 0 0,1 2-1 0 0,1-1 1 0 0,1 1 0 0 0,1 0-1 0 0,1 1 1 0 0,1-1 0 0 0,1 1-1 0 0,3 35 1 0 0,-1-56-276 0 0,0-1 0 0 0,0 1 0 0 0,1 0-1 0 0,0 0 1 0 0,0-1 0 0 0,0 1 0 0 0,0-1 0 0 0,1 1 0 0 0,-1-1 0 0 0,1 1 0 0 0,0-1 0 0 0,2 4-1 0 0,-2-6 14 0 0,-1 0-1 0 0,0 0 0 0 0,0 0 0 0 0,0 0 0 0 0,0 0 0 0 0,1 0 0 0 0,-1-1 0 0 0,0 1 0 0 0,1 0 0 0 0,-1-1 0 0 0,1 1 1 0 0,-1-1-1 0 0,0 0 0 0 0,1 1 0 0 0,-1-1 0 0 0,1 0 0 0 0,-1 0 0 0 0,1 0 0 0 0,-1 0 0 0 0,1 0 0 0 0,-1 0 0 0 0,1-1 1 0 0,-1 1-1 0 0,1 0 0 0 0,-1-1 0 0 0,1 1 0 0 0,-1-1 0 0 0,0 1 0 0 0,1-1 0 0 0,-1 0 0 0 0,0 0 0 0 0,2-1 0 0 0,4-2 146 0 0,1-2 0 0 0,-1 1-1 0 0,0-1 1 0 0,-1 0-1 0 0,0 0 1 0 0,11-14-1 0 0,28-47 663 0 0,-42 61-767 0 0,23-39 642 0 0,29-76 1 0 0,-49 108-518 0 0,-4 9-29 0 0,-1 0 0 0 0,1 0 0 0 0,-1 0 0 0 0,0-1 0 0 0,0 1 0 0 0,-1 0 0 0 0,1 0 0 0 0,-1-1 0 0 0,0-5 0 0 0,0 10-149 0 0,0 0 1 0 0,0-1 0 0 0,0 1-1 0 0,0 0 1 0 0,0 0-1 0 0,0 0 1 0 0,0 0 0 0 0,0 0-1 0 0,0 0 1 0 0,0-1-1 0 0,0 1 1 0 0,0 0-1 0 0,0 0 1 0 0,-1 0 0 0 0,1 0-1 0 0,0 0 1 0 0,0 0-1 0 0,0 0 1 0 0,0-1 0 0 0,0 1-1 0 0,0 0 1 0 0,0 0-1 0 0,0 0 1 0 0,-1 0-1 0 0,1 0 1 0 0,0 0 0 0 0,0 0-1 0 0,0 0 1 0 0,0 0-1 0 0,0 0 1 0 0,-1 0 0 0 0,1 0-1 0 0,0 0 1 0 0,0 0-1 0 0,0 0 1 0 0,0 0-1 0 0,0 0 1 0 0,0 0 0 0 0,-1 0-1 0 0,1 0 1 0 0,0 0-1 0 0,0 0 1 0 0,0 0 0 0 0,0 0-1 0 0,0 0 1 0 0,0 0-1 0 0,-1 0 1 0 0,1 0-1 0 0,0 0 1 0 0,0 1 0 0 0,0-1-1 0 0,0 0 1 0 0,0 0-1 0 0,0 0 1 0 0,0 0 0 0 0,0 0-1 0 0,-1 0 1 0 0,1 0-1 0 0,0 1 1 0 0,0-1-1 0 0,0 0 1 0 0,0 0 0 0 0,0 0-1 0 0,0 0 1 0 0,0 0-1 0 0,0 1 1 0 0,-6 9 315 0 0,2 7-225 0 0,-15 86 50 0 0,18-92-157 0 0,0 1 1 0 0,1-1-1 0 0,0 1 1 0 0,0-1-1 0 0,2 1 1 0 0,-1-1-1 0 0,4 13 1 0 0,-4-21-4 0 0,0-1 1 0 0,0 1-1 0 0,0 0 1 0 0,1 0-1 0 0,-1 0 1 0 0,1-1-1 0 0,-1 1 1 0 0,1-1-1 0 0,0 1 1 0 0,0-1-1 0 0,0 1 0 0 0,0-1 1 0 0,3 2-1 0 0,-3-3-157 0 0,0 0 0 0 0,0 0 0 0 0,1 0-1 0 0,-1 0 1 0 0,0 0 0 0 0,0 0-1 0 0,1 0 1 0 0,-1-1 0 0 0,0 0 0 0 0,1 1-1 0 0,-1-1 1 0 0,1 0 0 0 0,-1 0-1 0 0,0 0 1 0 0,1 0 0 0 0,-1-1-1 0 0,5 0 1 0 0,-5 0 35 0 0,-1 1-1 0 0,1-1 1 0 0,0 0-1 0 0,-1 0 1 0 0,1 0-1 0 0,-1 0 1 0 0,0 0-1 0 0,1 0 0 0 0,-1 0 1 0 0,0 0-1 0 0,2-2 1 0 0,0 0-308 0 0,8-6-1326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3:05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 6825 0 0,'-13'-3'5572'0'0,"8"5"-3366"0"0,9 3-838 0 0,0-4-1176 0 0,0 1 0 0 0,0-1-1 0 0,0 0 1 0 0,0 0-1 0 0,0 0 1 0 0,0-1-1 0 0,0 0 1 0 0,6 0-1 0 0,-3 1-26 0 0,16-1 226 0 0,0-1-1 0 0,26-4 1 0 0,29-1-1603 0 0,-76 4-2172 0 0,-1-1 1663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3:06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7554 0 0,'-7'11'4375'0'0,"0"10"-2976"0"0,1-6-679 0 0,-8 19 342 0 0,3 1 0 0 0,-15 63-1 0 0,19-58-925 0 0,2 1 0 0 0,2 0-1 0 0,1 0 1 0 0,6 57 0 0 0,-4-92-134 0 0,1 1 0 0 0,0-1 1 0 0,1 1-1 0 0,0-1 1 0 0,0 0-1 0 0,0 0 0 0 0,1 0 1 0 0,-1 0-1 0 0,1 0 0 0 0,1 0 1 0 0,-1-1-1 0 0,1 1 0 0 0,5 4 1 0 0,-7-8-9 0 0,0 0 1 0 0,0 0 0 0 0,1 0-1 0 0,-1 0 1 0 0,1 0 0 0 0,0 0 0 0 0,0-1-1 0 0,-1 1 1 0 0,1-1 0 0 0,0 0 0 0 0,0 0-1 0 0,0 0 1 0 0,1 0 0 0 0,-1-1 0 0 0,0 1-1 0 0,0-1 1 0 0,0 1 0 0 0,0-1-1 0 0,0 0 1 0 0,1-1 0 0 0,-1 1 0 0 0,0 0-1 0 0,0-1 1 0 0,0 0 0 0 0,0 0 0 0 0,0 0-1 0 0,0 0 1 0 0,4-2 0 0 0,0-1-158 0 0,0 0 0 0 0,0 0 0 0 0,0-1 0 0 0,0 1 0 0 0,-1-2 0 0 0,0 1 0 0 0,0-1 0 0 0,5-6 0 0 0,4-8-2104 0 0,18-28 0 0 0,-29 40 1724 0 0,7-10-1399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3:06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8 5657 0 0,'-5'-7'5063'0'0,"5"7"-4995"0"0,0 0-1 0 0,-1 0 1 0 0,1-1 0 0 0,0 1-1 0 0,0 0 1 0 0,0 0-1 0 0,0 0 1 0 0,-1 0 0 0 0,1 0-1 0 0,0 0 1 0 0,0 0-1 0 0,0 0 1 0 0,-1 0 0 0 0,1 0-1 0 0,0 0 1 0 0,0 0-1 0 0,0 0 1 0 0,-1 0 0 0 0,1 0-1 0 0,0 0 1 0 0,0 0-1 0 0,0 0 1 0 0,0 0 0 0 0,-1 1-1 0 0,1-1 1 0 0,0 0-1 0 0,0 0 1 0 0,0 0 0 0 0,0 0-1 0 0,-1 0 1 0 0,1 0-1 0 0,0 0 1 0 0,0 1 0 0 0,0-1-1 0 0,0 0 1 0 0,0 0-1 0 0,0 0 1 0 0,-1 0 0 0 0,1 1-1 0 0,0-1 1 0 0,0 0-1 0 0,0 0 1 0 0,0 0 0 0 0,0 0-1 0 0,0 1 1 0 0,0-1-1 0 0,0 0 1 0 0,0 0 0 0 0,0 0-1 0 0,0 1 1 0 0,0-1-1 0 0,0 0 1 0 0,-13 82 3612 0 0,-1 46-2682 0 0,7-51-536 0 0,-12 143 50 0 0,15-149-432 0 0,8 80-1 0 0,-4-146-144 0 0,2 17 106 0 0,6 29 0 0 0,-7-46-243 0 0,0 0-1 0 0,0 0 1 0 0,0 0 0 0 0,1 0-1 0 0,0-1 1 0 0,0 1 0 0 0,0-1 0 0 0,1 1-1 0 0,0-1 1 0 0,0 0 0 0 0,0 0-1 0 0,5 6 1 0 0,-8-10 29 0 0,1 0-1 0 0,-1 1 1 0 0,0-1-1 0 0,1 0 1 0 0,-1 1 0 0 0,1-1-1 0 0,-1 0 1 0 0,0 0-1 0 0,1 1 1 0 0,-1-1 0 0 0,1 0-1 0 0,-1 0 1 0 0,1 0-1 0 0,-1 0 1 0 0,1 0 0 0 0,-1 0-1 0 0,1 1 1 0 0,-1-1-1 0 0,1 0 1 0 0,-1-1 0 0 0,1 1-1 0 0,-1 0 1 0 0,1 0-1 0 0,-1 0 1 0 0,1 0-1 0 0,-1 0 1 0 0,1 0 0 0 0,-1-1-1 0 0,1 1 1 0 0,-1 0-1 0 0,0 0 1 0 0,1-1 0 0 0,-1 1-1 0 0,1 0 1 0 0,0-1-1 0 0,2-4-2274 0 0</inkml:trace>
  <inkml:trace contextRef="#ctx0" brushRef="#br0" timeOffset="1">52 328 2280 0 0,'0'-13'590'0'0,"-1"-1"745"0"0,1-1 0 0 0,3-26 0 0 0,-2 36-855 0 0,0 1 0 0 0,1-1 0 0 0,-1 1 0 0 0,1-1 0 0 0,-1 1 0 0 0,1 0 0 0 0,0 0 1 0 0,1-1-1 0 0,-1 2 0 0 0,1-1 0 0 0,0 0 0 0 0,6-6 0 0 0,-4 5-189 0 0,-1 1 0 0 0,1-1 0 0 0,1 1 0 0 0,-1 0-1 0 0,0 1 1 0 0,1-1 0 0 0,0 1 0 0 0,0 0 0 0 0,0 0 0 0 0,0 1 0 0 0,0 0-1 0 0,1 0 1 0 0,-1 1 0 0 0,0-1 0 0 0,1 1 0 0 0,-1 1 0 0 0,1-1 0 0 0,0 1 0 0 0,11 1-1 0 0,-16 0-232 0 0,0-1-1 0 0,0 0 0 0 0,0 1 0 0 0,-1-1 0 0 0,1 1 1 0 0,0 0-1 0 0,0 0 0 0 0,-1-1 0 0 0,1 1 0 0 0,-1 0 1 0 0,1 0-1 0 0,-1 1 0 0 0,1-1 0 0 0,-1 0 0 0 0,0 0 1 0 0,1 1-1 0 0,1 1 0 0 0,-2 0 27 0 0,0 0 0 0 0,1-1-1 0 0,-1 1 1 0 0,0 0 0 0 0,0 0 0 0 0,0 0 0 0 0,0 0 0 0 0,-1 0 0 0 0,1 6-1 0 0,-1 1 79 0 0,0 0-1 0 0,-1 0 1 0 0,0 0-1 0 0,-1 0 1 0 0,-4 14-1 0 0,4-19-124 0 0,0 0 1 0 0,0 0-1 0 0,-1 0 0 0 0,1-1 1 0 0,-1 1-1 0 0,-1-1 1 0 0,1 0-1 0 0,0 0 0 0 0,-1 0 1 0 0,0 0-1 0 0,0-1 0 0 0,0 1 1 0 0,0-1-1 0 0,-9 5 1 0 0,9-6-245 0 0,-1 1 1 0 0,0-1-1 0 0,0 1 1 0 0,0-1-1 0 0,0-1 1 0 0,0 1-1 0 0,0-1 1 0 0,0 0-1 0 0,0 0 1 0 0,-1 0-1 0 0,1-1 1 0 0,0 0-1 0 0,-1 0 1 0 0,1 0-1 0 0,-7-1 1 0 0,2-4-877 0 0,0-1-530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7T06:53:07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4169 0 0,'-4'22'7188'0'0,"-10"20"-5658"0"0,1-2-1390 0 0,8-19-115 0 0,1 0 1 0 0,-2 25-1 0 0,5-37 22 0 0,1 0-1 0 0,0 0 1 0 0,1 1-1 0 0,0-1 1 0 0,0 0-1 0 0,1 0 0 0 0,4 13 1 0 0,-6-20-27 0 0,1-1 0 0 0,-1 0 0 0 0,1 0 1 0 0,-1 0-1 0 0,1 1 0 0 0,0-1 0 0 0,-1 0 0 0 0,1 0 0 0 0,0 0 0 0 0,0 0 1 0 0,0 0-1 0 0,0 0 0 0 0,0 0 0 0 0,0-1 0 0 0,0 1 0 0 0,0 0 1 0 0,0 0-1 0 0,0-1 0 0 0,0 1 0 0 0,0-1 0 0 0,1 1 0 0 0,-1-1 1 0 0,0 1-1 0 0,0-1 0 0 0,1 0 0 0 0,-1 0 0 0 0,0 0 0 0 0,1 1 1 0 0,-1-1-1 0 0,0 0 0 0 0,0-1 0 0 0,1 1 0 0 0,-1 0 0 0 0,0 0 0 0 0,1 0 1 0 0,-1-1-1 0 0,0 1 0 0 0,0-1 0 0 0,1 1 0 0 0,-1-1 0 0 0,2-1 1 0 0,5-2 113 0 0,0-1 1 0 0,0 0 0 0 0,-1 0-1 0 0,10-10 1 0 0,-15 14-112 0 0,15-13 290 0 0,-1-1-1 0 0,-1 0 1 0 0,23-28 0 0 0,-17 16 216 0 0,-15 21-269 0 0,-1 0 1 0 0,-1 0 0 0 0,1 0 0 0 0,-1 0-1 0 0,0-1 1 0 0,3-7 0 0 0,-2 7 782 0 0,-5 7-1020 0 0,0 0 0 0 0,1 0 1 0 0,-1 0-1 0 0,0 0 0 0 0,0 0 0 0 0,0 0 1 0 0,0 0-1 0 0,0 0 0 0 0,0 0 0 0 0,1 1 0 0 0,-1-1 1 0 0,0 0-1 0 0,0 0 0 0 0,0 0 0 0 0,0 0 1 0 0,0 0-1 0 0,0 0 0 0 0,0 0 0 0 0,0 0 1 0 0,1 0-1 0 0,-1 0 0 0 0,0 1 0 0 0,0-1 1 0 0,0 0-1 0 0,0 0 0 0 0,0 0 0 0 0,0 0 1 0 0,0 0-1 0 0,0 0 0 0 0,0 0 0 0 0,0 1 1 0 0,0-1-1 0 0,0 0 0 0 0,0 0 0 0 0,0 0 0 0 0,0 0 1 0 0,0 0-1 0 0,0 1 0 0 0,0-1 0 0 0,0 0 1 0 0,0 0-1 0 0,0 0 0 0 0,0 0 0 0 0,0 15 73 0 0,-1-5-75 0 0,1 0 1 0 0,0 0-1 0 0,1 0 0 0 0,2 11 1 0 0,-2-19-31 0 0,-1 0 1 0 0,1 0 0 0 0,-1 0-1 0 0,1 0 1 0 0,0 0 0 0 0,0 0-1 0 0,0 0 1 0 0,0-1 0 0 0,0 1-1 0 0,0 0 1 0 0,0-1 0 0 0,0 1-1 0 0,1 0 1 0 0,-1-1 0 0 0,1 0-1 0 0,-1 1 1 0 0,1-1 0 0 0,0 0-1 0 0,0 0 1 0 0,-1 0-1 0 0,1 0 1 0 0,0 0 0 0 0,0 0-1 0 0,0 0 1 0 0,3 0 0 0 0,-2 0-361 0 0,0-1 0 0 0,-1 0 1 0 0,1 0-1 0 0,0 0 1 0 0,-1 0-1 0 0,1 0 0 0 0,0-1 1 0 0,-1 1-1 0 0,1-1 0 0 0,-1 1 1 0 0,1-1-1 0 0,-1 0 0 0 0,1 0 1 0 0,-1 0-1 0 0,1-1 0 0 0,-1 1 1 0 0,0-1-1 0 0,3-2 1 0 0,4-4-2268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2FCB-684A-4168-B94B-F777C675B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05239-5299-43B8-9AE0-DDD0A748F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56DEC-9DFB-4695-B8A0-94359EC0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A5B7-991B-49A1-B94D-9264FF46E6D0}" type="datetimeFigureOut">
              <a:rPr lang="en-SG" smtClean="0"/>
              <a:t>17/3/2022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0893E-1C32-4E75-9738-6CFF5946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EEC37-839F-4287-8E43-EA6EC4ED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B00-0647-4EE7-901E-F14A34802B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151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CAD5-5C46-4380-A6EF-FE181361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565E4-3682-4C0C-BC97-6FCC7B886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2DDC3-42F5-4D30-A3DB-841DE8F4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A5B7-991B-49A1-B94D-9264FF46E6D0}" type="datetimeFigureOut">
              <a:rPr lang="en-SG" smtClean="0"/>
              <a:t>17/3/2022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F048-2A31-42CD-A90A-1CC2447D4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35AF1-2FBA-48B5-BF8A-99D65A4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B00-0647-4EE7-901E-F14A34802B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541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7C1475-40A6-4CA9-A681-D1B552607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0719E-2A85-4080-9C61-323F0DC2C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A8117-AEC6-46CC-9FC2-0F92BD6E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A5B7-991B-49A1-B94D-9264FF46E6D0}" type="datetimeFigureOut">
              <a:rPr lang="en-SG" smtClean="0"/>
              <a:t>17/3/2022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61BAB-F9AF-4E0F-8861-AB22A302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D2DB8-CFB3-4CC1-B6D0-B84F9F26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B00-0647-4EE7-901E-F14A34802B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015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6932-AAA3-4EF9-9026-778660AB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B2BAD-FCC6-4FC9-A951-0900BBBAE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E6D1B-8F4D-4C02-95DC-3074208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A5B7-991B-49A1-B94D-9264FF46E6D0}" type="datetimeFigureOut">
              <a:rPr lang="en-SG" smtClean="0"/>
              <a:t>17/3/2022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92037-0471-43A2-B9FA-EEB4A734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08BBD-ABE3-411C-BA22-2835CC7C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B00-0647-4EE7-901E-F14A34802B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260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EE516-15D0-4DB6-85E6-8FE4E688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680E9-D4DC-45E8-A62B-DDD9E858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02C35-562E-4143-B0F1-EDEFEE7B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A5B7-991B-49A1-B94D-9264FF46E6D0}" type="datetimeFigureOut">
              <a:rPr lang="en-SG" smtClean="0"/>
              <a:t>17/3/2022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87CF6-0D85-4D49-8715-AC270D8C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BC1B-0891-4313-B4BF-2C358ACC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B00-0647-4EE7-901E-F14A34802B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360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5DF7-67D8-4259-B544-A9DB4B47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67D96-7B1C-4E27-A3F0-BD4074AC0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412E2-D1B2-45B3-9A86-A34C1286D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77AE7-E088-4950-A690-D9F0BD36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A5B7-991B-49A1-B94D-9264FF46E6D0}" type="datetimeFigureOut">
              <a:rPr lang="en-SG" smtClean="0"/>
              <a:t>17/3/2022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29ADB-B674-485C-9D0F-34A54000E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B36CC-80A6-4273-A15D-4619FAB9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B00-0647-4EE7-901E-F14A34802B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605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1651-9228-4B64-8016-AD60D7861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50D6E-CDAA-4FF0-9095-134F82EEB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A1B8C-416D-41A3-8936-E3D510044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9793B-1D2B-43DD-B16E-C147FAEE6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ADD6D-7391-4A64-806A-37FFBAD7B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D8A7FB-7DAE-4D06-8FBA-77427D1E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A5B7-991B-49A1-B94D-9264FF46E6D0}" type="datetimeFigureOut">
              <a:rPr lang="en-SG" smtClean="0"/>
              <a:t>17/3/2022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208079-2736-474F-838D-F45A5561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C9448F-EA5C-46A8-B2E9-ED5BC575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B00-0647-4EE7-901E-F14A34802B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227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6BD0-8C5B-47DF-AEFD-CB1B2D1B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4CFEE1-4691-4A54-939A-A3F9295A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A5B7-991B-49A1-B94D-9264FF46E6D0}" type="datetimeFigureOut">
              <a:rPr lang="en-SG" smtClean="0"/>
              <a:t>17/3/2022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DDF121-56C5-4E35-BB19-D8841F03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BEAAA-DFC2-47E3-868C-14F3385E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B00-0647-4EE7-901E-F14A34802B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569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9F1EBE-5F98-49A8-8231-C9F928DC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A5B7-991B-49A1-B94D-9264FF46E6D0}" type="datetimeFigureOut">
              <a:rPr lang="en-SG" smtClean="0"/>
              <a:t>17/3/2022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25399-834F-4137-BF0F-EB4A6DA1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A2C38-383A-42C5-BDC5-0D4221F8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B00-0647-4EE7-901E-F14A34802B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516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4416-2ECB-43FB-AF2B-DC1A1CE15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E19E7-6E91-49A0-B1BC-3EAE5A45F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38EE7-1E78-4067-A8E0-DA718163E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807F9-E3B0-49B4-B134-F3659785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A5B7-991B-49A1-B94D-9264FF46E6D0}" type="datetimeFigureOut">
              <a:rPr lang="en-SG" smtClean="0"/>
              <a:t>17/3/2022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CBB0A-0C54-438A-9B42-9759752DF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F1C2F-5C4E-4565-9746-0DDB7F85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B00-0647-4EE7-901E-F14A34802B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65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B96F-49A0-4815-9748-D5D6B9C3C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884354-76A9-4ED5-97B3-3BD51CA15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3AEA9-6CAA-40F8-A54C-B9DD3C1EE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9ED01-7732-452B-9349-9F1740B2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A5B7-991B-49A1-B94D-9264FF46E6D0}" type="datetimeFigureOut">
              <a:rPr lang="en-SG" smtClean="0"/>
              <a:t>17/3/2022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FC15A-1236-42D2-9EC4-AD9DC34C1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00100-739E-4012-9416-5932D9D0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B00-0647-4EE7-901E-F14A34802B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043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A2AB56-0293-499F-8B49-77E603B8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0426-4347-4CAC-A388-50D1304E5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11D36-9929-4BD9-B105-1CDC848DF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1A5B7-991B-49A1-B94D-9264FF46E6D0}" type="datetimeFigureOut">
              <a:rPr lang="en-SG" smtClean="0"/>
              <a:t>17/3/2022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390AB-E98E-46E4-A893-928C43813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01D81-D82E-4E39-B4C7-8C1FE85D9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0B00-0647-4EE7-901E-F14A34802B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08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image" Target="../media/image80.png"/><Relationship Id="rId166" Type="http://schemas.openxmlformats.org/officeDocument/2006/relationships/customXml" Target="../ink/ink8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3.png"/><Relationship Id="rId21" Type="http://schemas.openxmlformats.org/officeDocument/2006/relationships/image" Target="../media/image95.png"/><Relationship Id="rId42" Type="http://schemas.openxmlformats.org/officeDocument/2006/relationships/customXml" Target="../ink/ink106.xml"/><Relationship Id="rId63" Type="http://schemas.openxmlformats.org/officeDocument/2006/relationships/image" Target="../media/image116.png"/><Relationship Id="rId84" Type="http://schemas.openxmlformats.org/officeDocument/2006/relationships/customXml" Target="../ink/ink127.xml"/><Relationship Id="rId138" Type="http://schemas.openxmlformats.org/officeDocument/2006/relationships/customXml" Target="../ink/ink154.xml"/><Relationship Id="rId159" Type="http://schemas.openxmlformats.org/officeDocument/2006/relationships/image" Target="../media/image164.png"/><Relationship Id="rId170" Type="http://schemas.openxmlformats.org/officeDocument/2006/relationships/customXml" Target="../ink/ink170.xml"/><Relationship Id="rId191" Type="http://schemas.openxmlformats.org/officeDocument/2006/relationships/image" Target="../media/image180.png"/><Relationship Id="rId205" Type="http://schemas.openxmlformats.org/officeDocument/2006/relationships/image" Target="../media/image187.png"/><Relationship Id="rId107" Type="http://schemas.openxmlformats.org/officeDocument/2006/relationships/image" Target="../media/image138.png"/><Relationship Id="rId11" Type="http://schemas.openxmlformats.org/officeDocument/2006/relationships/image" Target="../media/image90.png"/><Relationship Id="rId32" Type="http://schemas.openxmlformats.org/officeDocument/2006/relationships/customXml" Target="../ink/ink101.xml"/><Relationship Id="rId53" Type="http://schemas.openxmlformats.org/officeDocument/2006/relationships/image" Target="../media/image111.png"/><Relationship Id="rId74" Type="http://schemas.openxmlformats.org/officeDocument/2006/relationships/customXml" Target="../ink/ink122.xml"/><Relationship Id="rId128" Type="http://schemas.openxmlformats.org/officeDocument/2006/relationships/customXml" Target="../ink/ink149.xml"/><Relationship Id="rId149" Type="http://schemas.openxmlformats.org/officeDocument/2006/relationships/image" Target="../media/image159.png"/><Relationship Id="rId5" Type="http://schemas.openxmlformats.org/officeDocument/2006/relationships/image" Target="../media/image87.png"/><Relationship Id="rId95" Type="http://schemas.openxmlformats.org/officeDocument/2006/relationships/image" Target="../media/image132.png"/><Relationship Id="rId160" Type="http://schemas.openxmlformats.org/officeDocument/2006/relationships/customXml" Target="../ink/ink165.xml"/><Relationship Id="rId181" Type="http://schemas.openxmlformats.org/officeDocument/2006/relationships/image" Target="../media/image175.png"/><Relationship Id="rId216" Type="http://schemas.openxmlformats.org/officeDocument/2006/relationships/customXml" Target="../ink/ink193.xml"/><Relationship Id="rId22" Type="http://schemas.openxmlformats.org/officeDocument/2006/relationships/customXml" Target="../ink/ink96.xml"/><Relationship Id="rId43" Type="http://schemas.openxmlformats.org/officeDocument/2006/relationships/image" Target="../media/image106.png"/><Relationship Id="rId64" Type="http://schemas.openxmlformats.org/officeDocument/2006/relationships/customXml" Target="../ink/ink117.xml"/><Relationship Id="rId118" Type="http://schemas.openxmlformats.org/officeDocument/2006/relationships/customXml" Target="../ink/ink144.xml"/><Relationship Id="rId139" Type="http://schemas.openxmlformats.org/officeDocument/2006/relationships/image" Target="../media/image154.png"/><Relationship Id="rId85" Type="http://schemas.openxmlformats.org/officeDocument/2006/relationships/image" Target="../media/image127.png"/><Relationship Id="rId150" Type="http://schemas.openxmlformats.org/officeDocument/2006/relationships/customXml" Target="../ink/ink160.xml"/><Relationship Id="rId171" Type="http://schemas.openxmlformats.org/officeDocument/2006/relationships/image" Target="../media/image170.png"/><Relationship Id="rId192" Type="http://schemas.openxmlformats.org/officeDocument/2006/relationships/customXml" Target="../ink/ink181.xml"/><Relationship Id="rId206" Type="http://schemas.openxmlformats.org/officeDocument/2006/relationships/customXml" Target="../ink/ink188.xml"/><Relationship Id="rId12" Type="http://schemas.openxmlformats.org/officeDocument/2006/relationships/customXml" Target="../ink/ink91.xml"/><Relationship Id="rId33" Type="http://schemas.openxmlformats.org/officeDocument/2006/relationships/image" Target="../media/image101.png"/><Relationship Id="rId108" Type="http://schemas.openxmlformats.org/officeDocument/2006/relationships/customXml" Target="../ink/ink139.xml"/><Relationship Id="rId129" Type="http://schemas.openxmlformats.org/officeDocument/2006/relationships/image" Target="../media/image149.png"/><Relationship Id="rId54" Type="http://schemas.openxmlformats.org/officeDocument/2006/relationships/customXml" Target="../ink/ink112.xml"/><Relationship Id="rId75" Type="http://schemas.openxmlformats.org/officeDocument/2006/relationships/image" Target="../media/image122.png"/><Relationship Id="rId96" Type="http://schemas.openxmlformats.org/officeDocument/2006/relationships/customXml" Target="../ink/ink133.xml"/><Relationship Id="rId140" Type="http://schemas.openxmlformats.org/officeDocument/2006/relationships/customXml" Target="../ink/ink155.xml"/><Relationship Id="rId161" Type="http://schemas.openxmlformats.org/officeDocument/2006/relationships/image" Target="../media/image165.png"/><Relationship Id="rId182" Type="http://schemas.openxmlformats.org/officeDocument/2006/relationships/customXml" Target="../ink/ink176.xml"/><Relationship Id="rId217" Type="http://schemas.openxmlformats.org/officeDocument/2006/relationships/image" Target="../media/image193.png"/><Relationship Id="rId6" Type="http://schemas.openxmlformats.org/officeDocument/2006/relationships/customXml" Target="../ink/ink88.xml"/><Relationship Id="rId23" Type="http://schemas.openxmlformats.org/officeDocument/2006/relationships/image" Target="../media/image96.png"/><Relationship Id="rId119" Type="http://schemas.openxmlformats.org/officeDocument/2006/relationships/image" Target="../media/image144.png"/><Relationship Id="rId44" Type="http://schemas.openxmlformats.org/officeDocument/2006/relationships/customXml" Target="../ink/ink107.xml"/><Relationship Id="rId65" Type="http://schemas.openxmlformats.org/officeDocument/2006/relationships/image" Target="../media/image117.png"/><Relationship Id="rId86" Type="http://schemas.openxmlformats.org/officeDocument/2006/relationships/customXml" Target="../ink/ink128.xml"/><Relationship Id="rId130" Type="http://schemas.openxmlformats.org/officeDocument/2006/relationships/customXml" Target="../ink/ink150.xml"/><Relationship Id="rId151" Type="http://schemas.openxmlformats.org/officeDocument/2006/relationships/image" Target="../media/image160.png"/><Relationship Id="rId172" Type="http://schemas.openxmlformats.org/officeDocument/2006/relationships/customXml" Target="../ink/ink171.xml"/><Relationship Id="rId193" Type="http://schemas.openxmlformats.org/officeDocument/2006/relationships/image" Target="../media/image181.png"/><Relationship Id="rId207" Type="http://schemas.openxmlformats.org/officeDocument/2006/relationships/image" Target="../media/image188.png"/><Relationship Id="rId13" Type="http://schemas.openxmlformats.org/officeDocument/2006/relationships/image" Target="../media/image91.png"/><Relationship Id="rId109" Type="http://schemas.openxmlformats.org/officeDocument/2006/relationships/image" Target="../media/image139.png"/><Relationship Id="rId34" Type="http://schemas.openxmlformats.org/officeDocument/2006/relationships/customXml" Target="../ink/ink102.xml"/><Relationship Id="rId55" Type="http://schemas.openxmlformats.org/officeDocument/2006/relationships/image" Target="../media/image112.png"/><Relationship Id="rId76" Type="http://schemas.openxmlformats.org/officeDocument/2006/relationships/customXml" Target="../ink/ink123.xml"/><Relationship Id="rId97" Type="http://schemas.openxmlformats.org/officeDocument/2006/relationships/image" Target="../media/image133.png"/><Relationship Id="rId120" Type="http://schemas.openxmlformats.org/officeDocument/2006/relationships/customXml" Target="../ink/ink145.xml"/><Relationship Id="rId141" Type="http://schemas.openxmlformats.org/officeDocument/2006/relationships/image" Target="../media/image155.png"/><Relationship Id="rId7" Type="http://schemas.openxmlformats.org/officeDocument/2006/relationships/image" Target="../media/image88.png"/><Relationship Id="rId162" Type="http://schemas.openxmlformats.org/officeDocument/2006/relationships/customXml" Target="../ink/ink166.xml"/><Relationship Id="rId183" Type="http://schemas.openxmlformats.org/officeDocument/2006/relationships/image" Target="../media/image176.png"/><Relationship Id="rId218" Type="http://schemas.openxmlformats.org/officeDocument/2006/relationships/customXml" Target="../ink/ink194.xml"/><Relationship Id="rId24" Type="http://schemas.openxmlformats.org/officeDocument/2006/relationships/customXml" Target="../ink/ink97.xml"/><Relationship Id="rId45" Type="http://schemas.openxmlformats.org/officeDocument/2006/relationships/image" Target="../media/image107.png"/><Relationship Id="rId66" Type="http://schemas.openxmlformats.org/officeDocument/2006/relationships/customXml" Target="../ink/ink118.xml"/><Relationship Id="rId87" Type="http://schemas.openxmlformats.org/officeDocument/2006/relationships/image" Target="../media/image128.png"/><Relationship Id="rId110" Type="http://schemas.openxmlformats.org/officeDocument/2006/relationships/customXml" Target="../ink/ink140.xml"/><Relationship Id="rId131" Type="http://schemas.openxmlformats.org/officeDocument/2006/relationships/image" Target="../media/image150.png"/><Relationship Id="rId152" Type="http://schemas.openxmlformats.org/officeDocument/2006/relationships/customXml" Target="../ink/ink161.xml"/><Relationship Id="rId173" Type="http://schemas.openxmlformats.org/officeDocument/2006/relationships/image" Target="../media/image171.png"/><Relationship Id="rId194" Type="http://schemas.openxmlformats.org/officeDocument/2006/relationships/customXml" Target="../ink/ink182.xml"/><Relationship Id="rId208" Type="http://schemas.openxmlformats.org/officeDocument/2006/relationships/customXml" Target="../ink/ink189.xml"/><Relationship Id="rId14" Type="http://schemas.openxmlformats.org/officeDocument/2006/relationships/customXml" Target="../ink/ink92.xml"/><Relationship Id="rId35" Type="http://schemas.openxmlformats.org/officeDocument/2006/relationships/image" Target="../media/image102.png"/><Relationship Id="rId56" Type="http://schemas.openxmlformats.org/officeDocument/2006/relationships/customXml" Target="../ink/ink113.xml"/><Relationship Id="rId77" Type="http://schemas.openxmlformats.org/officeDocument/2006/relationships/image" Target="../media/image123.png"/><Relationship Id="rId100" Type="http://schemas.openxmlformats.org/officeDocument/2006/relationships/customXml" Target="../ink/ink135.xml"/><Relationship Id="rId8" Type="http://schemas.openxmlformats.org/officeDocument/2006/relationships/customXml" Target="../ink/ink89.xml"/><Relationship Id="rId51" Type="http://schemas.openxmlformats.org/officeDocument/2006/relationships/image" Target="../media/image110.png"/><Relationship Id="rId72" Type="http://schemas.openxmlformats.org/officeDocument/2006/relationships/customXml" Target="../ink/ink121.xml"/><Relationship Id="rId93" Type="http://schemas.openxmlformats.org/officeDocument/2006/relationships/image" Target="../media/image131.png"/><Relationship Id="rId98" Type="http://schemas.openxmlformats.org/officeDocument/2006/relationships/customXml" Target="../ink/ink134.xml"/><Relationship Id="rId121" Type="http://schemas.openxmlformats.org/officeDocument/2006/relationships/image" Target="../media/image145.png"/><Relationship Id="rId142" Type="http://schemas.openxmlformats.org/officeDocument/2006/relationships/customXml" Target="../ink/ink156.xml"/><Relationship Id="rId163" Type="http://schemas.openxmlformats.org/officeDocument/2006/relationships/image" Target="../media/image166.png"/><Relationship Id="rId184" Type="http://schemas.openxmlformats.org/officeDocument/2006/relationships/customXml" Target="../ink/ink177.xml"/><Relationship Id="rId189" Type="http://schemas.openxmlformats.org/officeDocument/2006/relationships/image" Target="../media/image179.png"/><Relationship Id="rId219" Type="http://schemas.openxmlformats.org/officeDocument/2006/relationships/image" Target="../media/image194.png"/><Relationship Id="rId3" Type="http://schemas.openxmlformats.org/officeDocument/2006/relationships/image" Target="../media/image86.png"/><Relationship Id="rId214" Type="http://schemas.openxmlformats.org/officeDocument/2006/relationships/customXml" Target="../ink/ink192.xml"/><Relationship Id="rId25" Type="http://schemas.openxmlformats.org/officeDocument/2006/relationships/image" Target="../media/image97.png"/><Relationship Id="rId46" Type="http://schemas.openxmlformats.org/officeDocument/2006/relationships/customXml" Target="../ink/ink108.xml"/><Relationship Id="rId67" Type="http://schemas.openxmlformats.org/officeDocument/2006/relationships/image" Target="../media/image118.png"/><Relationship Id="rId116" Type="http://schemas.openxmlformats.org/officeDocument/2006/relationships/customXml" Target="../ink/ink143.xml"/><Relationship Id="rId137" Type="http://schemas.openxmlformats.org/officeDocument/2006/relationships/image" Target="../media/image153.png"/><Relationship Id="rId158" Type="http://schemas.openxmlformats.org/officeDocument/2006/relationships/customXml" Target="../ink/ink164.xml"/><Relationship Id="rId20" Type="http://schemas.openxmlformats.org/officeDocument/2006/relationships/customXml" Target="../ink/ink95.xml"/><Relationship Id="rId41" Type="http://schemas.openxmlformats.org/officeDocument/2006/relationships/image" Target="../media/image105.png"/><Relationship Id="rId62" Type="http://schemas.openxmlformats.org/officeDocument/2006/relationships/customXml" Target="../ink/ink116.xml"/><Relationship Id="rId83" Type="http://schemas.openxmlformats.org/officeDocument/2006/relationships/image" Target="../media/image126.png"/><Relationship Id="rId88" Type="http://schemas.openxmlformats.org/officeDocument/2006/relationships/customXml" Target="../ink/ink129.xml"/><Relationship Id="rId111" Type="http://schemas.openxmlformats.org/officeDocument/2006/relationships/image" Target="../media/image140.png"/><Relationship Id="rId132" Type="http://schemas.openxmlformats.org/officeDocument/2006/relationships/customXml" Target="../ink/ink151.xml"/><Relationship Id="rId153" Type="http://schemas.openxmlformats.org/officeDocument/2006/relationships/image" Target="../media/image161.png"/><Relationship Id="rId174" Type="http://schemas.openxmlformats.org/officeDocument/2006/relationships/customXml" Target="../ink/ink172.xml"/><Relationship Id="rId179" Type="http://schemas.openxmlformats.org/officeDocument/2006/relationships/image" Target="../media/image174.png"/><Relationship Id="rId195" Type="http://schemas.openxmlformats.org/officeDocument/2006/relationships/image" Target="../media/image182.png"/><Relationship Id="rId209" Type="http://schemas.openxmlformats.org/officeDocument/2006/relationships/image" Target="../media/image189.png"/><Relationship Id="rId190" Type="http://schemas.openxmlformats.org/officeDocument/2006/relationships/customXml" Target="../ink/ink180.xml"/><Relationship Id="rId204" Type="http://schemas.openxmlformats.org/officeDocument/2006/relationships/customXml" Target="../ink/ink187.xml"/><Relationship Id="rId220" Type="http://schemas.openxmlformats.org/officeDocument/2006/relationships/customXml" Target="../ink/ink195.xml"/><Relationship Id="rId15" Type="http://schemas.openxmlformats.org/officeDocument/2006/relationships/image" Target="../media/image92.png"/><Relationship Id="rId36" Type="http://schemas.openxmlformats.org/officeDocument/2006/relationships/customXml" Target="../ink/ink103.xml"/><Relationship Id="rId57" Type="http://schemas.openxmlformats.org/officeDocument/2006/relationships/image" Target="../media/image113.png"/><Relationship Id="rId106" Type="http://schemas.openxmlformats.org/officeDocument/2006/relationships/customXml" Target="../ink/ink138.xml"/><Relationship Id="rId127" Type="http://schemas.openxmlformats.org/officeDocument/2006/relationships/image" Target="../media/image148.png"/><Relationship Id="rId10" Type="http://schemas.openxmlformats.org/officeDocument/2006/relationships/customXml" Target="../ink/ink90.xml"/><Relationship Id="rId31" Type="http://schemas.openxmlformats.org/officeDocument/2006/relationships/image" Target="../media/image100.png"/><Relationship Id="rId52" Type="http://schemas.openxmlformats.org/officeDocument/2006/relationships/customXml" Target="../ink/ink111.xml"/><Relationship Id="rId73" Type="http://schemas.openxmlformats.org/officeDocument/2006/relationships/image" Target="../media/image121.png"/><Relationship Id="rId78" Type="http://schemas.openxmlformats.org/officeDocument/2006/relationships/customXml" Target="../ink/ink124.xml"/><Relationship Id="rId94" Type="http://schemas.openxmlformats.org/officeDocument/2006/relationships/customXml" Target="../ink/ink132.xml"/><Relationship Id="rId99" Type="http://schemas.openxmlformats.org/officeDocument/2006/relationships/image" Target="../media/image134.png"/><Relationship Id="rId101" Type="http://schemas.openxmlformats.org/officeDocument/2006/relationships/image" Target="../media/image135.png"/><Relationship Id="rId122" Type="http://schemas.openxmlformats.org/officeDocument/2006/relationships/customXml" Target="../ink/ink146.xml"/><Relationship Id="rId143" Type="http://schemas.openxmlformats.org/officeDocument/2006/relationships/image" Target="../media/image156.png"/><Relationship Id="rId148" Type="http://schemas.openxmlformats.org/officeDocument/2006/relationships/customXml" Target="../ink/ink159.xml"/><Relationship Id="rId164" Type="http://schemas.openxmlformats.org/officeDocument/2006/relationships/customXml" Target="../ink/ink167.xml"/><Relationship Id="rId169" Type="http://schemas.openxmlformats.org/officeDocument/2006/relationships/image" Target="../media/image169.png"/><Relationship Id="rId185" Type="http://schemas.openxmlformats.org/officeDocument/2006/relationships/image" Target="../media/image177.png"/><Relationship Id="rId4" Type="http://schemas.openxmlformats.org/officeDocument/2006/relationships/customXml" Target="../ink/ink87.xml"/><Relationship Id="rId9" Type="http://schemas.openxmlformats.org/officeDocument/2006/relationships/image" Target="../media/image89.png"/><Relationship Id="rId180" Type="http://schemas.openxmlformats.org/officeDocument/2006/relationships/customXml" Target="../ink/ink175.xml"/><Relationship Id="rId210" Type="http://schemas.openxmlformats.org/officeDocument/2006/relationships/customXml" Target="../ink/ink190.xml"/><Relationship Id="rId215" Type="http://schemas.openxmlformats.org/officeDocument/2006/relationships/image" Target="../media/image192.png"/><Relationship Id="rId26" Type="http://schemas.openxmlformats.org/officeDocument/2006/relationships/customXml" Target="../ink/ink98.xml"/><Relationship Id="rId47" Type="http://schemas.openxmlformats.org/officeDocument/2006/relationships/image" Target="../media/image108.png"/><Relationship Id="rId68" Type="http://schemas.openxmlformats.org/officeDocument/2006/relationships/customXml" Target="../ink/ink119.xml"/><Relationship Id="rId89" Type="http://schemas.openxmlformats.org/officeDocument/2006/relationships/image" Target="../media/image129.png"/><Relationship Id="rId112" Type="http://schemas.openxmlformats.org/officeDocument/2006/relationships/customXml" Target="../ink/ink141.xml"/><Relationship Id="rId133" Type="http://schemas.openxmlformats.org/officeDocument/2006/relationships/image" Target="../media/image151.png"/><Relationship Id="rId154" Type="http://schemas.openxmlformats.org/officeDocument/2006/relationships/customXml" Target="../ink/ink162.xml"/><Relationship Id="rId175" Type="http://schemas.openxmlformats.org/officeDocument/2006/relationships/image" Target="../media/image172.png"/><Relationship Id="rId196" Type="http://schemas.openxmlformats.org/officeDocument/2006/relationships/customXml" Target="../ink/ink183.xml"/><Relationship Id="rId200" Type="http://schemas.openxmlformats.org/officeDocument/2006/relationships/customXml" Target="../ink/ink185.xml"/><Relationship Id="rId16" Type="http://schemas.openxmlformats.org/officeDocument/2006/relationships/customXml" Target="../ink/ink93.xml"/><Relationship Id="rId221" Type="http://schemas.openxmlformats.org/officeDocument/2006/relationships/image" Target="../media/image195.png"/><Relationship Id="rId37" Type="http://schemas.openxmlformats.org/officeDocument/2006/relationships/image" Target="../media/image103.png"/><Relationship Id="rId58" Type="http://schemas.openxmlformats.org/officeDocument/2006/relationships/customXml" Target="../ink/ink114.xml"/><Relationship Id="rId79" Type="http://schemas.openxmlformats.org/officeDocument/2006/relationships/image" Target="../media/image124.png"/><Relationship Id="rId102" Type="http://schemas.openxmlformats.org/officeDocument/2006/relationships/customXml" Target="../ink/ink136.xml"/><Relationship Id="rId123" Type="http://schemas.openxmlformats.org/officeDocument/2006/relationships/image" Target="../media/image146.png"/><Relationship Id="rId144" Type="http://schemas.openxmlformats.org/officeDocument/2006/relationships/customXml" Target="../ink/ink157.xml"/><Relationship Id="rId90" Type="http://schemas.openxmlformats.org/officeDocument/2006/relationships/customXml" Target="../ink/ink130.xml"/><Relationship Id="rId165" Type="http://schemas.openxmlformats.org/officeDocument/2006/relationships/image" Target="../media/image167.png"/><Relationship Id="rId186" Type="http://schemas.openxmlformats.org/officeDocument/2006/relationships/customXml" Target="../ink/ink178.xml"/><Relationship Id="rId211" Type="http://schemas.openxmlformats.org/officeDocument/2006/relationships/image" Target="../media/image190.png"/><Relationship Id="rId27" Type="http://schemas.openxmlformats.org/officeDocument/2006/relationships/image" Target="../media/image98.png"/><Relationship Id="rId48" Type="http://schemas.openxmlformats.org/officeDocument/2006/relationships/customXml" Target="../ink/ink109.xml"/><Relationship Id="rId69" Type="http://schemas.openxmlformats.org/officeDocument/2006/relationships/image" Target="../media/image119.png"/><Relationship Id="rId113" Type="http://schemas.openxmlformats.org/officeDocument/2006/relationships/image" Target="../media/image141.png"/><Relationship Id="rId134" Type="http://schemas.openxmlformats.org/officeDocument/2006/relationships/customXml" Target="../ink/ink152.xml"/><Relationship Id="rId80" Type="http://schemas.openxmlformats.org/officeDocument/2006/relationships/customXml" Target="../ink/ink125.xml"/><Relationship Id="rId155" Type="http://schemas.openxmlformats.org/officeDocument/2006/relationships/image" Target="../media/image162.png"/><Relationship Id="rId176" Type="http://schemas.openxmlformats.org/officeDocument/2006/relationships/customXml" Target="../ink/ink173.xml"/><Relationship Id="rId197" Type="http://schemas.openxmlformats.org/officeDocument/2006/relationships/image" Target="../media/image183.png"/><Relationship Id="rId201" Type="http://schemas.openxmlformats.org/officeDocument/2006/relationships/image" Target="../media/image185.png"/><Relationship Id="rId222" Type="http://schemas.openxmlformats.org/officeDocument/2006/relationships/customXml" Target="../ink/ink196.xml"/><Relationship Id="rId17" Type="http://schemas.openxmlformats.org/officeDocument/2006/relationships/image" Target="../media/image93.png"/><Relationship Id="rId38" Type="http://schemas.openxmlformats.org/officeDocument/2006/relationships/customXml" Target="../ink/ink104.xml"/><Relationship Id="rId59" Type="http://schemas.openxmlformats.org/officeDocument/2006/relationships/image" Target="../media/image114.png"/><Relationship Id="rId103" Type="http://schemas.openxmlformats.org/officeDocument/2006/relationships/image" Target="../media/image136.png"/><Relationship Id="rId124" Type="http://schemas.openxmlformats.org/officeDocument/2006/relationships/customXml" Target="../ink/ink147.xml"/><Relationship Id="rId70" Type="http://schemas.openxmlformats.org/officeDocument/2006/relationships/customXml" Target="../ink/ink120.xml"/><Relationship Id="rId91" Type="http://schemas.openxmlformats.org/officeDocument/2006/relationships/image" Target="../media/image130.png"/><Relationship Id="rId145" Type="http://schemas.openxmlformats.org/officeDocument/2006/relationships/image" Target="../media/image157.png"/><Relationship Id="rId166" Type="http://schemas.openxmlformats.org/officeDocument/2006/relationships/customXml" Target="../ink/ink168.xml"/><Relationship Id="rId187" Type="http://schemas.openxmlformats.org/officeDocument/2006/relationships/image" Target="../media/image178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91.xml"/><Relationship Id="rId28" Type="http://schemas.openxmlformats.org/officeDocument/2006/relationships/customXml" Target="../ink/ink99.xml"/><Relationship Id="rId49" Type="http://schemas.openxmlformats.org/officeDocument/2006/relationships/image" Target="../media/image109.png"/><Relationship Id="rId114" Type="http://schemas.openxmlformats.org/officeDocument/2006/relationships/customXml" Target="../ink/ink142.xml"/><Relationship Id="rId60" Type="http://schemas.openxmlformats.org/officeDocument/2006/relationships/customXml" Target="../ink/ink115.xml"/><Relationship Id="rId81" Type="http://schemas.openxmlformats.org/officeDocument/2006/relationships/image" Target="../media/image125.png"/><Relationship Id="rId135" Type="http://schemas.openxmlformats.org/officeDocument/2006/relationships/image" Target="../media/image152.png"/><Relationship Id="rId156" Type="http://schemas.openxmlformats.org/officeDocument/2006/relationships/customXml" Target="../ink/ink163.xml"/><Relationship Id="rId177" Type="http://schemas.openxmlformats.org/officeDocument/2006/relationships/image" Target="../media/image173.png"/><Relationship Id="rId198" Type="http://schemas.openxmlformats.org/officeDocument/2006/relationships/customXml" Target="../ink/ink184.xml"/><Relationship Id="rId202" Type="http://schemas.openxmlformats.org/officeDocument/2006/relationships/customXml" Target="../ink/ink186.xml"/><Relationship Id="rId223" Type="http://schemas.openxmlformats.org/officeDocument/2006/relationships/image" Target="../media/image196.png"/><Relationship Id="rId18" Type="http://schemas.openxmlformats.org/officeDocument/2006/relationships/customXml" Target="../ink/ink94.xml"/><Relationship Id="rId39" Type="http://schemas.openxmlformats.org/officeDocument/2006/relationships/image" Target="../media/image104.png"/><Relationship Id="rId50" Type="http://schemas.openxmlformats.org/officeDocument/2006/relationships/customXml" Target="../ink/ink110.xml"/><Relationship Id="rId104" Type="http://schemas.openxmlformats.org/officeDocument/2006/relationships/customXml" Target="../ink/ink137.xml"/><Relationship Id="rId125" Type="http://schemas.openxmlformats.org/officeDocument/2006/relationships/image" Target="../media/image147.png"/><Relationship Id="rId146" Type="http://schemas.openxmlformats.org/officeDocument/2006/relationships/customXml" Target="../ink/ink158.xml"/><Relationship Id="rId167" Type="http://schemas.openxmlformats.org/officeDocument/2006/relationships/image" Target="../media/image168.png"/><Relationship Id="rId188" Type="http://schemas.openxmlformats.org/officeDocument/2006/relationships/customXml" Target="../ink/ink179.xml"/><Relationship Id="rId71" Type="http://schemas.openxmlformats.org/officeDocument/2006/relationships/image" Target="../media/image120.png"/><Relationship Id="rId92" Type="http://schemas.openxmlformats.org/officeDocument/2006/relationships/customXml" Target="../ink/ink131.xml"/><Relationship Id="rId213" Type="http://schemas.openxmlformats.org/officeDocument/2006/relationships/image" Target="../media/image191.png"/><Relationship Id="rId2" Type="http://schemas.openxmlformats.org/officeDocument/2006/relationships/customXml" Target="../ink/ink86.xml"/><Relationship Id="rId29" Type="http://schemas.openxmlformats.org/officeDocument/2006/relationships/image" Target="../media/image99.png"/><Relationship Id="rId40" Type="http://schemas.openxmlformats.org/officeDocument/2006/relationships/customXml" Target="../ink/ink105.xml"/><Relationship Id="rId115" Type="http://schemas.openxmlformats.org/officeDocument/2006/relationships/image" Target="../media/image142.png"/><Relationship Id="rId136" Type="http://schemas.openxmlformats.org/officeDocument/2006/relationships/customXml" Target="../ink/ink153.xml"/><Relationship Id="rId157" Type="http://schemas.openxmlformats.org/officeDocument/2006/relationships/image" Target="../media/image163.png"/><Relationship Id="rId178" Type="http://schemas.openxmlformats.org/officeDocument/2006/relationships/customXml" Target="../ink/ink174.xml"/><Relationship Id="rId61" Type="http://schemas.openxmlformats.org/officeDocument/2006/relationships/image" Target="../media/image115.png"/><Relationship Id="rId82" Type="http://schemas.openxmlformats.org/officeDocument/2006/relationships/customXml" Target="../ink/ink126.xml"/><Relationship Id="rId199" Type="http://schemas.openxmlformats.org/officeDocument/2006/relationships/image" Target="../media/image184.png"/><Relationship Id="rId203" Type="http://schemas.openxmlformats.org/officeDocument/2006/relationships/image" Target="../media/image186.png"/><Relationship Id="rId19" Type="http://schemas.openxmlformats.org/officeDocument/2006/relationships/image" Target="../media/image94.png"/><Relationship Id="rId30" Type="http://schemas.openxmlformats.org/officeDocument/2006/relationships/customXml" Target="../ink/ink100.xml"/><Relationship Id="rId105" Type="http://schemas.openxmlformats.org/officeDocument/2006/relationships/image" Target="../media/image137.png"/><Relationship Id="rId126" Type="http://schemas.openxmlformats.org/officeDocument/2006/relationships/customXml" Target="../ink/ink148.xml"/><Relationship Id="rId147" Type="http://schemas.openxmlformats.org/officeDocument/2006/relationships/image" Target="../media/image158.png"/><Relationship Id="rId168" Type="http://schemas.openxmlformats.org/officeDocument/2006/relationships/customXml" Target="../ink/ink1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E4308492-FFB8-4428-8DB7-C501A1198FC3}"/>
              </a:ext>
            </a:extLst>
          </p:cNvPr>
          <p:cNvSpPr/>
          <p:nvPr/>
        </p:nvSpPr>
        <p:spPr>
          <a:xfrm>
            <a:off x="304898" y="2179836"/>
            <a:ext cx="5907643" cy="2057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EC923D5-99B3-4BCE-A268-F1132B0711AA}"/>
              </a:ext>
            </a:extLst>
          </p:cNvPr>
          <p:cNvGrpSpPr/>
          <p:nvPr/>
        </p:nvGrpSpPr>
        <p:grpSpPr>
          <a:xfrm>
            <a:off x="3062003" y="237968"/>
            <a:ext cx="1100520" cy="1486080"/>
            <a:chOff x="1066216" y="2197804"/>
            <a:chExt cx="1100520" cy="148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6D739F2-9D6B-48A5-B5C9-3D521DD39A1B}"/>
                    </a:ext>
                  </a:extLst>
                </p14:cNvPr>
                <p14:cNvContentPartPr/>
                <p14:nvPr/>
              </p14:nvContentPartPr>
              <p14:xfrm>
                <a:off x="1066216" y="2264404"/>
                <a:ext cx="286200" cy="554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6D739F2-9D6B-48A5-B5C9-3D521DD39A1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57576" y="2255764"/>
                  <a:ext cx="30384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5941C72-C703-4549-8F1A-7281D2D63EDC}"/>
                    </a:ext>
                  </a:extLst>
                </p14:cNvPr>
                <p14:cNvContentPartPr/>
                <p14:nvPr/>
              </p14:nvContentPartPr>
              <p14:xfrm>
                <a:off x="1150456" y="2197804"/>
                <a:ext cx="124200" cy="555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5941C72-C703-4549-8F1A-7281D2D63E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41456" y="2188804"/>
                  <a:ext cx="14184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4B651FC-2356-41BD-849C-ACC5DCBDEA63}"/>
                    </a:ext>
                  </a:extLst>
                </p14:cNvPr>
                <p14:cNvContentPartPr/>
                <p14:nvPr/>
              </p14:nvContentPartPr>
              <p14:xfrm>
                <a:off x="1372216" y="2252884"/>
                <a:ext cx="44280" cy="541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4B651FC-2356-41BD-849C-ACC5DCBDEA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3576" y="2243884"/>
                  <a:ext cx="6192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114503E-0923-44DB-992B-ECE19959B938}"/>
                    </a:ext>
                  </a:extLst>
                </p14:cNvPr>
                <p14:cNvContentPartPr/>
                <p14:nvPr/>
              </p14:nvContentPartPr>
              <p14:xfrm>
                <a:off x="1368976" y="2199964"/>
                <a:ext cx="130680" cy="363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114503E-0923-44DB-992B-ECE19959B93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60336" y="2191324"/>
                  <a:ext cx="14832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4EECF50-E595-4466-B91D-8A13DB1FAC68}"/>
                    </a:ext>
                  </a:extLst>
                </p14:cNvPr>
                <p14:cNvContentPartPr/>
                <p14:nvPr/>
              </p14:nvContentPartPr>
              <p14:xfrm>
                <a:off x="1555816" y="2487244"/>
                <a:ext cx="168480" cy="267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4EECF50-E595-4466-B91D-8A13DB1FAC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47176" y="2478244"/>
                  <a:ext cx="1861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9E93839-4A83-4BE1-95D1-3D2AB2677FE5}"/>
                    </a:ext>
                  </a:extLst>
                </p14:cNvPr>
                <p14:cNvContentPartPr/>
                <p14:nvPr/>
              </p14:nvContentPartPr>
              <p14:xfrm>
                <a:off x="1704496" y="2539804"/>
                <a:ext cx="181440" cy="51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9E93839-4A83-4BE1-95D1-3D2AB2677FE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95856" y="2531164"/>
                  <a:ext cx="199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B504933-D284-45BC-B59C-FC29F7C5EE3B}"/>
                    </a:ext>
                  </a:extLst>
                </p14:cNvPr>
                <p14:cNvContentPartPr/>
                <p14:nvPr/>
              </p14:nvContentPartPr>
              <p14:xfrm>
                <a:off x="1727896" y="2365564"/>
                <a:ext cx="117000" cy="363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B504933-D284-45BC-B59C-FC29F7C5EE3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18896" y="2356564"/>
                  <a:ext cx="1346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9C2D64F-E8F9-4801-A0B8-8F173D89CE2C}"/>
                    </a:ext>
                  </a:extLst>
                </p14:cNvPr>
                <p14:cNvContentPartPr/>
                <p14:nvPr/>
              </p14:nvContentPartPr>
              <p14:xfrm>
                <a:off x="1870096" y="2220844"/>
                <a:ext cx="275400" cy="523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9C2D64F-E8F9-4801-A0B8-8F173D89CE2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61096" y="2211844"/>
                  <a:ext cx="29304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80D231D-4D76-4690-B27C-3FDF3D8409A3}"/>
                    </a:ext>
                  </a:extLst>
                </p14:cNvPr>
                <p14:cNvContentPartPr/>
                <p14:nvPr/>
              </p14:nvContentPartPr>
              <p14:xfrm>
                <a:off x="1200496" y="2967844"/>
                <a:ext cx="191520" cy="426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80D231D-4D76-4690-B27C-3FDF3D8409A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91856" y="2959204"/>
                  <a:ext cx="2091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F198B80-D928-4F66-A3FA-19A19FFEE1D6}"/>
                    </a:ext>
                  </a:extLst>
                </p14:cNvPr>
                <p14:cNvContentPartPr/>
                <p14:nvPr/>
              </p14:nvContentPartPr>
              <p14:xfrm>
                <a:off x="1323256" y="3286084"/>
                <a:ext cx="155880" cy="143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F198B80-D928-4F66-A3FA-19A19FFEE1D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14256" y="3277084"/>
                  <a:ext cx="1735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19D5904-D7AD-4A99-B703-754BCF5137A6}"/>
                    </a:ext>
                  </a:extLst>
                </p14:cNvPr>
                <p14:cNvContentPartPr/>
                <p14:nvPr/>
              </p14:nvContentPartPr>
              <p14:xfrm>
                <a:off x="1491376" y="3094204"/>
                <a:ext cx="369360" cy="280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19D5904-D7AD-4A99-B703-754BCF5137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82376" y="3085204"/>
                  <a:ext cx="3870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453754A-B04A-4C50-8C20-749EBCE845CC}"/>
                    </a:ext>
                  </a:extLst>
                </p14:cNvPr>
                <p14:cNvContentPartPr/>
                <p14:nvPr/>
              </p14:nvContentPartPr>
              <p14:xfrm>
                <a:off x="1839856" y="3131644"/>
                <a:ext cx="326880" cy="552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453754A-B04A-4C50-8C20-749EBCE845C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31216" y="3122644"/>
                  <a:ext cx="344520" cy="56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B558F3B-47B4-4E4B-BAD1-0E4F15E45D3D}"/>
              </a:ext>
            </a:extLst>
          </p:cNvPr>
          <p:cNvGrpSpPr/>
          <p:nvPr/>
        </p:nvGrpSpPr>
        <p:grpSpPr>
          <a:xfrm>
            <a:off x="1139063" y="324188"/>
            <a:ext cx="1541520" cy="1220400"/>
            <a:chOff x="897016" y="279364"/>
            <a:chExt cx="1541520" cy="122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BBF3C38-AE87-4F7B-98A2-57FDDBACABB0}"/>
                    </a:ext>
                  </a:extLst>
                </p14:cNvPr>
                <p14:cNvContentPartPr/>
                <p14:nvPr/>
              </p14:nvContentPartPr>
              <p14:xfrm>
                <a:off x="1155496" y="617044"/>
                <a:ext cx="235800" cy="513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BBF3C38-AE87-4F7B-98A2-57FDDBACABB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46496" y="608404"/>
                  <a:ext cx="25344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2258444-AA8C-44C8-8D2B-E9C36A0E6345}"/>
                    </a:ext>
                  </a:extLst>
                </p14:cNvPr>
                <p14:cNvContentPartPr/>
                <p14:nvPr/>
              </p14:nvContentPartPr>
              <p14:xfrm>
                <a:off x="1403176" y="861124"/>
                <a:ext cx="191880" cy="244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2258444-AA8C-44C8-8D2B-E9C36A0E634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94536" y="852484"/>
                  <a:ext cx="2095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F2A5B36-39EA-4365-951F-DD95C13994A2}"/>
                    </a:ext>
                  </a:extLst>
                </p14:cNvPr>
                <p14:cNvContentPartPr/>
                <p14:nvPr/>
              </p14:nvContentPartPr>
              <p14:xfrm>
                <a:off x="1633216" y="879484"/>
                <a:ext cx="32760" cy="415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F2A5B36-39EA-4365-951F-DD95C13994A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24576" y="870844"/>
                  <a:ext cx="5040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FDAD30D-67CB-4396-81B0-EC870394EB64}"/>
                    </a:ext>
                  </a:extLst>
                </p14:cNvPr>
                <p14:cNvContentPartPr/>
                <p14:nvPr/>
              </p14:nvContentPartPr>
              <p14:xfrm>
                <a:off x="1638256" y="864724"/>
                <a:ext cx="86760" cy="142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FDAD30D-67CB-4396-81B0-EC870394EB6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629616" y="856084"/>
                  <a:ext cx="1044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7EAF494-2573-403B-84A8-26E543D126CA}"/>
                    </a:ext>
                  </a:extLst>
                </p14:cNvPr>
                <p14:cNvContentPartPr/>
                <p14:nvPr/>
              </p14:nvContentPartPr>
              <p14:xfrm>
                <a:off x="1772896" y="877684"/>
                <a:ext cx="173880" cy="168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7EAF494-2573-403B-84A8-26E543D126C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64256" y="869044"/>
                  <a:ext cx="1915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AB5172E-7E33-43BC-B1EF-FBDE2BB2AEBC}"/>
                    </a:ext>
                  </a:extLst>
                </p14:cNvPr>
                <p14:cNvContentPartPr/>
                <p14:nvPr/>
              </p14:nvContentPartPr>
              <p14:xfrm>
                <a:off x="1944616" y="839884"/>
                <a:ext cx="122760" cy="36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AB5172E-7E33-43BC-B1EF-FBDE2BB2AEB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35976" y="831244"/>
                  <a:ext cx="1404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3507F5A-C7B1-41DA-8359-DCF4C33AD56D}"/>
                    </a:ext>
                  </a:extLst>
                </p14:cNvPr>
                <p14:cNvContentPartPr/>
                <p14:nvPr/>
              </p14:nvContentPartPr>
              <p14:xfrm>
                <a:off x="1953616" y="705964"/>
                <a:ext cx="136080" cy="418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3507F5A-C7B1-41DA-8359-DCF4C33AD56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44616" y="696964"/>
                  <a:ext cx="15372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7C627D5-7236-455F-8E87-DEAB46C706B6}"/>
                    </a:ext>
                  </a:extLst>
                </p14:cNvPr>
                <p14:cNvContentPartPr/>
                <p14:nvPr/>
              </p14:nvContentPartPr>
              <p14:xfrm>
                <a:off x="897016" y="279364"/>
                <a:ext cx="1541520" cy="1220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7C627D5-7236-455F-8E87-DEAB46C706B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8376" y="270364"/>
                  <a:ext cx="1559160" cy="123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3A58061-9C57-430F-8B48-EF6CD88A129F}"/>
                  </a:ext>
                </a:extLst>
              </p14:cNvPr>
              <p14:cNvContentPartPr/>
              <p14:nvPr/>
            </p14:nvContentPartPr>
            <p14:xfrm>
              <a:off x="4571087" y="2857837"/>
              <a:ext cx="272520" cy="3952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3A58061-9C57-430F-8B48-EF6CD88A129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562447" y="2849197"/>
                <a:ext cx="29016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2378E54-E15B-4E69-AB02-7749D5730589}"/>
                  </a:ext>
                </a:extLst>
              </p14:cNvPr>
              <p14:cNvContentPartPr/>
              <p14:nvPr/>
            </p14:nvContentPartPr>
            <p14:xfrm>
              <a:off x="4829207" y="3031717"/>
              <a:ext cx="90720" cy="1684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2378E54-E15B-4E69-AB02-7749D573058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20207" y="3022717"/>
                <a:ext cx="1083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EA030C4-6873-4961-83C3-FECC223508B3}"/>
                  </a:ext>
                </a:extLst>
              </p14:cNvPr>
              <p14:cNvContentPartPr/>
              <p14:nvPr/>
            </p14:nvContentPartPr>
            <p14:xfrm>
              <a:off x="4962047" y="2998597"/>
              <a:ext cx="111960" cy="1947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EA030C4-6873-4961-83C3-FECC223508B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53407" y="2989957"/>
                <a:ext cx="1296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65C04EF-95E1-4DB0-95B3-98DFDAD6ADCE}"/>
                  </a:ext>
                </a:extLst>
              </p14:cNvPr>
              <p14:cNvContentPartPr/>
              <p14:nvPr/>
            </p14:nvContentPartPr>
            <p14:xfrm>
              <a:off x="5059607" y="3002917"/>
              <a:ext cx="157320" cy="4680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65C04EF-95E1-4DB0-95B3-98DFDAD6ADC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050967" y="2993917"/>
                <a:ext cx="17496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60E8176-C188-4B91-9ECC-AB804B64EDF7}"/>
                  </a:ext>
                </a:extLst>
              </p14:cNvPr>
              <p14:cNvContentPartPr/>
              <p14:nvPr/>
            </p14:nvContentPartPr>
            <p14:xfrm>
              <a:off x="5256527" y="3001477"/>
              <a:ext cx="83520" cy="162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60E8176-C188-4B91-9ECC-AB804B64EDF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247527" y="2992477"/>
                <a:ext cx="1011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1EA2213-5A6F-4860-AF7F-CDBEBCDB722C}"/>
                  </a:ext>
                </a:extLst>
              </p14:cNvPr>
              <p14:cNvContentPartPr/>
              <p14:nvPr/>
            </p14:nvContentPartPr>
            <p14:xfrm>
              <a:off x="5436887" y="2886997"/>
              <a:ext cx="36720" cy="3085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1EA2213-5A6F-4860-AF7F-CDBEBCDB722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428247" y="2877997"/>
                <a:ext cx="5436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CEC3B0A-B46C-49C3-B954-25F5C90C198F}"/>
                  </a:ext>
                </a:extLst>
              </p14:cNvPr>
              <p14:cNvContentPartPr/>
              <p14:nvPr/>
            </p14:nvContentPartPr>
            <p14:xfrm>
              <a:off x="5447687" y="2880877"/>
              <a:ext cx="101880" cy="3564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CEC3B0A-B46C-49C3-B954-25F5C90C198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438687" y="2872237"/>
                <a:ext cx="11952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EC14FE6-36A8-479B-9383-503BBCC70C79}"/>
                  </a:ext>
                </a:extLst>
              </p14:cNvPr>
              <p14:cNvContentPartPr/>
              <p14:nvPr/>
            </p14:nvContentPartPr>
            <p14:xfrm>
              <a:off x="5581967" y="2892757"/>
              <a:ext cx="41760" cy="2732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EC14FE6-36A8-479B-9383-503BBCC70C7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573327" y="2883757"/>
                <a:ext cx="5940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16A5692-F59C-4B3A-9F08-E7E014A69082}"/>
                  </a:ext>
                </a:extLst>
              </p14:cNvPr>
              <p14:cNvContentPartPr/>
              <p14:nvPr/>
            </p14:nvContentPartPr>
            <p14:xfrm>
              <a:off x="5572247" y="2822917"/>
              <a:ext cx="204840" cy="4291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16A5692-F59C-4B3A-9F08-E7E014A6908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63247" y="2813917"/>
                <a:ext cx="22248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4DFFAE8-5307-4512-B185-E2AB51A30188}"/>
                  </a:ext>
                </a:extLst>
              </p14:cNvPr>
              <p14:cNvContentPartPr/>
              <p14:nvPr/>
            </p14:nvContentPartPr>
            <p14:xfrm>
              <a:off x="4610327" y="3362197"/>
              <a:ext cx="1179000" cy="1634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4DFFAE8-5307-4512-B185-E2AB51A3018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601687" y="3353197"/>
                <a:ext cx="1196640" cy="18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41BB9FBD-E8BF-466C-8AE5-2D10B8D62601}"/>
              </a:ext>
            </a:extLst>
          </p:cNvPr>
          <p:cNvGrpSpPr/>
          <p:nvPr/>
        </p:nvGrpSpPr>
        <p:grpSpPr>
          <a:xfrm>
            <a:off x="1105043" y="5091480"/>
            <a:ext cx="2163240" cy="1063080"/>
            <a:chOff x="8869944" y="1663675"/>
            <a:chExt cx="2163240" cy="106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79EC2F0-C07C-45AA-AF76-E60AF51F335C}"/>
                    </a:ext>
                  </a:extLst>
                </p14:cNvPr>
                <p14:cNvContentPartPr/>
                <p14:nvPr/>
              </p14:nvContentPartPr>
              <p14:xfrm>
                <a:off x="9210144" y="1883635"/>
                <a:ext cx="272520" cy="502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79EC2F0-C07C-45AA-AF76-E60AF51F335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01144" y="1874635"/>
                  <a:ext cx="29016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374588E-96DB-4425-8FB4-0EB52A8DBB7A}"/>
                    </a:ext>
                  </a:extLst>
                </p14:cNvPr>
                <p14:cNvContentPartPr/>
                <p14:nvPr/>
              </p14:nvContentPartPr>
              <p14:xfrm>
                <a:off x="9534504" y="2090995"/>
                <a:ext cx="234360" cy="254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374588E-96DB-4425-8FB4-0EB52A8DBB7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525864" y="2082355"/>
                  <a:ext cx="2520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B3A80F6-3872-41F5-9E1C-841E4770ECB5}"/>
                    </a:ext>
                  </a:extLst>
                </p14:cNvPr>
                <p14:cNvContentPartPr/>
                <p14:nvPr/>
              </p14:nvContentPartPr>
              <p14:xfrm>
                <a:off x="9778944" y="2118355"/>
                <a:ext cx="157680" cy="122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B3A80F6-3872-41F5-9E1C-841E4770ECB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70304" y="2109355"/>
                  <a:ext cx="1753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F1C26E5-5A9A-4852-8719-1B2D7B848827}"/>
                    </a:ext>
                  </a:extLst>
                </p14:cNvPr>
                <p14:cNvContentPartPr/>
                <p14:nvPr/>
              </p14:nvContentPartPr>
              <p14:xfrm>
                <a:off x="9838344" y="1949875"/>
                <a:ext cx="177120" cy="405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F1C26E5-5A9A-4852-8719-1B2D7B84882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829344" y="1941235"/>
                  <a:ext cx="19476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CD66689-FBC2-4357-BF84-E3EA7A3391B8}"/>
                    </a:ext>
                  </a:extLst>
                </p14:cNvPr>
                <p14:cNvContentPartPr/>
                <p14:nvPr/>
              </p14:nvContentPartPr>
              <p14:xfrm>
                <a:off x="10032384" y="2037715"/>
                <a:ext cx="177120" cy="606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CD66689-FBC2-4357-BF84-E3EA7A3391B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023744" y="2028715"/>
                  <a:ext cx="19476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04917FA-4FD4-40F6-A584-CBC76C6FA8C7}"/>
                    </a:ext>
                  </a:extLst>
                </p14:cNvPr>
                <p14:cNvContentPartPr/>
                <p14:nvPr/>
              </p14:nvContentPartPr>
              <p14:xfrm>
                <a:off x="10298784" y="2114035"/>
                <a:ext cx="246240" cy="207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04917FA-4FD4-40F6-A584-CBC76C6FA8C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289784" y="2105035"/>
                  <a:ext cx="2638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C30B2A6-F1E0-4EB2-A440-EC85BADB51BD}"/>
                    </a:ext>
                  </a:extLst>
                </p14:cNvPr>
                <p14:cNvContentPartPr/>
                <p14:nvPr/>
              </p14:nvContentPartPr>
              <p14:xfrm>
                <a:off x="10547544" y="2136715"/>
                <a:ext cx="187560" cy="18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C30B2A6-F1E0-4EB2-A440-EC85BADB51B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538544" y="2128075"/>
                  <a:ext cx="205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2CE85CD-8FEF-423B-836A-81D615309B85}"/>
                    </a:ext>
                  </a:extLst>
                </p14:cNvPr>
                <p14:cNvContentPartPr/>
                <p14:nvPr/>
              </p14:nvContentPartPr>
              <p14:xfrm>
                <a:off x="10592904" y="1959235"/>
                <a:ext cx="198720" cy="514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2CE85CD-8FEF-423B-836A-81D615309B8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584264" y="1950595"/>
                  <a:ext cx="2163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7102D9B-1F6C-472B-8678-DDE67160C6A6}"/>
                    </a:ext>
                  </a:extLst>
                </p14:cNvPr>
                <p14:cNvContentPartPr/>
                <p14:nvPr/>
              </p14:nvContentPartPr>
              <p14:xfrm>
                <a:off x="8869944" y="1663675"/>
                <a:ext cx="2163240" cy="1063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7102D9B-1F6C-472B-8678-DDE67160C6A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861304" y="1654675"/>
                  <a:ext cx="2180880" cy="1080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3A46C627-9411-4973-AB68-74A739F89359}"/>
              </a:ext>
            </a:extLst>
          </p:cNvPr>
          <p:cNvSpPr txBox="1"/>
          <p:nvPr/>
        </p:nvSpPr>
        <p:spPr>
          <a:xfrm>
            <a:off x="4936218" y="5110264"/>
            <a:ext cx="650784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{ _id: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ObjectId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("622b46f6b742b5fa67eaeb96"), year: 1998 }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B647776-706C-4545-9D17-687FFA97432F}"/>
              </a:ext>
            </a:extLst>
          </p:cNvPr>
          <p:cNvGrpSpPr/>
          <p:nvPr/>
        </p:nvGrpSpPr>
        <p:grpSpPr>
          <a:xfrm>
            <a:off x="4081936" y="2628727"/>
            <a:ext cx="313200" cy="817920"/>
            <a:chOff x="3839889" y="2583903"/>
            <a:chExt cx="313200" cy="81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241BC23-706A-4387-A799-14C40C17A0CA}"/>
                    </a:ext>
                  </a:extLst>
                </p14:cNvPr>
                <p14:cNvContentPartPr/>
                <p14:nvPr/>
              </p14:nvContentPartPr>
              <p14:xfrm>
                <a:off x="3871209" y="2583903"/>
                <a:ext cx="264960" cy="188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241BC23-706A-4387-A799-14C40C17A0C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62209" y="2574903"/>
                  <a:ext cx="2826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E664102-F0BE-43DC-9C83-3D4808099533}"/>
                    </a:ext>
                  </a:extLst>
                </p14:cNvPr>
                <p14:cNvContentPartPr/>
                <p14:nvPr/>
              </p14:nvContentPartPr>
              <p14:xfrm>
                <a:off x="3839889" y="2751303"/>
                <a:ext cx="38160" cy="4543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E664102-F0BE-43DC-9C83-3D480809953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831249" y="2742663"/>
                  <a:ext cx="5580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01F282F-770C-4EB6-ABE9-3FAD1A574AF1}"/>
                    </a:ext>
                  </a:extLst>
                </p14:cNvPr>
                <p14:cNvContentPartPr/>
                <p14:nvPr/>
              </p14:nvContentPartPr>
              <p14:xfrm>
                <a:off x="3866529" y="2915463"/>
                <a:ext cx="240120" cy="84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01F282F-770C-4EB6-ABE9-3FAD1A574AF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857529" y="2906823"/>
                  <a:ext cx="257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B968DE6-B0BD-4BBE-8D60-3C2BEA48A579}"/>
                    </a:ext>
                  </a:extLst>
                </p14:cNvPr>
                <p14:cNvContentPartPr/>
                <p14:nvPr/>
              </p14:nvContentPartPr>
              <p14:xfrm>
                <a:off x="3871929" y="3097623"/>
                <a:ext cx="237600" cy="117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B968DE6-B0BD-4BBE-8D60-3C2BEA48A57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62929" y="3088983"/>
                  <a:ext cx="2552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1B3C837-EAEB-49CF-84A7-7045BD9BBF1F}"/>
                    </a:ext>
                  </a:extLst>
                </p14:cNvPr>
                <p14:cNvContentPartPr/>
                <p14:nvPr/>
              </p14:nvContentPartPr>
              <p14:xfrm>
                <a:off x="3840969" y="2980983"/>
                <a:ext cx="302040" cy="4208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1B3C837-EAEB-49CF-84A7-7045BD9BBF1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31969" y="2972343"/>
                  <a:ext cx="31968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EB7D0EA-E2C4-480F-9A05-1C25BFE85332}"/>
                    </a:ext>
                  </a:extLst>
                </p14:cNvPr>
                <p14:cNvContentPartPr/>
                <p14:nvPr/>
              </p14:nvContentPartPr>
              <p14:xfrm>
                <a:off x="4125009" y="2746263"/>
                <a:ext cx="28080" cy="626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EB7D0EA-E2C4-480F-9A05-1C25BFE8533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116009" y="2737263"/>
                  <a:ext cx="45720" cy="64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12DC396-E7E3-43F6-8D1B-769B704B9541}"/>
              </a:ext>
            </a:extLst>
          </p:cNvPr>
          <p:cNvGrpSpPr/>
          <p:nvPr/>
        </p:nvGrpSpPr>
        <p:grpSpPr>
          <a:xfrm>
            <a:off x="892969" y="2274277"/>
            <a:ext cx="2257103" cy="1830960"/>
            <a:chOff x="650922" y="2229453"/>
            <a:chExt cx="2257103" cy="183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103D5C6-0F94-41C4-8300-719A63108A5D}"/>
                    </a:ext>
                  </a:extLst>
                </p14:cNvPr>
                <p14:cNvContentPartPr/>
                <p14:nvPr/>
              </p14:nvContentPartPr>
              <p14:xfrm>
                <a:off x="777185" y="2229453"/>
                <a:ext cx="256320" cy="972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103D5C6-0F94-41C4-8300-719A63108A5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68185" y="2220453"/>
                  <a:ext cx="273960" cy="9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A9BDFD8-230E-4AE5-B19A-219E6A0CE692}"/>
                    </a:ext>
                  </a:extLst>
                </p14:cNvPr>
                <p14:cNvContentPartPr/>
                <p14:nvPr/>
              </p14:nvContentPartPr>
              <p14:xfrm>
                <a:off x="1054385" y="2554173"/>
                <a:ext cx="127080" cy="274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A9BDFD8-230E-4AE5-B19A-219E6A0CE69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45385" y="2545533"/>
                  <a:ext cx="1447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9F1C432-E4B8-4939-80E8-73A5F279EEFF}"/>
                    </a:ext>
                  </a:extLst>
                </p14:cNvPr>
                <p14:cNvContentPartPr/>
                <p14:nvPr/>
              </p14:nvContentPartPr>
              <p14:xfrm>
                <a:off x="1260665" y="2528973"/>
                <a:ext cx="247320" cy="247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9F1C432-E4B8-4939-80E8-73A5F279EEF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251665" y="2520333"/>
                  <a:ext cx="2649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958B331-9310-404E-B2CE-F9C1A33D5212}"/>
                    </a:ext>
                  </a:extLst>
                </p14:cNvPr>
                <p14:cNvContentPartPr/>
                <p14:nvPr/>
              </p14:nvContentPartPr>
              <p14:xfrm>
                <a:off x="1529585" y="2456253"/>
                <a:ext cx="146520" cy="406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958B331-9310-404E-B2CE-F9C1A33D521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20945" y="2447253"/>
                  <a:ext cx="16416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C6F6C75-E838-4138-AEA7-0A018BB1284D}"/>
                    </a:ext>
                  </a:extLst>
                </p14:cNvPr>
                <p14:cNvContentPartPr/>
                <p14:nvPr/>
              </p14:nvContentPartPr>
              <p14:xfrm>
                <a:off x="1245905" y="3125133"/>
                <a:ext cx="108720" cy="627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C6F6C75-E838-4138-AEA7-0A018BB1284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236905" y="3116133"/>
                  <a:ext cx="126360" cy="64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DC57E2C-BD1C-42BC-88DC-B992F7BFD495}"/>
                    </a:ext>
                  </a:extLst>
                </p14:cNvPr>
                <p14:cNvContentPartPr/>
                <p14:nvPr/>
              </p14:nvContentPartPr>
              <p14:xfrm>
                <a:off x="1249505" y="3085893"/>
                <a:ext cx="185400" cy="427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DC57E2C-BD1C-42BC-88DC-B992F7BFD49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40505" y="3076893"/>
                  <a:ext cx="20304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5824C11-FCD0-4FEA-B0DF-3EDC2FE783A9}"/>
                    </a:ext>
                  </a:extLst>
                </p14:cNvPr>
                <p14:cNvContentPartPr/>
                <p14:nvPr/>
              </p14:nvContentPartPr>
              <p14:xfrm>
                <a:off x="1492865" y="3346533"/>
                <a:ext cx="182160" cy="302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5824C11-FCD0-4FEA-B0DF-3EDC2FE783A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483865" y="3337533"/>
                  <a:ext cx="1998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656ED15-BFC8-4D0D-A1CE-34E0067F3701}"/>
                    </a:ext>
                  </a:extLst>
                </p14:cNvPr>
                <p14:cNvContentPartPr/>
                <p14:nvPr/>
              </p14:nvContentPartPr>
              <p14:xfrm>
                <a:off x="1713185" y="3386853"/>
                <a:ext cx="134640" cy="224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656ED15-BFC8-4D0D-A1CE-34E0067F370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704185" y="3377853"/>
                  <a:ext cx="1522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7EB1ADA-EC48-4099-A995-FA534121A8D3}"/>
                    </a:ext>
                  </a:extLst>
                </p14:cNvPr>
                <p14:cNvContentPartPr/>
                <p14:nvPr/>
              </p14:nvContentPartPr>
              <p14:xfrm>
                <a:off x="1802825" y="3284613"/>
                <a:ext cx="331920" cy="775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7EB1ADA-EC48-4099-A995-FA534121A8D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793825" y="3275613"/>
                  <a:ext cx="349560" cy="79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D2A7E43-D659-483E-91AA-FC77386C7BE9}"/>
                    </a:ext>
                  </a:extLst>
                </p14:cNvPr>
                <p14:cNvContentPartPr/>
                <p14:nvPr/>
              </p14:nvContentPartPr>
              <p14:xfrm>
                <a:off x="2187665" y="3273093"/>
                <a:ext cx="164520" cy="257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D2A7E43-D659-483E-91AA-FC77386C7BE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178665" y="3264093"/>
                  <a:ext cx="1821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4CE21E8-BF38-4218-89D6-D2A8721FA8D5}"/>
                    </a:ext>
                  </a:extLst>
                </p14:cNvPr>
                <p14:cNvContentPartPr/>
                <p14:nvPr/>
              </p14:nvContentPartPr>
              <p14:xfrm>
                <a:off x="2362265" y="3244653"/>
                <a:ext cx="178560" cy="241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4CE21E8-BF38-4218-89D6-D2A8721FA8D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353265" y="3236013"/>
                  <a:ext cx="1962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079FBD1-51EA-4626-9EB8-3FD032EC9460}"/>
                    </a:ext>
                  </a:extLst>
                </p14:cNvPr>
                <p14:cNvContentPartPr/>
                <p14:nvPr/>
              </p14:nvContentPartPr>
              <p14:xfrm>
                <a:off x="2563505" y="3192093"/>
                <a:ext cx="344520" cy="299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079FBD1-51EA-4626-9EB8-3FD032EC946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554505" y="3183093"/>
                  <a:ext cx="3621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C15F62C-3FB7-4FFD-84BF-7E9F8E519931}"/>
                    </a:ext>
                  </a:extLst>
                </p14:cNvPr>
                <p14:cNvContentPartPr/>
                <p14:nvPr/>
              </p14:nvContentPartPr>
              <p14:xfrm>
                <a:off x="650922" y="2379033"/>
                <a:ext cx="156600" cy="446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C15F62C-3FB7-4FFD-84BF-7E9F8E51993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41922" y="2370033"/>
                  <a:ext cx="174240" cy="46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AE85BFA-8B80-446F-AD39-F14F8267B120}"/>
              </a:ext>
            </a:extLst>
          </p:cNvPr>
          <p:cNvGrpSpPr/>
          <p:nvPr/>
        </p:nvGrpSpPr>
        <p:grpSpPr>
          <a:xfrm>
            <a:off x="3233329" y="2770537"/>
            <a:ext cx="556920" cy="331920"/>
            <a:chOff x="2991282" y="2725713"/>
            <a:chExt cx="556920" cy="33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80FA4FF-636B-4269-B27B-88F6E1F288CD}"/>
                    </a:ext>
                  </a:extLst>
                </p14:cNvPr>
                <p14:cNvContentPartPr/>
                <p14:nvPr/>
              </p14:nvContentPartPr>
              <p14:xfrm>
                <a:off x="2991282" y="2884473"/>
                <a:ext cx="177840" cy="1731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80FA4FF-636B-4269-B27B-88F6E1F288C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82282" y="2875833"/>
                  <a:ext cx="1954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A664631-8975-4A58-BA80-B5C9C9A6E9DD}"/>
                    </a:ext>
                  </a:extLst>
                </p14:cNvPr>
                <p14:cNvContentPartPr/>
                <p14:nvPr/>
              </p14:nvContentPartPr>
              <p14:xfrm>
                <a:off x="3194682" y="2797713"/>
                <a:ext cx="29520" cy="169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A664631-8975-4A58-BA80-B5C9C9A6E9D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185682" y="2789073"/>
                  <a:ext cx="471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3BDE2E2-29AA-4CCF-8DA8-E9187BE3DD17}"/>
                    </a:ext>
                  </a:extLst>
                </p14:cNvPr>
                <p14:cNvContentPartPr/>
                <p14:nvPr/>
              </p14:nvContentPartPr>
              <p14:xfrm>
                <a:off x="3216642" y="2865753"/>
                <a:ext cx="160560" cy="1170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3BDE2E2-29AA-4CCF-8DA8-E9187BE3DD1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208002" y="2856753"/>
                  <a:ext cx="1782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EF8F80E-2DC6-4C34-A18A-3FAD05CBC023}"/>
                    </a:ext>
                  </a:extLst>
                </p14:cNvPr>
                <p14:cNvContentPartPr/>
                <p14:nvPr/>
              </p14:nvContentPartPr>
              <p14:xfrm>
                <a:off x="3277482" y="2769633"/>
                <a:ext cx="40320" cy="249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EF8F80E-2DC6-4C34-A18A-3FAD05CBC02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268842" y="2760993"/>
                  <a:ext cx="579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1677787-286F-400C-AE00-7464A659963E}"/>
                    </a:ext>
                  </a:extLst>
                </p14:cNvPr>
                <p14:cNvContentPartPr/>
                <p14:nvPr/>
              </p14:nvContentPartPr>
              <p14:xfrm>
                <a:off x="3366042" y="2725713"/>
                <a:ext cx="182160" cy="315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1677787-286F-400C-AE00-7464A659963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357402" y="2717073"/>
                  <a:ext cx="199800" cy="33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9FB0D2B-E663-486D-9C6B-3EBFBE38F8B8}"/>
              </a:ext>
            </a:extLst>
          </p:cNvPr>
          <p:cNvGrpSpPr/>
          <p:nvPr/>
        </p:nvGrpSpPr>
        <p:grpSpPr>
          <a:xfrm>
            <a:off x="3531720" y="4880584"/>
            <a:ext cx="1404720" cy="1325520"/>
            <a:chOff x="3289673" y="4835760"/>
            <a:chExt cx="1404720" cy="132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C3E6F3F-F858-4A0B-81E3-E513B5E7394A}"/>
                    </a:ext>
                  </a:extLst>
                </p14:cNvPr>
                <p14:cNvContentPartPr/>
                <p14:nvPr/>
              </p14:nvContentPartPr>
              <p14:xfrm>
                <a:off x="3289673" y="4835760"/>
                <a:ext cx="219600" cy="423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C3E6F3F-F858-4A0B-81E3-E513B5E7394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280673" y="4826760"/>
                  <a:ext cx="23724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027A68A-553A-4445-9007-FFFC4BC9409D}"/>
                    </a:ext>
                  </a:extLst>
                </p14:cNvPr>
                <p14:cNvContentPartPr/>
                <p14:nvPr/>
              </p14:nvContentPartPr>
              <p14:xfrm>
                <a:off x="3392273" y="5106480"/>
                <a:ext cx="175680" cy="1990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027A68A-553A-4445-9007-FFFC4BC9409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383273" y="5097480"/>
                  <a:ext cx="1933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2109478-CE6B-4174-8DBE-4448E550F3C1}"/>
                    </a:ext>
                  </a:extLst>
                </p14:cNvPr>
                <p14:cNvContentPartPr/>
                <p14:nvPr/>
              </p14:nvContentPartPr>
              <p14:xfrm>
                <a:off x="3588113" y="5081640"/>
                <a:ext cx="206640" cy="1929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2109478-CE6B-4174-8DBE-4448E550F3C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579113" y="5072640"/>
                  <a:ext cx="2242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DE1C306-CF0A-4AD9-88F9-843A79B76C57}"/>
                    </a:ext>
                  </a:extLst>
                </p14:cNvPr>
                <p14:cNvContentPartPr/>
                <p14:nvPr/>
              </p14:nvContentPartPr>
              <p14:xfrm>
                <a:off x="3779273" y="5065440"/>
                <a:ext cx="133560" cy="1839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DE1C306-CF0A-4AD9-88F9-843A79B76C5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770633" y="5056440"/>
                  <a:ext cx="1512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62F3BBB-54B2-4001-A3ED-6CBA60C5007C}"/>
                    </a:ext>
                  </a:extLst>
                </p14:cNvPr>
                <p14:cNvContentPartPr/>
                <p14:nvPr/>
              </p14:nvContentPartPr>
              <p14:xfrm>
                <a:off x="3914273" y="5040960"/>
                <a:ext cx="144000" cy="1958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62F3BBB-54B2-4001-A3ED-6CBA60C5007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905633" y="5032320"/>
                  <a:ext cx="1616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69E7751-EF56-4964-99B2-A4394A5C4448}"/>
                    </a:ext>
                  </a:extLst>
                </p14:cNvPr>
                <p14:cNvContentPartPr/>
                <p14:nvPr/>
              </p14:nvContentPartPr>
              <p14:xfrm>
                <a:off x="3953513" y="5034480"/>
                <a:ext cx="289800" cy="590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69E7751-EF56-4964-99B2-A4394A5C444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944873" y="5025840"/>
                  <a:ext cx="30744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40DA285-AF4F-47ED-8689-2A8B53C7989F}"/>
                    </a:ext>
                  </a:extLst>
                </p14:cNvPr>
                <p14:cNvContentPartPr/>
                <p14:nvPr/>
              </p14:nvContentPartPr>
              <p14:xfrm>
                <a:off x="3523673" y="5530200"/>
                <a:ext cx="72360" cy="560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40DA285-AF4F-47ED-8689-2A8B53C7989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514673" y="5521560"/>
                  <a:ext cx="9000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7D50194-A8BF-47F7-8360-C2C3BDC20C1F}"/>
                    </a:ext>
                  </a:extLst>
                </p14:cNvPr>
                <p14:cNvContentPartPr/>
                <p14:nvPr/>
              </p14:nvContentPartPr>
              <p14:xfrm>
                <a:off x="3452033" y="5494200"/>
                <a:ext cx="439200" cy="6670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7D50194-A8BF-47F7-8360-C2C3BDC20C1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443393" y="5485200"/>
                  <a:ext cx="456840" cy="68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E80B227-D084-4614-93F0-481244C83F1B}"/>
                    </a:ext>
                  </a:extLst>
                </p14:cNvPr>
                <p14:cNvContentPartPr/>
                <p14:nvPr/>
              </p14:nvContentPartPr>
              <p14:xfrm>
                <a:off x="3824633" y="5718840"/>
                <a:ext cx="185040" cy="2876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E80B227-D084-4614-93F0-481244C83F1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15633" y="5709840"/>
                  <a:ext cx="2026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97278BD-7084-4BF4-B2E1-599DDE220254}"/>
                    </a:ext>
                  </a:extLst>
                </p14:cNvPr>
                <p14:cNvContentPartPr/>
                <p14:nvPr/>
              </p14:nvContentPartPr>
              <p14:xfrm>
                <a:off x="3995273" y="5741160"/>
                <a:ext cx="160560" cy="330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97278BD-7084-4BF4-B2E1-599DDE22025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986273" y="5732160"/>
                  <a:ext cx="1782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286A9D4-F309-4FA6-AB61-837997FA9A20}"/>
                    </a:ext>
                  </a:extLst>
                </p14:cNvPr>
                <p14:cNvContentPartPr/>
                <p14:nvPr/>
              </p14:nvContentPartPr>
              <p14:xfrm>
                <a:off x="4206233" y="5760600"/>
                <a:ext cx="232560" cy="239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286A9D4-F309-4FA6-AB61-837997FA9A2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197233" y="5751600"/>
                  <a:ext cx="2502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15A1AE6-B90F-4E35-95B3-9B544DA3F19D}"/>
                    </a:ext>
                  </a:extLst>
                </p14:cNvPr>
                <p14:cNvContentPartPr/>
                <p14:nvPr/>
              </p14:nvContentPartPr>
              <p14:xfrm>
                <a:off x="4412873" y="5557200"/>
                <a:ext cx="212040" cy="4946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15A1AE6-B90F-4E35-95B3-9B544DA3F19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403873" y="5548200"/>
                  <a:ext cx="22968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3F7F661-DADD-4165-A177-B5C182572634}"/>
                    </a:ext>
                  </a:extLst>
                </p14:cNvPr>
                <p14:cNvContentPartPr/>
                <p14:nvPr/>
              </p14:nvContentPartPr>
              <p14:xfrm>
                <a:off x="4523033" y="5595360"/>
                <a:ext cx="171360" cy="4212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3F7F661-DADD-4165-A177-B5C18257263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514393" y="5586720"/>
                  <a:ext cx="1890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E4558ED-F3E7-493C-9A94-6AC9A3E9B9E0}"/>
              </a:ext>
            </a:extLst>
          </p:cNvPr>
          <p:cNvGrpSpPr/>
          <p:nvPr/>
        </p:nvGrpSpPr>
        <p:grpSpPr>
          <a:xfrm>
            <a:off x="2713440" y="1770184"/>
            <a:ext cx="476640" cy="643680"/>
            <a:chOff x="2471393" y="1725360"/>
            <a:chExt cx="476640" cy="64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F1F1BB1-C3FD-4CB1-8B46-F79AF3EDA844}"/>
                    </a:ext>
                  </a:extLst>
                </p14:cNvPr>
                <p14:cNvContentPartPr/>
                <p14:nvPr/>
              </p14:nvContentPartPr>
              <p14:xfrm>
                <a:off x="2636633" y="1790880"/>
                <a:ext cx="66600" cy="3733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F1F1BB1-C3FD-4CB1-8B46-F79AF3EDA84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627633" y="1782240"/>
                  <a:ext cx="8424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597A3E5-2346-4229-AEAC-B81D08FD1894}"/>
                    </a:ext>
                  </a:extLst>
                </p14:cNvPr>
                <p14:cNvContentPartPr/>
                <p14:nvPr/>
              </p14:nvContentPartPr>
              <p14:xfrm>
                <a:off x="2740673" y="1725360"/>
                <a:ext cx="33840" cy="4258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597A3E5-2346-4229-AEAC-B81D08FD189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731673" y="1716720"/>
                  <a:ext cx="5148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85A72BE-3C5D-4C69-8B7A-24AD5BA15A0F}"/>
                    </a:ext>
                  </a:extLst>
                </p14:cNvPr>
                <p14:cNvContentPartPr/>
                <p14:nvPr/>
              </p14:nvContentPartPr>
              <p14:xfrm>
                <a:off x="2471393" y="1959360"/>
                <a:ext cx="476640" cy="4096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85A72BE-3C5D-4C69-8B7A-24AD5BA15A0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62393" y="1950360"/>
                  <a:ext cx="494280" cy="42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53F3829-CF3E-4A46-9CF2-C44BC34BA84A}"/>
              </a:ext>
            </a:extLst>
          </p:cNvPr>
          <p:cNvGrpSpPr/>
          <p:nvPr/>
        </p:nvGrpSpPr>
        <p:grpSpPr>
          <a:xfrm>
            <a:off x="2777880" y="4040344"/>
            <a:ext cx="447120" cy="739440"/>
            <a:chOff x="2535833" y="3995520"/>
            <a:chExt cx="447120" cy="73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6044A91-2355-472E-B791-256643B847C5}"/>
                    </a:ext>
                  </a:extLst>
                </p14:cNvPr>
                <p14:cNvContentPartPr/>
                <p14:nvPr/>
              </p14:nvContentPartPr>
              <p14:xfrm>
                <a:off x="2694953" y="4115400"/>
                <a:ext cx="46800" cy="4280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6044A91-2355-472E-B791-256643B847C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686313" y="4106400"/>
                  <a:ext cx="6444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3FEDA1E-B424-464D-BBE2-5BF1A0242961}"/>
                    </a:ext>
                  </a:extLst>
                </p14:cNvPr>
                <p14:cNvContentPartPr/>
                <p14:nvPr/>
              </p14:nvContentPartPr>
              <p14:xfrm>
                <a:off x="2765873" y="3995520"/>
                <a:ext cx="56880" cy="5554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3FEDA1E-B424-464D-BBE2-5BF1A024296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756873" y="3986880"/>
                  <a:ext cx="7452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7C125AF-EB3D-49E5-884F-1F4ED24A64C0}"/>
                    </a:ext>
                  </a:extLst>
                </p14:cNvPr>
                <p14:cNvContentPartPr/>
                <p14:nvPr/>
              </p14:nvContentPartPr>
              <p14:xfrm>
                <a:off x="2564273" y="4297560"/>
                <a:ext cx="418680" cy="3812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7C125AF-EB3D-49E5-884F-1F4ED24A64C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555273" y="4288920"/>
                  <a:ext cx="4363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2CECA97-802A-47F2-BDD6-496751B6C8F2}"/>
                    </a:ext>
                  </a:extLst>
                </p14:cNvPr>
                <p14:cNvContentPartPr/>
                <p14:nvPr/>
              </p14:nvContentPartPr>
              <p14:xfrm>
                <a:off x="2535833" y="4380360"/>
                <a:ext cx="294120" cy="3546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2CECA97-802A-47F2-BDD6-496751B6C8F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526833" y="4371360"/>
                  <a:ext cx="311760" cy="37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8319519-0C17-4BFA-AB36-DB5C3CA4084F}"/>
                  </a:ext>
                </a:extLst>
              </p14:cNvPr>
              <p14:cNvContentPartPr/>
              <p14:nvPr/>
            </p14:nvContentPartPr>
            <p14:xfrm>
              <a:off x="1332120" y="515944"/>
              <a:ext cx="1024920" cy="8132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8319519-0C17-4BFA-AB36-DB5C3CA4084F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278120" y="407944"/>
                <a:ext cx="1132560" cy="10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C846F1EC-5F7B-4277-94DC-8BDB6F747AB6}"/>
                  </a:ext>
                </a:extLst>
              </p14:cNvPr>
              <p14:cNvContentPartPr/>
              <p14:nvPr/>
            </p14:nvContentPartPr>
            <p14:xfrm>
              <a:off x="1367040" y="5144104"/>
              <a:ext cx="1674720" cy="7797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C846F1EC-5F7B-4277-94DC-8BDB6F747AB6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313040" y="5036464"/>
                <a:ext cx="1782360" cy="995400"/>
              </a:xfrm>
              <a:prstGeom prst="rect">
                <a:avLst/>
              </a:prstGeom>
            </p:spPr>
          </p:pic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D48A2C9D-F92A-4BD6-BE82-34C7FC61DA5A}"/>
              </a:ext>
            </a:extLst>
          </p:cNvPr>
          <p:cNvSpPr txBox="1"/>
          <p:nvPr/>
        </p:nvSpPr>
        <p:spPr>
          <a:xfrm>
            <a:off x="4707347" y="720571"/>
            <a:ext cx="5900211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/library/album[title='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Separuh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Jiwaku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Pergi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']/year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204020A-BF28-4112-BF99-8A0D4D334AE5}"/>
              </a:ext>
            </a:extLst>
          </p:cNvPr>
          <p:cNvSpPr txBox="1"/>
          <p:nvPr/>
        </p:nvSpPr>
        <p:spPr>
          <a:xfrm>
            <a:off x="3856523" y="3700472"/>
            <a:ext cx="2256111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e.g.,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library.json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67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E4308492-FFB8-4428-8DB7-C501A1198FC3}"/>
              </a:ext>
            </a:extLst>
          </p:cNvPr>
          <p:cNvSpPr/>
          <p:nvPr/>
        </p:nvSpPr>
        <p:spPr>
          <a:xfrm>
            <a:off x="504209" y="2010180"/>
            <a:ext cx="3660249" cy="2768123"/>
          </a:xfrm>
          <a:prstGeom prst="roundRect">
            <a:avLst>
              <a:gd name="adj" fmla="val 753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B558F3B-47B4-4E4B-BAD1-0E4F15E45D3D}"/>
              </a:ext>
            </a:extLst>
          </p:cNvPr>
          <p:cNvGrpSpPr/>
          <p:nvPr/>
        </p:nvGrpSpPr>
        <p:grpSpPr>
          <a:xfrm>
            <a:off x="1491657" y="448658"/>
            <a:ext cx="806272" cy="638314"/>
            <a:chOff x="1142651" y="243105"/>
            <a:chExt cx="1541520" cy="122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BBF3C38-AE87-4F7B-98A2-57FDDBACABB0}"/>
                    </a:ext>
                  </a:extLst>
                </p14:cNvPr>
                <p14:cNvContentPartPr/>
                <p14:nvPr/>
              </p14:nvContentPartPr>
              <p14:xfrm>
                <a:off x="1401131" y="580785"/>
                <a:ext cx="235800" cy="513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BBF3C38-AE87-4F7B-98A2-57FDDBACABB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83944" y="563604"/>
                  <a:ext cx="269486" cy="5470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2258444-AA8C-44C8-8D2B-E9C36A0E6345}"/>
                    </a:ext>
                  </a:extLst>
                </p14:cNvPr>
                <p14:cNvContentPartPr/>
                <p14:nvPr/>
              </p14:nvContentPartPr>
              <p14:xfrm>
                <a:off x="1648810" y="824865"/>
                <a:ext cx="191879" cy="244799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2258444-AA8C-44C8-8D2B-E9C36A0E634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31617" y="807674"/>
                  <a:ext cx="225578" cy="2784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F2A5B36-39EA-4365-951F-DD95C13994A2}"/>
                    </a:ext>
                  </a:extLst>
                </p14:cNvPr>
                <p14:cNvContentPartPr/>
                <p14:nvPr/>
              </p14:nvContentPartPr>
              <p14:xfrm>
                <a:off x="1878851" y="843225"/>
                <a:ext cx="32761" cy="415801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F2A5B36-39EA-4365-951F-DD95C13994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61788" y="826043"/>
                  <a:ext cx="66205" cy="4494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FDAD30D-67CB-4396-81B0-EC870394EB64}"/>
                    </a:ext>
                  </a:extLst>
                </p14:cNvPr>
                <p14:cNvContentPartPr/>
                <p14:nvPr/>
              </p14:nvContentPartPr>
              <p14:xfrm>
                <a:off x="1883891" y="828465"/>
                <a:ext cx="86761" cy="142919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FDAD30D-67CB-4396-81B0-EC870394EB6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67365" y="811287"/>
                  <a:ext cx="120501" cy="1765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7EAF494-2573-403B-84A8-26E543D126CA}"/>
                    </a:ext>
                  </a:extLst>
                </p14:cNvPr>
                <p14:cNvContentPartPr/>
                <p14:nvPr/>
              </p14:nvContentPartPr>
              <p14:xfrm>
                <a:off x="2018531" y="841424"/>
                <a:ext cx="173881" cy="168841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7EAF494-2573-403B-84A8-26E543D126C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01349" y="824265"/>
                  <a:ext cx="207558" cy="2024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AB5172E-7E33-43BC-B1EF-FBDE2BB2AEBC}"/>
                    </a:ext>
                  </a:extLst>
                </p14:cNvPr>
                <p14:cNvContentPartPr/>
                <p14:nvPr/>
              </p14:nvContentPartPr>
              <p14:xfrm>
                <a:off x="2190251" y="803625"/>
                <a:ext cx="122760" cy="36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AB5172E-7E33-43BC-B1EF-FBDE2BB2AEB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73106" y="786625"/>
                  <a:ext cx="156365" cy="7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3507F5A-C7B1-41DA-8359-DCF4C33AD56D}"/>
                    </a:ext>
                  </a:extLst>
                </p14:cNvPr>
                <p14:cNvContentPartPr/>
                <p14:nvPr/>
              </p14:nvContentPartPr>
              <p14:xfrm>
                <a:off x="2199251" y="669704"/>
                <a:ext cx="136080" cy="418321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3507F5A-C7B1-41DA-8359-DCF4C33AD56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82069" y="652503"/>
                  <a:ext cx="169756" cy="4520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7C627D5-7236-455F-8E87-DEAB46C706B6}"/>
                    </a:ext>
                  </a:extLst>
                </p14:cNvPr>
                <p14:cNvContentPartPr/>
                <p14:nvPr/>
              </p14:nvContentPartPr>
              <p14:xfrm>
                <a:off x="1142651" y="243105"/>
                <a:ext cx="1541520" cy="1220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7C627D5-7236-455F-8E87-DEAB46C706B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5447" y="225897"/>
                  <a:ext cx="1575241" cy="125412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1BB9FBD-E8BF-466C-8AE5-2D10B8D62601}"/>
              </a:ext>
            </a:extLst>
          </p:cNvPr>
          <p:cNvGrpSpPr/>
          <p:nvPr/>
        </p:nvGrpSpPr>
        <p:grpSpPr>
          <a:xfrm>
            <a:off x="1632339" y="5717361"/>
            <a:ext cx="1131454" cy="556030"/>
            <a:chOff x="9449471" y="1909096"/>
            <a:chExt cx="2163240" cy="106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79EC2F0-C07C-45AA-AF76-E60AF51F335C}"/>
                    </a:ext>
                  </a:extLst>
                </p14:cNvPr>
                <p14:cNvContentPartPr/>
                <p14:nvPr/>
              </p14:nvContentPartPr>
              <p14:xfrm>
                <a:off x="9789669" y="2129056"/>
                <a:ext cx="272520" cy="502559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79EC2F0-C07C-45AA-AF76-E60AF51F335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72508" y="2111869"/>
                  <a:ext cx="306156" cy="536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374588E-96DB-4425-8FB4-0EB52A8DBB7A}"/>
                    </a:ext>
                  </a:extLst>
                </p14:cNvPr>
                <p14:cNvContentPartPr/>
                <p14:nvPr/>
              </p14:nvContentPartPr>
              <p14:xfrm>
                <a:off x="10114030" y="2336416"/>
                <a:ext cx="234360" cy="254881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374588E-96DB-4425-8FB4-0EB52A8DBB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96848" y="2319241"/>
                  <a:ext cx="268036" cy="2885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B3A80F6-3872-41F5-9E1C-841E4770ECB5}"/>
                    </a:ext>
                  </a:extLst>
                </p14:cNvPr>
                <p14:cNvContentPartPr/>
                <p14:nvPr/>
              </p14:nvContentPartPr>
              <p14:xfrm>
                <a:off x="10358470" y="2363775"/>
                <a:ext cx="157679" cy="122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B3A80F6-3872-41F5-9E1C-841E4770ECB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341256" y="2346775"/>
                  <a:ext cx="191418" cy="4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F1C26E5-5A9A-4852-8719-1B2D7B848827}"/>
                    </a:ext>
                  </a:extLst>
                </p14:cNvPr>
                <p14:cNvContentPartPr/>
                <p14:nvPr/>
              </p14:nvContentPartPr>
              <p14:xfrm>
                <a:off x="10417871" y="2195296"/>
                <a:ext cx="177119" cy="405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F1C26E5-5A9A-4852-8719-1B2D7B84882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400708" y="2178793"/>
                  <a:ext cx="210758" cy="4386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CD66689-FBC2-4357-BF84-E3EA7A3391B8}"/>
                    </a:ext>
                  </a:extLst>
                </p14:cNvPr>
                <p14:cNvContentPartPr/>
                <p14:nvPr/>
              </p14:nvContentPartPr>
              <p14:xfrm>
                <a:off x="10611910" y="2283137"/>
                <a:ext cx="177119" cy="606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CD66689-FBC2-4357-BF84-E3EA7A3391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594747" y="2265934"/>
                  <a:ext cx="210758" cy="6399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04917FA-4FD4-40F6-A584-CBC76C6FA8C7}"/>
                    </a:ext>
                  </a:extLst>
                </p14:cNvPr>
                <p14:cNvContentPartPr/>
                <p14:nvPr/>
              </p14:nvContentPartPr>
              <p14:xfrm>
                <a:off x="10878311" y="2359456"/>
                <a:ext cx="246241" cy="207001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04917FA-4FD4-40F6-A584-CBC76C6FA8C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861115" y="2342263"/>
                  <a:ext cx="279944" cy="2406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C30B2A6-F1E0-4EB2-A440-EC85BADB51BD}"/>
                    </a:ext>
                  </a:extLst>
                </p14:cNvPr>
                <p14:cNvContentPartPr/>
                <p14:nvPr/>
              </p14:nvContentPartPr>
              <p14:xfrm>
                <a:off x="11127070" y="2382135"/>
                <a:ext cx="187560" cy="18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C30B2A6-F1E0-4EB2-A440-EC85BADB51B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109894" y="2365421"/>
                  <a:ext cx="221225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2CE85CD-8FEF-423B-836A-81D615309B85}"/>
                    </a:ext>
                  </a:extLst>
                </p14:cNvPr>
                <p14:cNvContentPartPr/>
                <p14:nvPr/>
              </p14:nvContentPartPr>
              <p14:xfrm>
                <a:off x="11172430" y="2204656"/>
                <a:ext cx="198720" cy="514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2CE85CD-8FEF-423B-836A-81D615309B8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155240" y="2187474"/>
                  <a:ext cx="232413" cy="5477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7102D9B-1F6C-472B-8678-DDE67160C6A6}"/>
                    </a:ext>
                  </a:extLst>
                </p14:cNvPr>
                <p14:cNvContentPartPr/>
                <p14:nvPr/>
              </p14:nvContentPartPr>
              <p14:xfrm>
                <a:off x="9449471" y="1909096"/>
                <a:ext cx="2163240" cy="1063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7102D9B-1F6C-472B-8678-DDE67160C6A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432264" y="1891894"/>
                  <a:ext cx="2196965" cy="109679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3A46C627-9411-4973-AB68-74A739F89359}"/>
              </a:ext>
            </a:extLst>
          </p:cNvPr>
          <p:cNvSpPr txBox="1"/>
          <p:nvPr/>
        </p:nvSpPr>
        <p:spPr>
          <a:xfrm>
            <a:off x="4382699" y="5615896"/>
            <a:ext cx="650784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{ _id: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ObjectId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("622b46f6b742b5fa67eaeb96"), year: 1998 }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12DC396-E7E3-43F6-8D1B-769B704B9541}"/>
              </a:ext>
            </a:extLst>
          </p:cNvPr>
          <p:cNvGrpSpPr/>
          <p:nvPr/>
        </p:nvGrpSpPr>
        <p:grpSpPr>
          <a:xfrm>
            <a:off x="655246" y="2372805"/>
            <a:ext cx="743421" cy="603062"/>
            <a:chOff x="281164" y="2320609"/>
            <a:chExt cx="1421353" cy="115300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103D5C6-0F94-41C4-8300-719A63108A5D}"/>
                    </a:ext>
                  </a:extLst>
                </p14:cNvPr>
                <p14:cNvContentPartPr/>
                <p14:nvPr/>
              </p14:nvContentPartPr>
              <p14:xfrm>
                <a:off x="360675" y="2320609"/>
                <a:ext cx="161411" cy="612318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103D5C6-0F94-41C4-8300-719A63108A5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3504" y="2303409"/>
                  <a:ext cx="195067" cy="6460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A9BDFD8-230E-4AE5-B19A-219E6A0CE692}"/>
                    </a:ext>
                  </a:extLst>
                </p14:cNvPr>
                <p14:cNvContentPartPr/>
                <p14:nvPr/>
              </p14:nvContentPartPr>
              <p14:xfrm>
                <a:off x="535236" y="2525094"/>
                <a:ext cx="80027" cy="172972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A9BDFD8-230E-4AE5-B19A-219E6A0CE69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8136" y="2507934"/>
                  <a:ext cx="113543" cy="2066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9F1C432-E4B8-4939-80E8-73A5F279EEFF}"/>
                    </a:ext>
                  </a:extLst>
                </p14:cNvPr>
                <p14:cNvContentPartPr/>
                <p14:nvPr/>
              </p14:nvContentPartPr>
              <p14:xfrm>
                <a:off x="665133" y="2509225"/>
                <a:ext cx="155744" cy="155744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9F1C432-E4B8-4939-80E8-73A5F279EEF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7981" y="2492073"/>
                  <a:ext cx="189363" cy="1893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958B331-9310-404E-B2CE-F9C1A33D5212}"/>
                    </a:ext>
                  </a:extLst>
                </p14:cNvPr>
                <p14:cNvContentPartPr/>
                <p14:nvPr/>
              </p14:nvContentPartPr>
              <p14:xfrm>
                <a:off x="834482" y="2463431"/>
                <a:ext cx="92267" cy="255718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958B331-9310-404E-B2CE-F9C1A33D521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7396" y="2446246"/>
                  <a:ext cx="125757" cy="2894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C6F6C75-E838-4138-AEA7-0A018BB1284D}"/>
                    </a:ext>
                  </a:extLst>
                </p14:cNvPr>
                <p14:cNvContentPartPr/>
                <p14:nvPr/>
              </p14:nvContentPartPr>
              <p14:xfrm>
                <a:off x="655839" y="2884642"/>
                <a:ext cx="68464" cy="395366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C6F6C75-E838-4138-AEA7-0A018BB1284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8723" y="2867452"/>
                  <a:ext cx="102011" cy="4290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DC57E2C-BD1C-42BC-88DC-B992F7BFD495}"/>
                    </a:ext>
                  </a:extLst>
                </p14:cNvPr>
                <p14:cNvContentPartPr/>
                <p14:nvPr/>
              </p14:nvContentPartPr>
              <p14:xfrm>
                <a:off x="658106" y="2859930"/>
                <a:ext cx="116751" cy="269321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DC57E2C-BD1C-42BC-88DC-B992F7BFD49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0937" y="2842754"/>
                  <a:ext cx="150403" cy="3029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5824C11-FCD0-4FEA-B0DF-3EDC2FE783A9}"/>
                    </a:ext>
                  </a:extLst>
                </p14:cNvPr>
                <p14:cNvContentPartPr/>
                <p14:nvPr/>
              </p14:nvContentPartPr>
              <p14:xfrm>
                <a:off x="811357" y="3024062"/>
                <a:ext cx="114711" cy="190656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5824C11-FCD0-4FEA-B0DF-3EDC2FE783A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4185" y="3006917"/>
                  <a:ext cx="148369" cy="2242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656ED15-BFC8-4D0D-A1CE-34E0067F3701}"/>
                    </a:ext>
                  </a:extLst>
                </p14:cNvPr>
                <p14:cNvContentPartPr/>
                <p14:nvPr/>
              </p14:nvContentPartPr>
              <p14:xfrm>
                <a:off x="950097" y="3049452"/>
                <a:ext cx="84785" cy="1414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656ED15-BFC8-4D0D-A1CE-34E0067F370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3003" y="3032285"/>
                  <a:ext cx="118289" cy="1751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7EB1ADA-EC48-4099-A995-FA534121A8D3}"/>
                    </a:ext>
                  </a:extLst>
                </p14:cNvPr>
                <p14:cNvContentPartPr/>
                <p14:nvPr/>
              </p14:nvContentPartPr>
              <p14:xfrm>
                <a:off x="1006544" y="2985069"/>
                <a:ext cx="209019" cy="488541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7EB1ADA-EC48-4099-A995-FA534121A8D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89355" y="2967867"/>
                  <a:ext cx="242710" cy="522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D2A7E43-D659-483E-91AA-FC77386C7BE9}"/>
                    </a:ext>
                  </a:extLst>
                </p14:cNvPr>
                <p14:cNvContentPartPr/>
                <p14:nvPr/>
              </p14:nvContentPartPr>
              <p14:xfrm>
                <a:off x="1248890" y="2977815"/>
                <a:ext cx="103603" cy="161864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D2A7E43-D659-483E-91AA-FC77386C7BE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231737" y="2960668"/>
                  <a:ext cx="137223" cy="195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4CE21E8-BF38-4218-89D6-D2A8721FA8D5}"/>
                    </a:ext>
                  </a:extLst>
                </p14:cNvPr>
                <p14:cNvContentPartPr/>
                <p14:nvPr/>
              </p14:nvContentPartPr>
              <p14:xfrm>
                <a:off x="1358838" y="2959906"/>
                <a:ext cx="112443" cy="152343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4CE21E8-BF38-4218-89D6-D2A8721FA8D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41697" y="2942750"/>
                  <a:ext cx="146039" cy="1859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079FBD1-51EA-4626-9EB8-3FD032EC9460}"/>
                    </a:ext>
                  </a:extLst>
                </p14:cNvPr>
                <p14:cNvContentPartPr/>
                <p14:nvPr/>
              </p14:nvContentPartPr>
              <p14:xfrm>
                <a:off x="1485565" y="2926807"/>
                <a:ext cx="216952" cy="188616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079FBD1-51EA-4626-9EB8-3FD032EC946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468401" y="2909660"/>
                  <a:ext cx="250593" cy="2222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C15F62C-3FB7-4FFD-84BF-7E9F8E519931}"/>
                    </a:ext>
                  </a:extLst>
                </p14:cNvPr>
                <p14:cNvContentPartPr/>
                <p14:nvPr/>
              </p14:nvContentPartPr>
              <p14:xfrm>
                <a:off x="281164" y="2414805"/>
                <a:ext cx="98614" cy="281336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C15F62C-3FB7-4FFD-84BF-7E9F8E51993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4044" y="2397608"/>
                  <a:ext cx="132170" cy="31504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9FB0D2B-E663-486D-9C6B-3EBFBE38F8B8}"/>
              </a:ext>
            </a:extLst>
          </p:cNvPr>
          <p:cNvGrpSpPr/>
          <p:nvPr/>
        </p:nvGrpSpPr>
        <p:grpSpPr>
          <a:xfrm>
            <a:off x="3019543" y="5659742"/>
            <a:ext cx="734721" cy="693295"/>
            <a:chOff x="3869200" y="5081182"/>
            <a:chExt cx="1404720" cy="132551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C3E6F3F-F858-4A0B-81E3-E513B5E7394A}"/>
                    </a:ext>
                  </a:extLst>
                </p14:cNvPr>
                <p14:cNvContentPartPr/>
                <p14:nvPr/>
              </p14:nvContentPartPr>
              <p14:xfrm>
                <a:off x="3869200" y="5081182"/>
                <a:ext cx="219600" cy="423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C3E6F3F-F858-4A0B-81E3-E513B5E7394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51990" y="5064000"/>
                  <a:ext cx="253332" cy="4570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027A68A-553A-4445-9007-FFFC4BC9409D}"/>
                    </a:ext>
                  </a:extLst>
                </p14:cNvPr>
                <p14:cNvContentPartPr/>
                <p14:nvPr/>
              </p14:nvContentPartPr>
              <p14:xfrm>
                <a:off x="3971800" y="5351903"/>
                <a:ext cx="175680" cy="1990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027A68A-553A-4445-9007-FFFC4BC9409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54644" y="5334741"/>
                  <a:ext cx="209306" cy="2327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2109478-CE6B-4174-8DBE-4448E550F3C1}"/>
                    </a:ext>
                  </a:extLst>
                </p14:cNvPr>
                <p14:cNvContentPartPr/>
                <p14:nvPr/>
              </p14:nvContentPartPr>
              <p14:xfrm>
                <a:off x="4167639" y="5327062"/>
                <a:ext cx="206639" cy="1929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2109478-CE6B-4174-8DBE-4448E550F3C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50476" y="5309895"/>
                  <a:ext cx="240278" cy="2266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DE1C306-CF0A-4AD9-88F9-843A79B76C57}"/>
                    </a:ext>
                  </a:extLst>
                </p14:cNvPr>
                <p14:cNvContentPartPr/>
                <p14:nvPr/>
              </p14:nvContentPartPr>
              <p14:xfrm>
                <a:off x="4358800" y="5310862"/>
                <a:ext cx="133560" cy="1839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DE1C306-CF0A-4AD9-88F9-843A79B76C5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41677" y="5293702"/>
                  <a:ext cx="167121" cy="217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62F3BBB-54B2-4001-A3ED-6CBA60C5007C}"/>
                    </a:ext>
                  </a:extLst>
                </p14:cNvPr>
                <p14:cNvContentPartPr/>
                <p14:nvPr/>
              </p14:nvContentPartPr>
              <p14:xfrm>
                <a:off x="4493800" y="5286382"/>
                <a:ext cx="143999" cy="195841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62F3BBB-54B2-4001-A3ED-6CBA60C5007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76657" y="5269203"/>
                  <a:ext cx="177599" cy="2295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69E7751-EF56-4964-99B2-A4394A5C4448}"/>
                    </a:ext>
                  </a:extLst>
                </p14:cNvPr>
                <p14:cNvContentPartPr/>
                <p14:nvPr/>
              </p14:nvContentPartPr>
              <p14:xfrm>
                <a:off x="4533040" y="5279903"/>
                <a:ext cx="289800" cy="590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69E7751-EF56-4964-99B2-A4394A5C444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515872" y="5262710"/>
                  <a:ext cx="323450" cy="6244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40DA285-AF4F-47ED-8689-2A8B53C7989F}"/>
                    </a:ext>
                  </a:extLst>
                </p14:cNvPr>
                <p14:cNvContentPartPr/>
                <p14:nvPr/>
              </p14:nvContentPartPr>
              <p14:xfrm>
                <a:off x="4103200" y="5775623"/>
                <a:ext cx="72360" cy="560521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40DA285-AF4F-47ED-8689-2A8B53C7989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086134" y="5758429"/>
                  <a:ext cx="105809" cy="594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7D50194-A8BF-47F7-8360-C2C3BDC20C1F}"/>
                    </a:ext>
                  </a:extLst>
                </p14:cNvPr>
                <p14:cNvContentPartPr/>
                <p14:nvPr/>
              </p14:nvContentPartPr>
              <p14:xfrm>
                <a:off x="4031559" y="5739622"/>
                <a:ext cx="439200" cy="667079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7D50194-A8BF-47F7-8360-C2C3BDC20C1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014349" y="5722429"/>
                  <a:ext cx="472932" cy="7007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E80B227-D084-4614-93F0-481244C83F1B}"/>
                    </a:ext>
                  </a:extLst>
                </p14:cNvPr>
                <p14:cNvContentPartPr/>
                <p14:nvPr/>
              </p14:nvContentPartPr>
              <p14:xfrm>
                <a:off x="4404160" y="5964264"/>
                <a:ext cx="185040" cy="287639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E80B227-D084-4614-93F0-481244C83F1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86963" y="5947102"/>
                  <a:ext cx="218746" cy="3212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97278BD-7084-4BF4-B2E1-599DDE220254}"/>
                    </a:ext>
                  </a:extLst>
                </p14:cNvPr>
                <p14:cNvContentPartPr/>
                <p14:nvPr/>
              </p14:nvContentPartPr>
              <p14:xfrm>
                <a:off x="4574800" y="5986583"/>
                <a:ext cx="160560" cy="330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97278BD-7084-4BF4-B2E1-599DDE22025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57646" y="5969406"/>
                  <a:ext cx="194182" cy="3641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286A9D4-F309-4FA6-AB61-837997FA9A20}"/>
                    </a:ext>
                  </a:extLst>
                </p14:cNvPr>
                <p14:cNvContentPartPr/>
                <p14:nvPr/>
              </p14:nvContentPartPr>
              <p14:xfrm>
                <a:off x="4785760" y="6006024"/>
                <a:ext cx="232561" cy="239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286A9D4-F309-4FA6-AB61-837997FA9A2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768559" y="5988826"/>
                  <a:ext cx="266275" cy="2731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15A1AE6-B90F-4E35-95B3-9B544DA3F19D}"/>
                    </a:ext>
                  </a:extLst>
                </p14:cNvPr>
                <p14:cNvContentPartPr/>
                <p14:nvPr/>
              </p14:nvContentPartPr>
              <p14:xfrm>
                <a:off x="4992399" y="5802625"/>
                <a:ext cx="212040" cy="4946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15A1AE6-B90F-4E35-95B3-9B544DA3F19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75244" y="5785426"/>
                  <a:ext cx="245664" cy="528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3F7F661-DADD-4165-A177-B5C182572634}"/>
                    </a:ext>
                  </a:extLst>
                </p14:cNvPr>
                <p14:cNvContentPartPr/>
                <p14:nvPr/>
              </p14:nvContentPartPr>
              <p14:xfrm>
                <a:off x="5102559" y="5840781"/>
                <a:ext cx="171361" cy="4212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3F7F661-DADD-4165-A177-B5C18257263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86042" y="5823575"/>
                  <a:ext cx="205083" cy="45492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E4558ED-F3E7-493C-9A94-6AC9A3E9B9E0}"/>
              </a:ext>
            </a:extLst>
          </p:cNvPr>
          <p:cNvGrpSpPr/>
          <p:nvPr/>
        </p:nvGrpSpPr>
        <p:grpSpPr>
          <a:xfrm>
            <a:off x="2096137" y="1555095"/>
            <a:ext cx="249300" cy="336667"/>
            <a:chOff x="2717030" y="1689102"/>
            <a:chExt cx="476640" cy="64367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F1F1BB1-C3FD-4CB1-8B46-F79AF3EDA844}"/>
                    </a:ext>
                  </a:extLst>
                </p14:cNvPr>
                <p14:cNvContentPartPr/>
                <p14:nvPr/>
              </p14:nvContentPartPr>
              <p14:xfrm>
                <a:off x="2882269" y="1754620"/>
                <a:ext cx="66600" cy="3733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F1F1BB1-C3FD-4CB1-8B46-F79AF3EDA84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865104" y="1737432"/>
                  <a:ext cx="100243" cy="4070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597A3E5-2346-4229-AEAC-B81D08FD1894}"/>
                    </a:ext>
                  </a:extLst>
                </p14:cNvPr>
                <p14:cNvContentPartPr/>
                <p14:nvPr/>
              </p14:nvContentPartPr>
              <p14:xfrm>
                <a:off x="2986308" y="1689102"/>
                <a:ext cx="33841" cy="425881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597A3E5-2346-4229-AEAC-B81D08FD189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969387" y="1671902"/>
                  <a:ext cx="67005" cy="459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85A72BE-3C5D-4C69-8B7A-24AD5BA15A0F}"/>
                    </a:ext>
                  </a:extLst>
                </p14:cNvPr>
                <p14:cNvContentPartPr/>
                <p14:nvPr/>
              </p14:nvContentPartPr>
              <p14:xfrm>
                <a:off x="2717030" y="1923100"/>
                <a:ext cx="476640" cy="409681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85A72BE-3C5D-4C69-8B7A-24AD5BA15A0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99835" y="1905915"/>
                  <a:ext cx="510342" cy="44336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53F3829-CF3E-4A46-9CF2-C44BC34BA84A}"/>
              </a:ext>
            </a:extLst>
          </p:cNvPr>
          <p:cNvGrpSpPr/>
          <p:nvPr/>
        </p:nvGrpSpPr>
        <p:grpSpPr>
          <a:xfrm>
            <a:off x="2124412" y="5021994"/>
            <a:ext cx="233859" cy="386752"/>
            <a:chOff x="3115358" y="4240941"/>
            <a:chExt cx="447118" cy="7394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6044A91-2355-472E-B791-256643B847C5}"/>
                    </a:ext>
                  </a:extLst>
                </p14:cNvPr>
                <p14:cNvContentPartPr/>
                <p14:nvPr/>
              </p14:nvContentPartPr>
              <p14:xfrm>
                <a:off x="3274477" y="4360817"/>
                <a:ext cx="46800" cy="4280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6044A91-2355-472E-B791-256643B847C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257271" y="4343640"/>
                  <a:ext cx="80524" cy="461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3FEDA1E-B424-464D-BBE2-5BF1A0242961}"/>
                    </a:ext>
                  </a:extLst>
                </p14:cNvPr>
                <p14:cNvContentPartPr/>
                <p14:nvPr/>
              </p14:nvContentPartPr>
              <p14:xfrm>
                <a:off x="3345400" y="4240941"/>
                <a:ext cx="56879" cy="5554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3FEDA1E-B424-464D-BBE2-5BF1A024296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328268" y="4223754"/>
                  <a:ext cx="90458" cy="5891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7C125AF-EB3D-49E5-884F-1F4ED24A64C0}"/>
                    </a:ext>
                  </a:extLst>
                </p14:cNvPr>
                <p14:cNvContentPartPr/>
                <p14:nvPr/>
              </p14:nvContentPartPr>
              <p14:xfrm>
                <a:off x="3143796" y="4542981"/>
                <a:ext cx="418680" cy="381239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7C125AF-EB3D-49E5-884F-1F4ED24A64C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26609" y="4525808"/>
                  <a:ext cx="452367" cy="4148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2CECA97-802A-47F2-BDD6-496751B6C8F2}"/>
                    </a:ext>
                  </a:extLst>
                </p14:cNvPr>
                <p14:cNvContentPartPr/>
                <p14:nvPr/>
              </p14:nvContentPartPr>
              <p14:xfrm>
                <a:off x="3115358" y="4625777"/>
                <a:ext cx="294121" cy="3546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2CECA97-802A-47F2-BDD6-496751B6C8F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098178" y="4608597"/>
                  <a:ext cx="327794" cy="38827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8319519-0C17-4BFA-AB36-DB5C3CA4084F}"/>
                  </a:ext>
                </a:extLst>
              </p14:cNvPr>
              <p14:cNvContentPartPr/>
              <p14:nvPr/>
            </p14:nvContentPartPr>
            <p14:xfrm>
              <a:off x="1684714" y="640414"/>
              <a:ext cx="536072" cy="425355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8319519-0C17-4BFA-AB36-DB5C3CA4084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630711" y="532456"/>
                <a:ext cx="643718" cy="6409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C846F1EC-5F7B-4277-94DC-8BDB6F747AB6}"/>
                  </a:ext>
                </a:extLst>
              </p14:cNvPr>
              <p14:cNvContentPartPr/>
              <p14:nvPr/>
            </p14:nvContentPartPr>
            <p14:xfrm>
              <a:off x="1894336" y="5769985"/>
              <a:ext cx="875940" cy="407843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C846F1EC-5F7B-4277-94DC-8BDB6F747AB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840354" y="5662450"/>
                <a:ext cx="983543" cy="623273"/>
              </a:xfrm>
              <a:prstGeom prst="rect">
                <a:avLst/>
              </a:prstGeom>
            </p:spPr>
          </p:pic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D48A2C9D-F92A-4BD6-BE82-34C7FC61DA5A}"/>
              </a:ext>
            </a:extLst>
          </p:cNvPr>
          <p:cNvSpPr txBox="1"/>
          <p:nvPr/>
        </p:nvSpPr>
        <p:spPr>
          <a:xfrm>
            <a:off x="4600406" y="875850"/>
            <a:ext cx="5900211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/library/album[title='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Separuh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Jiwaku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Pergi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']/year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2945393-20BB-49B4-A8F3-7C48F6074613}"/>
              </a:ext>
            </a:extLst>
          </p:cNvPr>
          <p:cNvGrpSpPr/>
          <p:nvPr/>
        </p:nvGrpSpPr>
        <p:grpSpPr>
          <a:xfrm>
            <a:off x="2079885" y="2064628"/>
            <a:ext cx="294665" cy="405296"/>
            <a:chOff x="1658881" y="2190748"/>
            <a:chExt cx="294665" cy="40529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752A979-A46A-444D-A92B-EFA6CE2E4956}"/>
                    </a:ext>
                  </a:extLst>
                </p14:cNvPr>
                <p14:cNvContentPartPr/>
                <p14:nvPr/>
              </p14:nvContentPartPr>
              <p14:xfrm>
                <a:off x="1754621" y="2190748"/>
                <a:ext cx="21275" cy="259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752A979-A46A-444D-A92B-EFA6CE2E495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745606" y="2181748"/>
                  <a:ext cx="38944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8C694EE-347D-44AE-9D0F-88B0A0BC2E78}"/>
                    </a:ext>
                  </a:extLst>
                </p14:cNvPr>
                <p14:cNvContentPartPr/>
                <p14:nvPr/>
              </p14:nvContentPartPr>
              <p14:xfrm>
                <a:off x="1834404" y="2201918"/>
                <a:ext cx="18616" cy="286686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8C694EE-347D-44AE-9D0F-88B0A0BC2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825279" y="2193274"/>
                  <a:ext cx="36502" cy="3043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DD7A1F8-7922-4E54-9A86-C13C011CE89B}"/>
                    </a:ext>
                  </a:extLst>
                </p14:cNvPr>
                <p14:cNvContentPartPr/>
                <p14:nvPr/>
              </p14:nvContentPartPr>
              <p14:xfrm>
                <a:off x="1658881" y="2333293"/>
                <a:ext cx="294665" cy="262751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DD7A1F8-7922-4E54-9A86-C13C011CE89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649875" y="2324295"/>
                  <a:ext cx="312316" cy="2803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45C371F-9082-4BAE-85AD-5EF29235E41C}"/>
              </a:ext>
            </a:extLst>
          </p:cNvPr>
          <p:cNvGrpSpPr/>
          <p:nvPr/>
        </p:nvGrpSpPr>
        <p:grpSpPr>
          <a:xfrm>
            <a:off x="619243" y="3016250"/>
            <a:ext cx="765102" cy="238722"/>
            <a:chOff x="153078" y="2827991"/>
            <a:chExt cx="765102" cy="23872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02CDB7D-EA67-46A6-B6F1-79E3F392FA88}"/>
                    </a:ext>
                  </a:extLst>
                </p14:cNvPr>
                <p14:cNvContentPartPr/>
                <p14:nvPr/>
              </p14:nvContentPartPr>
              <p14:xfrm>
                <a:off x="172801" y="2888300"/>
                <a:ext cx="47834" cy="6461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02CDB7D-EA67-46A6-B6F1-79E3F392FA8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63810" y="2879326"/>
                  <a:ext cx="65457" cy="821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DA0C0B4-1334-43AB-AEF9-8236C612E68A}"/>
                    </a:ext>
                  </a:extLst>
                </p14:cNvPr>
                <p14:cNvContentPartPr/>
                <p14:nvPr/>
              </p14:nvContentPartPr>
              <p14:xfrm>
                <a:off x="153078" y="2906890"/>
                <a:ext cx="38312" cy="56902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DA0C0B4-1334-43AB-AEF9-8236C612E68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44127" y="2898301"/>
                  <a:ext cx="55857" cy="744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71B96CC-1364-46B5-A596-4C03B89A2112}"/>
                    </a:ext>
                  </a:extLst>
                </p14:cNvPr>
                <p14:cNvContentPartPr/>
                <p14:nvPr/>
              </p14:nvContentPartPr>
              <p14:xfrm>
                <a:off x="229250" y="2863137"/>
                <a:ext cx="7254" cy="12242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71B96CC-1364-46B5-A596-4C03B89A211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20614" y="2854136"/>
                  <a:ext cx="24180" cy="298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D27F387-D17D-4146-921F-B540E91B50A3}"/>
                    </a:ext>
                  </a:extLst>
                </p14:cNvPr>
                <p14:cNvContentPartPr/>
                <p14:nvPr/>
              </p14:nvContentPartPr>
              <p14:xfrm>
                <a:off x="239905" y="2893061"/>
                <a:ext cx="12469" cy="52368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D27F387-D17D-4146-921F-B540E91B50A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31355" y="2884094"/>
                  <a:ext cx="29926" cy="699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D2DD443-4176-4862-BCEE-FDD34E89A3C9}"/>
                    </a:ext>
                  </a:extLst>
                </p14:cNvPr>
                <p14:cNvContentPartPr/>
                <p14:nvPr/>
              </p14:nvContentPartPr>
              <p14:xfrm>
                <a:off x="258721" y="2881273"/>
                <a:ext cx="34912" cy="18136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D2DD443-4176-4862-BCEE-FDD34E89A3C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49815" y="2872383"/>
                  <a:ext cx="52368" cy="355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F361877-FC00-4664-9B18-54FD8D84E5EF}"/>
                    </a:ext>
                  </a:extLst>
                </p14:cNvPr>
                <p14:cNvContentPartPr/>
                <p14:nvPr/>
              </p14:nvContentPartPr>
              <p14:xfrm>
                <a:off x="267562" y="2852255"/>
                <a:ext cx="21990" cy="80705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F361877-FC00-4664-9B18-54FD8D84E5E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58550" y="2843288"/>
                  <a:ext cx="39654" cy="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F11B373-FA1F-4F36-9313-A38123E415F2}"/>
                    </a:ext>
                  </a:extLst>
                </p14:cNvPr>
                <p14:cNvContentPartPr/>
                <p14:nvPr/>
              </p14:nvContentPartPr>
              <p14:xfrm>
                <a:off x="292499" y="2837293"/>
                <a:ext cx="58942" cy="102242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F11B373-FA1F-4F36-9313-A38123E415F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83514" y="2828324"/>
                  <a:ext cx="76553" cy="1198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2E8FEFC-2277-4EA0-974D-6B44D85AE50F}"/>
                    </a:ext>
                  </a:extLst>
                </p14:cNvPr>
                <p14:cNvContentPartPr/>
                <p14:nvPr/>
              </p14:nvContentPartPr>
              <p14:xfrm>
                <a:off x="431694" y="2840240"/>
                <a:ext cx="91360" cy="127633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2E8FEFC-2277-4EA0-974D-6B44D85AE50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22702" y="2831611"/>
                  <a:ext cx="108985" cy="145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822F725-0DA2-4181-A797-50AE2F6EDA2F}"/>
                    </a:ext>
                  </a:extLst>
                </p14:cNvPr>
                <p14:cNvContentPartPr/>
                <p14:nvPr/>
              </p14:nvContentPartPr>
              <p14:xfrm>
                <a:off x="525548" y="2883540"/>
                <a:ext cx="34685" cy="49421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822F725-0DA2-4181-A797-50AE2F6EDA2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16966" y="2874945"/>
                  <a:ext cx="52206" cy="669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04DD8CD-8DD3-4292-A9FC-611CD45C4059}"/>
                    </a:ext>
                  </a:extLst>
                </p14:cNvPr>
                <p14:cNvContentPartPr/>
                <p14:nvPr/>
              </p14:nvContentPartPr>
              <p14:xfrm>
                <a:off x="573608" y="2883766"/>
                <a:ext cx="41033" cy="61889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04DD8CD-8DD3-4292-A9FC-611CD45C405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4610" y="2874823"/>
                  <a:ext cx="58670" cy="794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3F8152C-DAD4-4E81-8013-CF370A3B55A2}"/>
                    </a:ext>
                  </a:extLst>
                </p14:cNvPr>
                <p14:cNvContentPartPr/>
                <p14:nvPr/>
              </p14:nvContentPartPr>
              <p14:xfrm>
                <a:off x="596052" y="2884446"/>
                <a:ext cx="85239" cy="182267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3F8152C-DAD4-4E81-8013-CF370A3B55A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87061" y="2875458"/>
                  <a:ext cx="102862" cy="1998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932FBD2-3CAC-43BA-A731-3331DB84024C}"/>
                    </a:ext>
                  </a:extLst>
                </p14:cNvPr>
                <p14:cNvContentPartPr/>
                <p14:nvPr/>
              </p14:nvContentPartPr>
              <p14:xfrm>
                <a:off x="698747" y="2904169"/>
                <a:ext cx="42166" cy="53501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932FBD2-3CAC-43BA-A731-3331DB84024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89737" y="2895192"/>
                  <a:ext cx="59825" cy="710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4770ED7-B900-4232-826A-5D8D409F16F4}"/>
                    </a:ext>
                  </a:extLst>
                </p14:cNvPr>
                <p14:cNvContentPartPr/>
                <p14:nvPr/>
              </p14:nvContentPartPr>
              <p14:xfrm>
                <a:off x="773460" y="2852111"/>
                <a:ext cx="11880" cy="117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4770ED7-B900-4232-826A-5D8D409F16F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64460" y="2843111"/>
                  <a:ext cx="295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FE7257F-52AB-4FBF-82F7-B4B6C4749DA9}"/>
                    </a:ext>
                  </a:extLst>
                </p14:cNvPr>
                <p14:cNvContentPartPr/>
                <p14:nvPr/>
              </p14:nvContentPartPr>
              <p14:xfrm>
                <a:off x="768780" y="2827991"/>
                <a:ext cx="58680" cy="149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FE7257F-52AB-4FBF-82F7-B4B6C4749DA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60140" y="2819351"/>
                  <a:ext cx="76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D869BFF-1CF9-402C-9B41-478AD72497AB}"/>
                    </a:ext>
                  </a:extLst>
                </p14:cNvPr>
                <p14:cNvContentPartPr/>
                <p14:nvPr/>
              </p14:nvContentPartPr>
              <p14:xfrm>
                <a:off x="845100" y="2832311"/>
                <a:ext cx="14040" cy="122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D869BFF-1CF9-402C-9B41-478AD72497A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36460" y="2823671"/>
                  <a:ext cx="316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88E87FC-4FA2-4E4D-B632-A35B357560EA}"/>
                    </a:ext>
                  </a:extLst>
                </p14:cNvPr>
                <p14:cNvContentPartPr/>
                <p14:nvPr/>
              </p14:nvContentPartPr>
              <p14:xfrm>
                <a:off x="850860" y="2829431"/>
                <a:ext cx="67320" cy="144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88E87FC-4FA2-4E4D-B632-A35B357560E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41860" y="2820431"/>
                  <a:ext cx="8496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103EE2D-8499-4868-BED6-2429AF248783}"/>
              </a:ext>
            </a:extLst>
          </p:cNvPr>
          <p:cNvGrpSpPr/>
          <p:nvPr/>
        </p:nvGrpSpPr>
        <p:grpSpPr>
          <a:xfrm>
            <a:off x="1502548" y="2870341"/>
            <a:ext cx="1935532" cy="1902039"/>
            <a:chOff x="1036383" y="2682082"/>
            <a:chExt cx="1935532" cy="190203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C864F7B-D16A-454D-9BC8-E6E6E3547B39}"/>
                    </a:ext>
                  </a:extLst>
                </p14:cNvPr>
                <p14:cNvContentPartPr/>
                <p14:nvPr/>
              </p14:nvContentPartPr>
              <p14:xfrm>
                <a:off x="1036383" y="3273445"/>
                <a:ext cx="399978" cy="342002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C864F7B-D16A-454D-9BC8-E6E6E3547B3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27383" y="3264445"/>
                  <a:ext cx="417619" cy="3596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552C7F6-86FF-49A1-AA3B-77FDB671EADD}"/>
                    </a:ext>
                  </a:extLst>
                </p14:cNvPr>
                <p14:cNvContentPartPr/>
                <p14:nvPr/>
              </p14:nvContentPartPr>
              <p14:xfrm>
                <a:off x="1471465" y="3382482"/>
                <a:ext cx="102122" cy="145205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552C7F6-86FF-49A1-AA3B-77FDB671EAD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462475" y="3373474"/>
                  <a:ext cx="119742" cy="1628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D4E8DEE-152C-4006-8595-18496F04FC00}"/>
                    </a:ext>
                  </a:extLst>
                </p14:cNvPr>
                <p14:cNvContentPartPr/>
                <p14:nvPr/>
              </p14:nvContentPartPr>
              <p14:xfrm>
                <a:off x="1502847" y="3377163"/>
                <a:ext cx="185628" cy="414339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D4E8DEE-152C-4006-8595-18496F04FC0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494213" y="3368156"/>
                  <a:ext cx="203255" cy="4319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4BB9208-6FDF-4B1B-9E8C-EDBE5C0C5568}"/>
                    </a:ext>
                  </a:extLst>
                </p14:cNvPr>
                <p14:cNvContentPartPr/>
                <p14:nvPr/>
              </p14:nvContentPartPr>
              <p14:xfrm>
                <a:off x="1719856" y="3393120"/>
                <a:ext cx="85634" cy="132971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4BB9208-6FDF-4B1B-9E8C-EDBE5C0C556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710861" y="3384087"/>
                  <a:ext cx="103265" cy="1506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A844FD9-4822-4744-8589-9AD0E2B43530}"/>
                    </a:ext>
                  </a:extLst>
                </p14:cNvPr>
                <p14:cNvContentPartPr/>
                <p14:nvPr/>
              </p14:nvContentPartPr>
              <p14:xfrm>
                <a:off x="1874635" y="3257489"/>
                <a:ext cx="13829" cy="300515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A844FD9-4822-4744-8589-9AD0E2B4353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865537" y="3248481"/>
                  <a:ext cx="31661" cy="3181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359E1FC-62BA-45BF-9560-93EA83CF07CE}"/>
                    </a:ext>
                  </a:extLst>
                </p14:cNvPr>
                <p14:cNvContentPartPr/>
                <p14:nvPr/>
              </p14:nvContentPartPr>
              <p14:xfrm>
                <a:off x="1866125" y="3256425"/>
                <a:ext cx="113824" cy="3553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359E1FC-62BA-45BF-9560-93EA83CF07C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857480" y="3247426"/>
                  <a:ext cx="131474" cy="3729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CD05511-605E-45A4-80B3-6C747C08C51A}"/>
                    </a:ext>
                  </a:extLst>
                </p14:cNvPr>
                <p14:cNvContentPartPr/>
                <p14:nvPr/>
              </p14:nvContentPartPr>
              <p14:xfrm>
                <a:off x="1974629" y="3229831"/>
                <a:ext cx="161161" cy="395191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CD05511-605E-45A4-80B3-6C747C08C51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965995" y="3221185"/>
                  <a:ext cx="178788" cy="4128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8F18D10-8EDA-4107-B472-5FC3CC577718}"/>
                    </a:ext>
                  </a:extLst>
                </p14:cNvPr>
                <p14:cNvContentPartPr/>
                <p14:nvPr/>
              </p14:nvContentPartPr>
              <p14:xfrm>
                <a:off x="2297484" y="3217597"/>
                <a:ext cx="131376" cy="359555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8F18D10-8EDA-4107-B472-5FC3CC57771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288846" y="3208590"/>
                  <a:ext cx="149013" cy="3772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E06AA65-870B-4679-ACDE-2D7350CB0603}"/>
                    </a:ext>
                  </a:extLst>
                </p14:cNvPr>
                <p14:cNvContentPartPr/>
                <p14:nvPr/>
              </p14:nvContentPartPr>
              <p14:xfrm>
                <a:off x="2360778" y="3526091"/>
                <a:ext cx="187224" cy="173927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E06AA65-870B-4679-ACDE-2D7350CB060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352137" y="3517089"/>
                  <a:ext cx="204866" cy="1915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9ECFBDD-0BBE-4DDF-8726-4DC325FC3E68}"/>
                    </a:ext>
                  </a:extLst>
                </p14:cNvPr>
                <p14:cNvContentPartPr/>
                <p14:nvPr/>
              </p14:nvContentPartPr>
              <p14:xfrm>
                <a:off x="2495877" y="3374504"/>
                <a:ext cx="123929" cy="158502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9ECFBDD-0BBE-4DDF-8726-4DC325FC3E6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486871" y="3365478"/>
                  <a:ext cx="141582" cy="1761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4814DB6-C488-4879-8D05-872B6D58303A}"/>
                    </a:ext>
                  </a:extLst>
                </p14:cNvPr>
                <p14:cNvContentPartPr/>
                <p14:nvPr/>
              </p14:nvContentPartPr>
              <p14:xfrm>
                <a:off x="2607041" y="3378759"/>
                <a:ext cx="113824" cy="1664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4814DB6-C488-4879-8D05-872B6D58303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598007" y="3370129"/>
                  <a:ext cx="131530" cy="1840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850BC51-A75B-47B6-833D-0AC56C7AF453}"/>
                    </a:ext>
                  </a:extLst>
                </p14:cNvPr>
                <p14:cNvContentPartPr/>
                <p14:nvPr/>
              </p14:nvContentPartPr>
              <p14:xfrm>
                <a:off x="2755969" y="3392588"/>
                <a:ext cx="39360" cy="131908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850BC51-A75B-47B6-833D-0AC56C7AF45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746941" y="3383938"/>
                  <a:ext cx="57054" cy="1495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3C0A80E-F1A9-4C29-8335-C143BC255722}"/>
                    </a:ext>
                  </a:extLst>
                </p14:cNvPr>
                <p14:cNvContentPartPr/>
                <p14:nvPr/>
              </p14:nvContentPartPr>
              <p14:xfrm>
                <a:off x="2760224" y="3389928"/>
                <a:ext cx="211691" cy="367533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3C0A80E-F1A9-4C29-8335-C143BC25572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751584" y="3380929"/>
                  <a:ext cx="229332" cy="3851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230EBBF-D5CA-4BC7-9501-FC45E4013DF3}"/>
                    </a:ext>
                  </a:extLst>
                </p14:cNvPr>
                <p14:cNvContentPartPr/>
                <p14:nvPr/>
              </p14:nvContentPartPr>
              <p14:xfrm>
                <a:off x="1707549" y="4183611"/>
                <a:ext cx="20212" cy="209563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230EBBF-D5CA-4BC7-9501-FC45E4013DF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98526" y="4174594"/>
                  <a:ext cx="37898" cy="2272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3F19482-953E-4536-9CF1-7760CDC3FE0D}"/>
                    </a:ext>
                  </a:extLst>
                </p14:cNvPr>
                <p14:cNvContentPartPr/>
                <p14:nvPr/>
              </p14:nvContentPartPr>
              <p14:xfrm>
                <a:off x="1766589" y="4110211"/>
                <a:ext cx="23403" cy="282431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3F19482-953E-4536-9CF1-7760CDC3FE0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57948" y="4101565"/>
                  <a:ext cx="41045" cy="3000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A7D7446-6946-43CD-A4E3-7E3267C2778D}"/>
                    </a:ext>
                  </a:extLst>
                </p14:cNvPr>
                <p14:cNvContentPartPr/>
                <p14:nvPr/>
              </p14:nvContentPartPr>
              <p14:xfrm>
                <a:off x="1638936" y="4302222"/>
                <a:ext cx="231370" cy="281899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A7D7446-6946-43CD-A4E3-7E3267C2778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630300" y="4293581"/>
                  <a:ext cx="249002" cy="299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00E9CE7-D4BB-4CAD-8984-EA895CE1835F}"/>
                    </a:ext>
                  </a:extLst>
                </p14:cNvPr>
                <p14:cNvContentPartPr/>
                <p14:nvPr/>
              </p14:nvContentPartPr>
              <p14:xfrm>
                <a:off x="1257970" y="2702825"/>
                <a:ext cx="157970" cy="48402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00E9CE7-D4BB-4CAD-8984-EA895CE1835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248974" y="2693795"/>
                  <a:ext cx="175602" cy="661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5571510-9BB1-43DF-9306-63A4C793587E}"/>
                    </a:ext>
                  </a:extLst>
                </p14:cNvPr>
                <p14:cNvContentPartPr/>
                <p14:nvPr/>
              </p14:nvContentPartPr>
              <p14:xfrm>
                <a:off x="1288287" y="2766652"/>
                <a:ext cx="19680" cy="280836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5571510-9BB1-43DF-9306-63A4C793587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279176" y="2757639"/>
                  <a:ext cx="37538" cy="2985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2B0A746-9661-48C7-AF7A-3141085A9A69}"/>
                    </a:ext>
                  </a:extLst>
                </p14:cNvPr>
                <p14:cNvContentPartPr/>
                <p14:nvPr/>
              </p14:nvContentPartPr>
              <p14:xfrm>
                <a:off x="1276054" y="2854413"/>
                <a:ext cx="173395" cy="19467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2B0A746-9661-48C7-AF7A-3141085A9A6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267023" y="2845400"/>
                  <a:ext cx="191096" cy="2123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40D8A2D-3138-450E-A9ED-A019B3268A03}"/>
                    </a:ext>
                  </a:extLst>
                </p14:cNvPr>
                <p14:cNvContentPartPr/>
                <p14:nvPr/>
              </p14:nvContentPartPr>
              <p14:xfrm>
                <a:off x="1460086" y="2818244"/>
                <a:ext cx="141482" cy="297856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40D8A2D-3138-450E-A9ED-A019B3268A0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451446" y="2809240"/>
                  <a:ext cx="159122" cy="315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985F7D1-3CF1-48A1-BD46-1215D2F97448}"/>
                    </a:ext>
                  </a:extLst>
                </p14:cNvPr>
                <p14:cNvContentPartPr/>
                <p14:nvPr/>
              </p14:nvContentPartPr>
              <p14:xfrm>
                <a:off x="1592526" y="2815585"/>
                <a:ext cx="129780" cy="123397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985F7D1-3CF1-48A1-BD46-1215D2F9744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583898" y="2806591"/>
                  <a:ext cx="147396" cy="1410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2D18B2E-2014-4246-A896-248FFF9706F7}"/>
                    </a:ext>
                  </a:extLst>
                </p14:cNvPr>
                <p14:cNvContentPartPr/>
                <p14:nvPr/>
              </p14:nvContentPartPr>
              <p14:xfrm>
                <a:off x="1747836" y="2805479"/>
                <a:ext cx="44678" cy="1297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2D18B2E-2014-4246-A896-248FFF9706F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738828" y="2796466"/>
                  <a:ext cx="62333" cy="1474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EDC8FF4-392D-4357-B329-919DCFA0BF17}"/>
                    </a:ext>
                  </a:extLst>
                </p14:cNvPr>
                <p14:cNvContentPartPr/>
                <p14:nvPr/>
              </p14:nvContentPartPr>
              <p14:xfrm>
                <a:off x="1774431" y="2737930"/>
                <a:ext cx="14893" cy="7446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EDC8FF4-392D-4357-B329-919DCFA0BF1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765713" y="2729420"/>
                  <a:ext cx="32692" cy="248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AB8B36E-0B88-43D5-B967-F4D636D3E739}"/>
                    </a:ext>
                  </a:extLst>
                </p14:cNvPr>
                <p14:cNvContentPartPr/>
                <p14:nvPr/>
              </p14:nvContentPartPr>
              <p14:xfrm>
                <a:off x="1833470" y="2802288"/>
                <a:ext cx="113824" cy="127121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AB8B36E-0B88-43D5-B967-F4D636D3E73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824465" y="2793645"/>
                  <a:ext cx="131474" cy="1447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6430659-9F4D-441E-A367-F30FF0B968FC}"/>
                    </a:ext>
                  </a:extLst>
                </p14:cNvPr>
                <p14:cNvContentPartPr/>
                <p14:nvPr/>
              </p14:nvContentPartPr>
              <p14:xfrm>
                <a:off x="1952612" y="2682082"/>
                <a:ext cx="207967" cy="281899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6430659-9F4D-441E-A367-F30FF0B968F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943617" y="2673441"/>
                  <a:ext cx="225597" cy="299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EF0598C-BF15-4F5B-B4E8-E3007C8F2299}"/>
                    </a:ext>
                  </a:extLst>
                </p14:cNvPr>
                <p14:cNvContentPartPr/>
                <p14:nvPr/>
              </p14:nvContentPartPr>
              <p14:xfrm>
                <a:off x="2183983" y="2802820"/>
                <a:ext cx="357427" cy="156906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EF0598C-BF15-4F5B-B4E8-E3007C8F229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174984" y="2793823"/>
                  <a:ext cx="375064" cy="174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15B5660-79E6-417F-9BBC-423F119B7294}"/>
                    </a:ext>
                  </a:extLst>
                </p14:cNvPr>
                <p14:cNvContentPartPr/>
                <p14:nvPr/>
              </p14:nvContentPartPr>
              <p14:xfrm>
                <a:off x="2526517" y="2702293"/>
                <a:ext cx="197861" cy="258496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15B5660-79E6-417F-9BBC-423F119B729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517507" y="2693292"/>
                  <a:ext cx="215521" cy="27613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832AB0E7-45D7-47AA-8E2E-41E829BBCC1A}"/>
              </a:ext>
            </a:extLst>
          </p:cNvPr>
          <p:cNvSpPr txBox="1"/>
          <p:nvPr/>
        </p:nvSpPr>
        <p:spPr>
          <a:xfrm>
            <a:off x="3839111" y="3314557"/>
            <a:ext cx="7093494" cy="30777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db.library.find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({'title':'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Separuh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Jiwaku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Pergi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'},{'year':1}) 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7EB9A39-D333-43C3-A538-B77AF1E8E176}"/>
              </a:ext>
            </a:extLst>
          </p:cNvPr>
          <p:cNvGrpSpPr/>
          <p:nvPr/>
        </p:nvGrpSpPr>
        <p:grpSpPr>
          <a:xfrm>
            <a:off x="2741825" y="515900"/>
            <a:ext cx="754920" cy="918360"/>
            <a:chOff x="2741825" y="515900"/>
            <a:chExt cx="754920" cy="91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FEF5C52-38B9-43E5-80A1-88A27AD988F5}"/>
                    </a:ext>
                  </a:extLst>
                </p14:cNvPr>
                <p14:cNvContentPartPr/>
                <p14:nvPr/>
              </p14:nvContentPartPr>
              <p14:xfrm>
                <a:off x="2823545" y="733700"/>
                <a:ext cx="29880" cy="457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FEF5C52-38B9-43E5-80A1-88A27AD988F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814905" y="725060"/>
                  <a:ext cx="475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22DE3F6-24BE-4442-8F10-CF964B1C4909}"/>
                    </a:ext>
                  </a:extLst>
                </p14:cNvPr>
                <p14:cNvContentPartPr/>
                <p14:nvPr/>
              </p14:nvContentPartPr>
              <p14:xfrm>
                <a:off x="2741825" y="520580"/>
                <a:ext cx="149400" cy="3330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22DE3F6-24BE-4442-8F10-CF964B1C490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733185" y="511580"/>
                  <a:ext cx="1670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525075A-E9DC-481C-BB14-2C1DC90CA7C7}"/>
                    </a:ext>
                  </a:extLst>
                </p14:cNvPr>
                <p14:cNvContentPartPr/>
                <p14:nvPr/>
              </p14:nvContentPartPr>
              <p14:xfrm>
                <a:off x="2774945" y="541100"/>
                <a:ext cx="102960" cy="3430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525075A-E9DC-481C-BB14-2C1DC90CA7C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766305" y="532460"/>
                  <a:ext cx="12060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7A9CE6C-C0E1-44D2-8C02-EDB97F1C6F7D}"/>
                    </a:ext>
                  </a:extLst>
                </p14:cNvPr>
                <p14:cNvContentPartPr/>
                <p14:nvPr/>
              </p14:nvContentPartPr>
              <p14:xfrm>
                <a:off x="2942345" y="575660"/>
                <a:ext cx="19440" cy="2556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7A9CE6C-C0E1-44D2-8C02-EDB97F1C6F7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933345" y="567020"/>
                  <a:ext cx="370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861293C-6912-4987-B406-95A09B9D7B3A}"/>
                    </a:ext>
                  </a:extLst>
                </p14:cNvPr>
                <p14:cNvContentPartPr/>
                <p14:nvPr/>
              </p14:nvContentPartPr>
              <p14:xfrm>
                <a:off x="2944505" y="525620"/>
                <a:ext cx="80640" cy="1749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861293C-6912-4987-B406-95A09B9D7B3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935505" y="516620"/>
                  <a:ext cx="982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A832E12-2950-4514-A55F-085F15DE72C1}"/>
                    </a:ext>
                  </a:extLst>
                </p14:cNvPr>
                <p14:cNvContentPartPr/>
                <p14:nvPr/>
              </p14:nvContentPartPr>
              <p14:xfrm>
                <a:off x="3013985" y="681860"/>
                <a:ext cx="79560" cy="1238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A832E12-2950-4514-A55F-085F15DE72C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004985" y="672860"/>
                  <a:ext cx="972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5F688C6-CEE2-41A3-BC88-47565F1A868C}"/>
                    </a:ext>
                  </a:extLst>
                </p14:cNvPr>
                <p14:cNvContentPartPr/>
                <p14:nvPr/>
              </p14:nvContentPartPr>
              <p14:xfrm>
                <a:off x="3107225" y="648740"/>
                <a:ext cx="90360" cy="1652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5F688C6-CEE2-41A3-BC88-47565F1A868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098585" y="640100"/>
                  <a:ext cx="10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EC55897-BA87-41EE-B44B-A51A2449771B}"/>
                    </a:ext>
                  </a:extLst>
                </p14:cNvPr>
                <p14:cNvContentPartPr/>
                <p14:nvPr/>
              </p14:nvContentPartPr>
              <p14:xfrm>
                <a:off x="3224945" y="515900"/>
                <a:ext cx="104400" cy="3481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EC55897-BA87-41EE-B44B-A51A2449771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216305" y="507260"/>
                  <a:ext cx="1220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DF25CC7-7109-441A-9076-9ED37B715599}"/>
                    </a:ext>
                  </a:extLst>
                </p14:cNvPr>
                <p14:cNvContentPartPr/>
                <p14:nvPr/>
              </p14:nvContentPartPr>
              <p14:xfrm>
                <a:off x="2802305" y="976340"/>
                <a:ext cx="152280" cy="3160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DF25CC7-7109-441A-9076-9ED37B71559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793305" y="967340"/>
                  <a:ext cx="1699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1C18E2A-9411-4D0E-9C5A-89B2FB369689}"/>
                    </a:ext>
                  </a:extLst>
                </p14:cNvPr>
                <p14:cNvContentPartPr/>
                <p14:nvPr/>
              </p14:nvContentPartPr>
              <p14:xfrm>
                <a:off x="2909585" y="1206740"/>
                <a:ext cx="169920" cy="1954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1C18E2A-9411-4D0E-9C5A-89B2FB36968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900585" y="1197740"/>
                  <a:ext cx="1875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24DE32C-519B-4900-9637-E0B66ED3EC81}"/>
                    </a:ext>
                  </a:extLst>
                </p14:cNvPr>
                <p14:cNvContentPartPr/>
                <p14:nvPr/>
              </p14:nvContentPartPr>
              <p14:xfrm>
                <a:off x="3011465" y="1089380"/>
                <a:ext cx="136440" cy="1508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24DE32C-519B-4900-9637-E0B66ED3EC8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002825" y="1080740"/>
                  <a:ext cx="1540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4D28F38-4CAE-4B3B-BBBD-0184E1C3EFB9}"/>
                    </a:ext>
                  </a:extLst>
                </p14:cNvPr>
                <p14:cNvContentPartPr/>
                <p14:nvPr/>
              </p14:nvContentPartPr>
              <p14:xfrm>
                <a:off x="3143585" y="1067420"/>
                <a:ext cx="91080" cy="1659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4D28F38-4CAE-4B3B-BBBD-0184E1C3EFB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134945" y="1058780"/>
                  <a:ext cx="1087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1EEA5CC-96B9-4FCA-A009-74E853E7EFA8}"/>
                    </a:ext>
                  </a:extLst>
                </p14:cNvPr>
                <p14:cNvContentPartPr/>
                <p14:nvPr/>
              </p14:nvContentPartPr>
              <p14:xfrm>
                <a:off x="3226745" y="1055540"/>
                <a:ext cx="270000" cy="3787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1EEA5CC-96B9-4FCA-A009-74E853E7EFA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218105" y="1046900"/>
                  <a:ext cx="287640" cy="396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5522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Huasong Meng</dc:creator>
  <cp:lastModifiedBy>Mark Huasong Meng</cp:lastModifiedBy>
  <cp:revision>1</cp:revision>
  <dcterms:created xsi:type="dcterms:W3CDTF">2022-03-17T06:51:47Z</dcterms:created>
  <dcterms:modified xsi:type="dcterms:W3CDTF">2022-03-17T07:39:20Z</dcterms:modified>
</cp:coreProperties>
</file>