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BCDF-9CB7-4FB2-B1E6-4D0D2707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4DAE6-7949-47B2-8CA5-426859B62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E92E-E569-46ED-B952-1D2D3AB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98C8-7185-4765-ACFB-4F851836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7DDD-0E14-4DFE-B9D6-BBC724FC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0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6842-F1C8-43A0-B067-55AC32B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7558D-69D9-4966-8B5B-AF536D9F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5CF8-1CF3-41DB-8C06-1E72CFA4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7697-85BF-4BEB-AEFA-3266DAD2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6082-5358-415F-A3A9-CF0323BC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8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E76EB-9DBB-41A3-BE1B-D5EF2B306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B5C-8F4F-4027-9547-D59AF28D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85BF-E339-4FDF-947E-AA42C6C1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B197-BE74-4971-820F-E4E84170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AAF-0B7B-4F15-B33E-8CB6B7C2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6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90E9-B536-422F-9303-D2F4B8F0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159A-BA38-4788-A3F9-CB00FD57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D04E-CA29-4C88-83CF-1F4BC309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5AC8-F7E6-428C-937C-F61276D2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88E4-9F12-438F-9683-8F3AC20A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3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0A73-5D92-4046-9645-17DF22CB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C3EFC-1833-4CFD-BC09-325EDCCB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9EF9-AC69-43F1-BBC4-FA25A18E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F603-9B13-4658-B8E1-C8BF45F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70D-BCC6-4883-A6F2-509C6484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B26F-7CD9-4E03-BDCD-14774CDF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BE8D-E24E-4B34-8840-21577B0B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D3DB-31FD-4A62-BBE5-36823AAC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73FD-DA02-46FE-B3E1-CCF5F3B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1ABB-AC66-46D3-A42A-D8840B54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4E573-0149-4F44-82C0-8BFDD1A7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5E9-813A-4F21-B4B9-6444F005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2C18-E7ED-42A2-9BD6-9E373A72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98638-7863-4353-835B-092FFEFC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1820D-DDB9-41C3-BE45-5CB0A4320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50EB6-4DCD-409F-8D24-D79BAF37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0B18E-03E6-49F0-9FB5-DBDC0E3D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89A6F-9AD6-487C-9932-2F5DE9F6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727E8-1692-44F3-89FF-996AF78C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0BC3-BC7A-4797-9A28-8E2D856B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34AD6-CEAA-4A39-8054-DEE1A9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E83DC-8A07-4F0D-B9E9-86A6E05C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542C-9AC4-4147-BDBD-FAB8B190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1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5783A-23FD-43B7-B876-2797F004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BF87-A2BC-45F4-BBFD-DE280D4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07CB-8576-48A7-9AB0-9034B3C0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3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553-566B-4B4E-8FA6-061511AF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38EF-F3BC-4AF6-B652-EA973E0C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AAC6-6F7F-4C46-B281-70EFB55B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CD7E-FBB0-477F-A213-AB3F28E6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8DA3-94EC-4044-8587-0C6C1BE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61D9-51DC-4D98-8ECD-7F63EDCC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5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FE72-A6CF-4C1A-B336-2F67A48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95BD-2469-4011-A320-3DE8ED4F5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74A8-FA33-47E4-8D5A-FC7EDC73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9761-A47C-4891-8C09-9A130331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CCB4-D3F8-4329-9971-3AA00FF4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92B2-4A14-4BC9-AF2C-9B4B552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2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B14FE-F2AD-4198-AF00-7F98C276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F6B2-3CE3-4CD9-9B66-F0A1FB34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17E2-72E2-43A4-B681-A145FD5B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21D5-B8FA-4025-83EA-EB1CFADA5EF5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B789-D774-4487-AFC1-495BC2FA9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DBC6-761C-4C45-AFC3-77884EE5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E631-8818-48CF-A89C-8094A4ED1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8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65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C410E-4586-4E4A-A300-AB4C751B4CA4}"/>
              </a:ext>
            </a:extLst>
          </p:cNvPr>
          <p:cNvSpPr txBox="1"/>
          <p:nvPr/>
        </p:nvSpPr>
        <p:spPr>
          <a:xfrm>
            <a:off x="235670" y="269834"/>
            <a:ext cx="117835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No answer provided.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Wrong code, the code is not executable.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</a:rPr>
              <a:t>Wrong output.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</a:rPr>
              <a:t>Correct but missing the semicolon;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FF00"/>
                </a:solidFill>
              </a:rPr>
              <a:t>Correct output but … (aggregation has been used, hardcoded, </a:t>
            </a:r>
            <a:r>
              <a:rPr lang="en-US" sz="3200" b="1" dirty="0" err="1">
                <a:solidFill>
                  <a:srgbClr val="FFFF00"/>
                </a:solidFill>
              </a:rPr>
              <a:t>etc</a:t>
            </a:r>
            <a:r>
              <a:rPr lang="en-US" sz="3200" b="1" dirty="0">
                <a:solidFill>
                  <a:srgbClr val="FFFF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output (up to top …)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</a:rPr>
              <a:t>Good.</a:t>
            </a:r>
            <a:endParaRPr lang="en-SG" sz="2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3B3FA-CB4A-4797-A578-408EB87E1631}"/>
              </a:ext>
            </a:extLst>
          </p:cNvPr>
          <p:cNvSpPr txBox="1"/>
          <p:nvPr/>
        </p:nvSpPr>
        <p:spPr>
          <a:xfrm>
            <a:off x="1533525" y="5934075"/>
            <a:ext cx="940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Please give us a </a:t>
            </a:r>
            <a:r>
              <a:rPr lang="en-US" sz="4000" b="1" dirty="0">
                <a:highlight>
                  <a:srgbClr val="FFFF00"/>
                </a:highlight>
              </a:rPr>
              <a:t>chance</a:t>
            </a:r>
            <a:r>
              <a:rPr lang="en-US" sz="3200" dirty="0">
                <a:highlight>
                  <a:srgbClr val="FFFF00"/>
                </a:highlight>
              </a:rPr>
              <a:t> to be kind to you!</a:t>
            </a:r>
            <a:endParaRPr lang="en-SG" sz="3200" dirty="0">
              <a:highlight>
                <a:srgbClr val="FFFF00"/>
              </a:highlight>
            </a:endParaRPr>
          </a:p>
        </p:txBody>
      </p:sp>
      <p:pic>
        <p:nvPicPr>
          <p:cNvPr id="1026" name="Picture 2" descr="罪过，罪过啊_手机表情党">
            <a:extLst>
              <a:ext uri="{FF2B5EF4-FFF2-40B4-BE49-F238E27FC236}">
                <a16:creationId xmlns:a16="http://schemas.microsoft.com/office/drawing/2014/main" id="{5C791FB8-DBAD-496B-BA1B-F18FE5F803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575" y="5337743"/>
            <a:ext cx="1515850" cy="151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2</cp:revision>
  <dcterms:created xsi:type="dcterms:W3CDTF">2021-11-03T07:09:31Z</dcterms:created>
  <dcterms:modified xsi:type="dcterms:W3CDTF">2021-11-03T07:18:12Z</dcterms:modified>
</cp:coreProperties>
</file>