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7B88-AF6B-46D1-A8D9-7B0DBC14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B9DB7-F5E0-4A4A-9C5B-706AE38B9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C075-6ACC-466B-B58B-F8ED6BB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3066-9797-460F-9740-6019FB0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36E6-CCCF-400D-9FB2-07A772F6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0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077-5EB6-48B7-BC8F-3CDAB01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9B217-5D9F-4A92-8009-CD5F2825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32C5-A6B0-4BC3-AB58-345B9724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0DA4-FE81-498D-B619-FA121B4E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5B00-3EDA-4062-A7B2-0D0F53FA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7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AEF42-CA23-4EB7-9982-33506DB4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4F8C-BE43-4FF3-896D-83B9D065C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6A5B-06BA-4A36-AE4C-C8F9E88A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AD94-E4C8-4027-9B97-4FB7A6D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C352-8B81-42ED-9F7D-5593CC9E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2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1867-0E05-43EE-94C2-B5C9B826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339B-745B-4315-896B-6B21C490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EB55-C5FD-464E-8609-B70E40A2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89FA-13C4-43DC-890D-B1798C4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2CB6-5A6B-4842-B9A3-87BB3F66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4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46E-1B54-4110-B4CE-19B2273A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0750-0C08-4E5B-90D4-AE029379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D1DA-8925-4E5E-AF64-02CCA411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FCE7-36DC-4E36-8B7B-68721FC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19EA-3F49-4A6C-A095-3E42539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8BC1-CBBF-454B-AEFE-5EF1DE0D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9731-9328-47F9-948D-22124B34F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6462-C8BC-462C-BB94-F43C1F989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091A-DB9C-4B1D-8B16-61CA728E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03EF7-FDDA-453E-A409-E0EEA031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978C-D292-4852-A268-F6FE6DF1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32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996C-102B-4A29-AE3F-E7BA2AB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E3D1-2328-498A-89BF-C498D220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27B5-D3C9-49FA-80DF-30540F42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F0E00-2BD7-4084-BA33-32D55BD5D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9873-D675-4B2B-A8E0-4FA845AD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F0934-A1A6-40F3-ADC9-BB265FFF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D69CE-F824-49C4-A836-F9F5583F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5BDE0-CCF8-488D-9327-615FE55F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5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8575-B2A4-43C1-B680-72B4CC9B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31D6E-2C1C-4B9A-97E1-8BFD27D4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88F58-6DBE-4F49-8407-196B5742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58561-C323-4EDB-BF48-182C82A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72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967A2-1528-4241-AD69-0B980BFA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F4F14-2EC6-4670-8B72-2BB17C5A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C5FA8-57AC-403A-BA13-15E551F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79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9A1-42ED-49D5-8383-0154BC29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AE0E-061D-4179-B213-83ED4D82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97109-A16C-4F71-916E-D86C4CB3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C33-AE36-4A06-AD2C-1FD74C92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41631-231F-4868-8915-04F023E6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F615-32BE-42A7-8A2A-FC67CB5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63C8-AB19-4FD2-9200-69FF1EDC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2D979-A057-41F5-A4B9-D5181794E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F47D-84E8-439C-B2A6-ADB1B122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050D-1FA1-419D-B7C2-C54989D2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487F-F3FB-4447-806E-488F4624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2D9E-82F7-46A2-97F1-5C5426C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0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10B1D-0C8F-4806-B7CA-8917AF19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40DCB-BA0F-438E-8442-32D6C389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1348-BE5C-46DA-97E2-038C465A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69B-74F8-4198-B093-991B2CFD199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A23D-CAE8-4B01-AB01-9A27CAE6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B355-B0AD-44D8-8ECA-20F683A4B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1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8478689-5A94-48B2-BB45-B65433A95D43}"/>
              </a:ext>
            </a:extLst>
          </p:cNvPr>
          <p:cNvSpPr/>
          <p:nvPr/>
        </p:nvSpPr>
        <p:spPr>
          <a:xfrm>
            <a:off x="4429990" y="2205171"/>
            <a:ext cx="2006600" cy="9916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S:Led by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1503EC-B49A-467B-96AA-B5E2BD81F793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6436590" y="2700989"/>
            <a:ext cx="11326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4A45D9-115F-4FA5-96C1-E0AE72F5227C}"/>
              </a:ext>
            </a:extLst>
          </p:cNvPr>
          <p:cNvSpPr txBox="1"/>
          <p:nvPr/>
        </p:nvSpPr>
        <p:spPr>
          <a:xfrm>
            <a:off x="3415442" y="2331657"/>
            <a:ext cx="89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(1,1)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81F67-A913-4294-9849-416055A58E5E}"/>
              </a:ext>
            </a:extLst>
          </p:cNvPr>
          <p:cNvSpPr txBox="1"/>
          <p:nvPr/>
        </p:nvSpPr>
        <p:spPr>
          <a:xfrm>
            <a:off x="6543733" y="2298703"/>
            <a:ext cx="101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(0,n)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EF42D-E449-41CD-8F6D-1FB69914718C}"/>
              </a:ext>
            </a:extLst>
          </p:cNvPr>
          <p:cNvSpPr/>
          <p:nvPr/>
        </p:nvSpPr>
        <p:spPr>
          <a:xfrm>
            <a:off x="1058332" y="2381565"/>
            <a:ext cx="2289378" cy="638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E1: Government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28F6C0-C4BA-4E39-96EE-589A2ACFD4F0}"/>
              </a:ext>
            </a:extLst>
          </p:cNvPr>
          <p:cNvSpPr/>
          <p:nvPr/>
        </p:nvSpPr>
        <p:spPr>
          <a:xfrm>
            <a:off x="7569201" y="2381565"/>
            <a:ext cx="2239048" cy="638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E2: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Parliament Member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FDFA9E-74E8-4076-9530-E655DD2BBA28}"/>
              </a:ext>
            </a:extLst>
          </p:cNvPr>
          <p:cNvGrpSpPr/>
          <p:nvPr/>
        </p:nvGrpSpPr>
        <p:grpSpPr>
          <a:xfrm rot="10800000">
            <a:off x="9295683" y="3020414"/>
            <a:ext cx="135466" cy="658403"/>
            <a:chOff x="1904281" y="1993636"/>
            <a:chExt cx="135466" cy="65840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7D4D59-1E07-4A13-87FC-1FD9E3E942C6}"/>
                </a:ext>
              </a:extLst>
            </p:cNvPr>
            <p:cNvSpPr/>
            <p:nvPr/>
          </p:nvSpPr>
          <p:spPr>
            <a:xfrm>
              <a:off x="1904281" y="1993636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66F0CE-85C9-4607-B334-07823CBA763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72014" y="2125834"/>
              <a:ext cx="0" cy="526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AA2100-7412-4C36-8930-DD259F7D68CD}"/>
              </a:ext>
            </a:extLst>
          </p:cNvPr>
          <p:cNvGrpSpPr/>
          <p:nvPr/>
        </p:nvGrpSpPr>
        <p:grpSpPr>
          <a:xfrm rot="10800000">
            <a:off x="7946435" y="3020414"/>
            <a:ext cx="135466" cy="658403"/>
            <a:chOff x="1904281" y="1993636"/>
            <a:chExt cx="135466" cy="65840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EE7982C-A793-435D-AC40-CACAED7680E8}"/>
                </a:ext>
              </a:extLst>
            </p:cNvPr>
            <p:cNvSpPr/>
            <p:nvPr/>
          </p:nvSpPr>
          <p:spPr>
            <a:xfrm>
              <a:off x="1904281" y="1993636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E65956-2ED9-4C79-A899-8968480431A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72014" y="2129101"/>
              <a:ext cx="0" cy="522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F5F718-ACD6-4205-896B-680022CD338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347710" y="2700990"/>
            <a:ext cx="1082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801821-E2E2-4A1E-AF2F-16FB63DC6A51}"/>
              </a:ext>
            </a:extLst>
          </p:cNvPr>
          <p:cNvGrpSpPr/>
          <p:nvPr/>
        </p:nvGrpSpPr>
        <p:grpSpPr>
          <a:xfrm>
            <a:off x="2738836" y="1716556"/>
            <a:ext cx="135466" cy="658403"/>
            <a:chOff x="1904281" y="1993636"/>
            <a:chExt cx="135466" cy="65840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D57A96A-DC8B-4956-B80F-D68CEA1AC3E3}"/>
                </a:ext>
              </a:extLst>
            </p:cNvPr>
            <p:cNvSpPr/>
            <p:nvPr/>
          </p:nvSpPr>
          <p:spPr>
            <a:xfrm>
              <a:off x="1904281" y="1993636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92F619-C9AF-4325-B5DA-90F6AC837CB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72014" y="2125834"/>
              <a:ext cx="0" cy="526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C165B0-3DD7-4573-8462-25BBD9A896AE}"/>
              </a:ext>
            </a:extLst>
          </p:cNvPr>
          <p:cNvGrpSpPr/>
          <p:nvPr/>
        </p:nvGrpSpPr>
        <p:grpSpPr>
          <a:xfrm>
            <a:off x="1477212" y="1716556"/>
            <a:ext cx="135466" cy="658403"/>
            <a:chOff x="1904281" y="1993636"/>
            <a:chExt cx="135466" cy="65840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ABEEE3-3EA5-4D58-A8B2-C31226A9A0F5}"/>
                </a:ext>
              </a:extLst>
            </p:cNvPr>
            <p:cNvSpPr/>
            <p:nvPr/>
          </p:nvSpPr>
          <p:spPr>
            <a:xfrm>
              <a:off x="1904281" y="1993636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8F2AD9F-BB8E-4017-A9D3-6A0AB3CFDDD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72014" y="2129101"/>
              <a:ext cx="0" cy="522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6198792-643B-472E-9908-1C8FCAC7559F}"/>
              </a:ext>
            </a:extLst>
          </p:cNvPr>
          <p:cNvGrpSpPr/>
          <p:nvPr/>
        </p:nvGrpSpPr>
        <p:grpSpPr>
          <a:xfrm rot="10800000">
            <a:off x="2728789" y="3028428"/>
            <a:ext cx="135466" cy="658403"/>
            <a:chOff x="1904281" y="1993636"/>
            <a:chExt cx="135466" cy="65840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06F3CC7-48BD-46DA-AE5E-431FBB020976}"/>
                </a:ext>
              </a:extLst>
            </p:cNvPr>
            <p:cNvSpPr/>
            <p:nvPr/>
          </p:nvSpPr>
          <p:spPr>
            <a:xfrm>
              <a:off x="1904281" y="1993636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E7C078-15DC-46BE-A4E9-3B582AD17FB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72014" y="2125834"/>
              <a:ext cx="0" cy="526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4F1AD3C-B7FC-4831-88D6-37B52D4894FE}"/>
              </a:ext>
            </a:extLst>
          </p:cNvPr>
          <p:cNvGrpSpPr/>
          <p:nvPr/>
        </p:nvGrpSpPr>
        <p:grpSpPr>
          <a:xfrm rot="10800000">
            <a:off x="1477212" y="3028428"/>
            <a:ext cx="135466" cy="658403"/>
            <a:chOff x="1904281" y="1993636"/>
            <a:chExt cx="135466" cy="65840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CBA7892-0278-4D2F-8DE9-37BCB90C7137}"/>
                </a:ext>
              </a:extLst>
            </p:cNvPr>
            <p:cNvSpPr/>
            <p:nvPr/>
          </p:nvSpPr>
          <p:spPr>
            <a:xfrm>
              <a:off x="1904281" y="1993636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64D579-65B6-4657-A428-69D4930ED60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72014" y="2129101"/>
              <a:ext cx="0" cy="522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438C6BF-3C21-4585-9038-7ACDDA47A3A2}"/>
              </a:ext>
            </a:extLst>
          </p:cNvPr>
          <p:cNvSpPr txBox="1"/>
          <p:nvPr/>
        </p:nvSpPr>
        <p:spPr>
          <a:xfrm>
            <a:off x="966778" y="936710"/>
            <a:ext cx="11492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A: name</a:t>
            </a:r>
          </a:p>
          <a:p>
            <a:pPr algn="ctr"/>
            <a:r>
              <a:rPr lang="en-US" sz="1050" dirty="0"/>
              <a:t>(e.g., Ministry of Education)</a:t>
            </a:r>
            <a:endParaRPr lang="en-SG" sz="105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9B82FF9-B4EE-4030-A5F9-8DF6F06CF22A}"/>
              </a:ext>
            </a:extLst>
          </p:cNvPr>
          <p:cNvSpPr/>
          <p:nvPr/>
        </p:nvSpPr>
        <p:spPr>
          <a:xfrm rot="10800000">
            <a:off x="1470087" y="3238902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CBD2E10-EC14-4140-856B-188CFE407578}"/>
              </a:ext>
            </a:extLst>
          </p:cNvPr>
          <p:cNvSpPr/>
          <p:nvPr/>
        </p:nvSpPr>
        <p:spPr>
          <a:xfrm rot="10800000">
            <a:off x="2728788" y="3234479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BED2A3D-94C6-4B7B-8F3A-3082FE444548}"/>
              </a:ext>
            </a:extLst>
          </p:cNvPr>
          <p:cNvCxnSpPr>
            <a:cxnSpLocks/>
            <a:stCxn id="76" idx="2"/>
            <a:endCxn id="77" idx="6"/>
          </p:cNvCxnSpPr>
          <p:nvPr/>
        </p:nvCxnSpPr>
        <p:spPr>
          <a:xfrm flipV="1">
            <a:off x="1605553" y="3302212"/>
            <a:ext cx="1123235" cy="4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0172A74-CA57-46DF-A9D1-A97E40D75397}"/>
              </a:ext>
            </a:extLst>
          </p:cNvPr>
          <p:cNvSpPr txBox="1"/>
          <p:nvPr/>
        </p:nvSpPr>
        <p:spPr>
          <a:xfrm>
            <a:off x="2067614" y="1023324"/>
            <a:ext cx="147790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B: contact</a:t>
            </a:r>
          </a:p>
          <a:p>
            <a:pPr algn="ctr"/>
            <a:r>
              <a:rPr lang="en-US" sz="1050" dirty="0"/>
              <a:t>(e.g., ask@moe.gov.sg)</a:t>
            </a:r>
            <a:endParaRPr lang="en-SG" sz="105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E223E4-DC32-44EC-9519-20A5A7AFC7E6}"/>
              </a:ext>
            </a:extLst>
          </p:cNvPr>
          <p:cNvSpPr txBox="1"/>
          <p:nvPr/>
        </p:nvSpPr>
        <p:spPr>
          <a:xfrm>
            <a:off x="966778" y="3709615"/>
            <a:ext cx="1149275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C: block no.</a:t>
            </a:r>
          </a:p>
          <a:p>
            <a:pPr algn="ctr"/>
            <a:r>
              <a:rPr lang="en-US" sz="1050" dirty="0"/>
              <a:t>(e.g., 1)</a:t>
            </a:r>
            <a:endParaRPr lang="en-SG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747F2A2-700A-48DF-896E-8471DB5DD7F4}"/>
              </a:ext>
            </a:extLst>
          </p:cNvPr>
          <p:cNvSpPr txBox="1"/>
          <p:nvPr/>
        </p:nvSpPr>
        <p:spPr>
          <a:xfrm>
            <a:off x="2067614" y="3679135"/>
            <a:ext cx="14779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D: street</a:t>
            </a:r>
          </a:p>
          <a:p>
            <a:pPr algn="ctr"/>
            <a:r>
              <a:rPr lang="en-US" sz="1050" dirty="0"/>
              <a:t>(e.g., North </a:t>
            </a:r>
            <a:r>
              <a:rPr lang="en-US" sz="1050" dirty="0" err="1"/>
              <a:t>Buona</a:t>
            </a:r>
            <a:r>
              <a:rPr lang="en-US" sz="1050" dirty="0"/>
              <a:t> Vista Drive)</a:t>
            </a:r>
            <a:endParaRPr lang="en-SG" sz="105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54F849F-BF21-4E0A-8220-E8C7723F8722}"/>
              </a:ext>
            </a:extLst>
          </p:cNvPr>
          <p:cNvGrpSpPr/>
          <p:nvPr/>
        </p:nvGrpSpPr>
        <p:grpSpPr>
          <a:xfrm>
            <a:off x="5365557" y="1762390"/>
            <a:ext cx="135466" cy="442781"/>
            <a:chOff x="1916934" y="2030565"/>
            <a:chExt cx="135466" cy="44278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3A7AF9-68D2-40D1-9D3B-61F141A1F1C1}"/>
                </a:ext>
              </a:extLst>
            </p:cNvPr>
            <p:cNvSpPr/>
            <p:nvPr/>
          </p:nvSpPr>
          <p:spPr>
            <a:xfrm>
              <a:off x="1916934" y="2030565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665B18-A322-4ABE-9F76-BDC375CF1CF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1984667" y="2166031"/>
              <a:ext cx="0" cy="307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0CDF244-115C-4AEF-A62D-AF87814BC26F}"/>
              </a:ext>
            </a:extLst>
          </p:cNvPr>
          <p:cNvSpPr txBox="1"/>
          <p:nvPr/>
        </p:nvSpPr>
        <p:spPr>
          <a:xfrm>
            <a:off x="4310266" y="1059023"/>
            <a:ext cx="223346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F: note</a:t>
            </a:r>
          </a:p>
          <a:p>
            <a:pPr algn="ctr"/>
            <a:r>
              <a:rPr lang="en-US" sz="1050" dirty="0"/>
              <a:t>(e.g., Cabinet reshuffle, May 2021)</a:t>
            </a:r>
            <a:endParaRPr lang="en-SG" sz="105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F147C43-79E3-4850-8303-71AF1DCE6935}"/>
              </a:ext>
            </a:extLst>
          </p:cNvPr>
          <p:cNvGrpSpPr/>
          <p:nvPr/>
        </p:nvGrpSpPr>
        <p:grpSpPr>
          <a:xfrm>
            <a:off x="9285382" y="1713385"/>
            <a:ext cx="135466" cy="658403"/>
            <a:chOff x="1904281" y="1993636"/>
            <a:chExt cx="135466" cy="65840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EF2EC7A-4FEA-4267-A306-36870E25036E}"/>
                </a:ext>
              </a:extLst>
            </p:cNvPr>
            <p:cNvSpPr/>
            <p:nvPr/>
          </p:nvSpPr>
          <p:spPr>
            <a:xfrm>
              <a:off x="1904281" y="1993636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683F668-0A53-4F29-A914-794190826F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72014" y="2125834"/>
              <a:ext cx="0" cy="526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95AB492-D4AE-4D87-BAD8-38F1B2BB305F}"/>
              </a:ext>
            </a:extLst>
          </p:cNvPr>
          <p:cNvGrpSpPr/>
          <p:nvPr/>
        </p:nvGrpSpPr>
        <p:grpSpPr>
          <a:xfrm>
            <a:off x="7936134" y="1713385"/>
            <a:ext cx="135466" cy="658403"/>
            <a:chOff x="1904281" y="1993636"/>
            <a:chExt cx="135466" cy="658403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AE96F81-8B8C-496D-A42C-8438E0240514}"/>
                </a:ext>
              </a:extLst>
            </p:cNvPr>
            <p:cNvSpPr/>
            <p:nvPr/>
          </p:nvSpPr>
          <p:spPr>
            <a:xfrm>
              <a:off x="1904281" y="1993636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2E112B9-81FA-4ACA-BA8E-9440BA253F9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72014" y="2129101"/>
              <a:ext cx="0" cy="522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B890B4C-E286-4135-98CE-3200F0AFB9A9}"/>
              </a:ext>
            </a:extLst>
          </p:cNvPr>
          <p:cNvSpPr txBox="1"/>
          <p:nvPr/>
        </p:nvSpPr>
        <p:spPr>
          <a:xfrm>
            <a:off x="7449497" y="944406"/>
            <a:ext cx="114927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J: name</a:t>
            </a:r>
          </a:p>
          <a:p>
            <a:pPr algn="ctr"/>
            <a:r>
              <a:rPr lang="en-US" sz="1050" dirty="0"/>
              <a:t>(e.g., Chan Chun Sing)</a:t>
            </a:r>
            <a:endParaRPr lang="en-SG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D4FD5D7-F575-4899-BA19-E3D91E13D89A}"/>
              </a:ext>
            </a:extLst>
          </p:cNvPr>
          <p:cNvSpPr txBox="1"/>
          <p:nvPr/>
        </p:nvSpPr>
        <p:spPr>
          <a:xfrm>
            <a:off x="8624462" y="954820"/>
            <a:ext cx="14779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K: seat</a:t>
            </a:r>
          </a:p>
          <a:p>
            <a:pPr algn="ctr"/>
            <a:r>
              <a:rPr lang="en-US" sz="1050" dirty="0"/>
              <a:t>(e.g., Tanjong </a:t>
            </a:r>
            <a:r>
              <a:rPr lang="en-US" sz="1050" dirty="0" err="1"/>
              <a:t>Pagar</a:t>
            </a:r>
            <a:r>
              <a:rPr lang="en-US" sz="1050" dirty="0"/>
              <a:t> GRC)</a:t>
            </a:r>
            <a:endParaRPr lang="en-SG" sz="105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1E507C-9CAF-48C5-B880-051E5B56AA89}"/>
              </a:ext>
            </a:extLst>
          </p:cNvPr>
          <p:cNvSpPr txBox="1"/>
          <p:nvPr/>
        </p:nvSpPr>
        <p:spPr>
          <a:xfrm>
            <a:off x="7449497" y="3717311"/>
            <a:ext cx="1149275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G: </a:t>
            </a:r>
            <a:r>
              <a:rPr lang="en-US" sz="1600" dirty="0" err="1"/>
              <a:t>nric</a:t>
            </a:r>
            <a:endParaRPr lang="en-US" sz="1600" dirty="0"/>
          </a:p>
          <a:p>
            <a:pPr algn="ctr"/>
            <a:r>
              <a:rPr lang="en-US" sz="1050" dirty="0"/>
              <a:t>(e.g., S69XXXXXA)</a:t>
            </a:r>
            <a:endParaRPr lang="en-SG" sz="105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3B1D9B-BD60-4607-9CA7-E4AF46208C94}"/>
              </a:ext>
            </a:extLst>
          </p:cNvPr>
          <p:cNvSpPr txBox="1"/>
          <p:nvPr/>
        </p:nvSpPr>
        <p:spPr>
          <a:xfrm>
            <a:off x="8500021" y="3709691"/>
            <a:ext cx="170618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D: </a:t>
            </a:r>
            <a:r>
              <a:rPr lang="en-US" sz="1600" dirty="0" err="1"/>
              <a:t>office_tel</a:t>
            </a:r>
            <a:endParaRPr lang="en-US" sz="1600" dirty="0"/>
          </a:p>
          <a:p>
            <a:pPr algn="ctr"/>
            <a:r>
              <a:rPr lang="en-US" sz="1050" dirty="0"/>
              <a:t>(e.g., 6260 7777)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45541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133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Huasong Meng</dc:creator>
  <cp:lastModifiedBy>Mark Huasong Meng</cp:lastModifiedBy>
  <cp:revision>21</cp:revision>
  <dcterms:created xsi:type="dcterms:W3CDTF">2021-09-11T09:08:05Z</dcterms:created>
  <dcterms:modified xsi:type="dcterms:W3CDTF">2021-10-15T09:09:32Z</dcterms:modified>
</cp:coreProperties>
</file>