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9F1"/>
    <a:srgbClr val="EBF0F9"/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10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7B88-AF6B-46D1-A8D9-7B0DBC142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B9DB7-F5E0-4A4A-9C5B-706AE38B9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C075-6ACC-466B-B58B-F8ED6BB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3/10/2021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3066-9797-460F-9740-6019FB03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36E6-CCCF-400D-9FB2-07A772F6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0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077-5EB6-48B7-BC8F-3CDAB011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9B217-5D9F-4A92-8009-CD5F2825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32C5-A6B0-4BC3-AB58-345B9724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3/10/2021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0DA4-FE81-498D-B619-FA121B4E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5B00-3EDA-4062-A7B2-0D0F53FA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79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AEF42-CA23-4EB7-9982-33506DB44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34F8C-BE43-4FF3-896D-83B9D065C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6A5B-06BA-4A36-AE4C-C8F9E88A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3/10/2021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AD94-E4C8-4027-9B97-4FB7A6DE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C352-8B81-42ED-9F7D-5593CC9E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723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1867-0E05-43EE-94C2-B5C9B826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339B-745B-4315-896B-6B21C490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CEB55-C5FD-464E-8609-B70E40A2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3/10/2021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89FA-13C4-43DC-890D-B1798C4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2CB6-5A6B-4842-B9A3-87BB3F66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947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646E-1B54-4110-B4CE-19B2273A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B0750-0C08-4E5B-90D4-AE029379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D1DA-8925-4E5E-AF64-02CCA411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3/10/2021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FCE7-36DC-4E36-8B7B-68721FC1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19EA-3F49-4A6C-A095-3E425396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8BC1-CBBF-454B-AEFE-5EF1DE0D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9731-9328-47F9-948D-22124B34F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16462-C8BC-462C-BB94-F43C1F989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6091A-DB9C-4B1D-8B16-61CA728E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3/10/2021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03EF7-FDDA-453E-A409-E0EEA031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978C-D292-4852-A268-F6FE6DF1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32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996C-102B-4A29-AE3F-E7BA2AB0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CE3D1-2328-498A-89BF-C498D220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127B5-D3C9-49FA-80DF-30540F427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F0E00-2BD7-4084-BA33-32D55BD5D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9873-D675-4B2B-A8E0-4FA845AD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F0934-A1A6-40F3-ADC9-BB265FFF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3/10/2021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D69CE-F824-49C4-A836-F9F5583F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5BDE0-CCF8-488D-9327-615FE55F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5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8575-B2A4-43C1-B680-72B4CC9B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31D6E-2C1C-4B9A-97E1-8BFD27D4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3/10/2021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88F58-6DBE-4F49-8407-196B5742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58561-C323-4EDB-BF48-182C82A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572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967A2-1528-4241-AD69-0B980BFA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3/10/2021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F4F14-2EC6-4670-8B72-2BB17C5A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C5FA8-57AC-403A-BA13-15E551FC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579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B9A1-42ED-49D5-8383-0154BC29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AE0E-061D-4179-B213-83ED4D826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97109-A16C-4F71-916E-D86C4CB3F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C33-AE36-4A06-AD2C-1FD74C92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3/10/2021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41631-231F-4868-8915-04F023E6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F615-32BE-42A7-8A2A-FC67CB5E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8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63C8-AB19-4FD2-9200-69FF1EDC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2D979-A057-41F5-A4B9-D5181794E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BF47D-84E8-439C-B2A6-ADB1B1229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050D-1FA1-419D-B7C2-C54989D2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3/10/2021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487F-F3FB-4447-806E-488F4624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C2D9E-82F7-46A2-97F1-5C5426C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50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10B1D-0C8F-4806-B7CA-8917AF19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40DCB-BA0F-438E-8442-32D6C3896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1348-BE5C-46DA-97E2-038C465A2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D69B-74F8-4198-B093-991B2CFD1994}" type="datetimeFigureOut">
              <a:rPr lang="en-SG" smtClean="0"/>
              <a:t>3/10/2021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A23D-CAE8-4B01-AB01-9A27CAE6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0B355-B0AD-44D8-8ECA-20F683A4B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1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C573C9-DEB6-42A9-83F8-F995CCB3DC36}"/>
              </a:ext>
            </a:extLst>
          </p:cNvPr>
          <p:cNvGrpSpPr/>
          <p:nvPr/>
        </p:nvGrpSpPr>
        <p:grpSpPr>
          <a:xfrm>
            <a:off x="850900" y="800100"/>
            <a:ext cx="10490200" cy="5257799"/>
            <a:chOff x="850900" y="800100"/>
            <a:chExt cx="10490200" cy="525779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686CD48-AEC8-46D4-BD20-B8C4824897DE}"/>
                </a:ext>
              </a:extLst>
            </p:cNvPr>
            <p:cNvSpPr/>
            <p:nvPr/>
          </p:nvSpPr>
          <p:spPr>
            <a:xfrm>
              <a:off x="850900" y="800100"/>
              <a:ext cx="10490200" cy="5257799"/>
            </a:xfrm>
            <a:prstGeom prst="ellipse">
              <a:avLst/>
            </a:prstGeom>
            <a:solidFill>
              <a:srgbClr val="FFF9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496D986-7CAC-4F92-8615-9A1869B3C918}"/>
                </a:ext>
              </a:extLst>
            </p:cNvPr>
            <p:cNvSpPr/>
            <p:nvPr/>
          </p:nvSpPr>
          <p:spPr>
            <a:xfrm>
              <a:off x="1172631" y="1294871"/>
              <a:ext cx="8140701" cy="4268256"/>
            </a:xfrm>
            <a:prstGeom prst="ellipse">
              <a:avLst/>
            </a:prstGeom>
            <a:solidFill>
              <a:srgbClr val="EBF0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EC4BAA-82E7-443D-8917-4573728F0015}"/>
                </a:ext>
              </a:extLst>
            </p:cNvPr>
            <p:cNvSpPr/>
            <p:nvPr/>
          </p:nvSpPr>
          <p:spPr>
            <a:xfrm>
              <a:off x="1570565" y="1885884"/>
              <a:ext cx="5693835" cy="3086230"/>
            </a:xfrm>
            <a:prstGeom prst="ellipse">
              <a:avLst/>
            </a:prstGeom>
            <a:solidFill>
              <a:srgbClr val="F4F9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CD8757-0FF1-484F-8526-1149377BCFB7}"/>
                </a:ext>
              </a:extLst>
            </p:cNvPr>
            <p:cNvSpPr/>
            <p:nvPr/>
          </p:nvSpPr>
          <p:spPr>
            <a:xfrm>
              <a:off x="2015065" y="2477286"/>
              <a:ext cx="2527297" cy="19034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A5D1CD-8178-4291-ABAF-F88A9637C80B}"/>
                </a:ext>
              </a:extLst>
            </p:cNvPr>
            <p:cNvSpPr txBox="1"/>
            <p:nvPr/>
          </p:nvSpPr>
          <p:spPr>
            <a:xfrm>
              <a:off x="2466970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BCNF</a:t>
              </a:r>
              <a:endParaRPr lang="en-SG" sz="4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4AED78-35BC-43E9-8C45-9E1A1F83214F}"/>
                </a:ext>
              </a:extLst>
            </p:cNvPr>
            <p:cNvSpPr txBox="1"/>
            <p:nvPr/>
          </p:nvSpPr>
          <p:spPr>
            <a:xfrm>
              <a:off x="7343773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2NF</a:t>
              </a:r>
              <a:endParaRPr lang="en-SG" sz="4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E0F390-CC36-4916-98DC-68697420905A}"/>
                </a:ext>
              </a:extLst>
            </p:cNvPr>
            <p:cNvSpPr txBox="1"/>
            <p:nvPr/>
          </p:nvSpPr>
          <p:spPr>
            <a:xfrm>
              <a:off x="4824940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3NF</a:t>
              </a:r>
              <a:endParaRPr lang="en-SG" sz="4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42E554-8853-4AE1-94C4-EAAEAAECA809}"/>
                </a:ext>
              </a:extLst>
            </p:cNvPr>
            <p:cNvSpPr txBox="1"/>
            <p:nvPr/>
          </p:nvSpPr>
          <p:spPr>
            <a:xfrm>
              <a:off x="9595909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1NF</a:t>
              </a:r>
              <a:endParaRPr lang="en-SG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717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53E1300-296E-4034-A150-1C2269F6C50F}"/>
              </a:ext>
            </a:extLst>
          </p:cNvPr>
          <p:cNvGrpSpPr/>
          <p:nvPr/>
        </p:nvGrpSpPr>
        <p:grpSpPr>
          <a:xfrm>
            <a:off x="1058332" y="346688"/>
            <a:ext cx="8749533" cy="3962220"/>
            <a:chOff x="1058332" y="346688"/>
            <a:chExt cx="8749533" cy="3962220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19DF87F1-048D-4290-94C1-6BAA44D44B51}"/>
                </a:ext>
              </a:extLst>
            </p:cNvPr>
            <p:cNvSpPr/>
            <p:nvPr/>
          </p:nvSpPr>
          <p:spPr>
            <a:xfrm>
              <a:off x="4429990" y="884371"/>
              <a:ext cx="2006600" cy="991636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taste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DE50209-E960-4024-96BF-3684EE0B9EEC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6436590" y="1380189"/>
              <a:ext cx="151360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165C717-F858-4CE1-A36C-011B29EA6DE9}"/>
                </a:ext>
              </a:extLst>
            </p:cNvPr>
            <p:cNvGrpSpPr/>
            <p:nvPr/>
          </p:nvGrpSpPr>
          <p:grpSpPr>
            <a:xfrm>
              <a:off x="5615323" y="1752954"/>
              <a:ext cx="135466" cy="984779"/>
              <a:chOff x="1851890" y="3290888"/>
              <a:chExt cx="135466" cy="98477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090DEC9-1432-4592-A098-714A8E516155}"/>
                  </a:ext>
                </a:extLst>
              </p:cNvPr>
              <p:cNvSpPr/>
              <p:nvPr/>
            </p:nvSpPr>
            <p:spPr>
              <a:xfrm>
                <a:off x="1851890" y="4140201"/>
                <a:ext cx="135466" cy="1354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3CA10B3-9110-4B7A-8E60-1802B30CF828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1919623" y="3290888"/>
                <a:ext cx="0" cy="849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7F631F2-6B44-4FA1-8CC7-E8B23C3F1EFD}"/>
                </a:ext>
              </a:extLst>
            </p:cNvPr>
            <p:cNvGrpSpPr/>
            <p:nvPr/>
          </p:nvGrpSpPr>
          <p:grpSpPr>
            <a:xfrm>
              <a:off x="5113673" y="1752954"/>
              <a:ext cx="135466" cy="984779"/>
              <a:chOff x="1851890" y="3290888"/>
              <a:chExt cx="135466" cy="98477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10C3052-AC86-4962-A744-93ADCB471F7C}"/>
                  </a:ext>
                </a:extLst>
              </p:cNvPr>
              <p:cNvSpPr/>
              <p:nvPr/>
            </p:nvSpPr>
            <p:spPr>
              <a:xfrm>
                <a:off x="1851890" y="4140201"/>
                <a:ext cx="135466" cy="1354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9A93266-DF83-489D-BC34-0059554941C4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1919623" y="3290888"/>
                <a:ext cx="0" cy="849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2A3240-7F42-4E02-9383-53EFB118022A}"/>
                </a:ext>
              </a:extLst>
            </p:cNvPr>
            <p:cNvSpPr txBox="1"/>
            <p:nvPr/>
          </p:nvSpPr>
          <p:spPr>
            <a:xfrm>
              <a:off x="2916381" y="1010857"/>
              <a:ext cx="1232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(0,n)</a:t>
              </a:r>
              <a:endParaRPr lang="en-S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7E0236-7B74-484D-B9C5-635DA45E18BD}"/>
                </a:ext>
              </a:extLst>
            </p:cNvPr>
            <p:cNvSpPr txBox="1"/>
            <p:nvPr/>
          </p:nvSpPr>
          <p:spPr>
            <a:xfrm>
              <a:off x="6985001" y="977903"/>
              <a:ext cx="997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(0,n)</a:t>
              </a:r>
              <a:endParaRPr lang="en-SG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7612B5D-A21D-4794-8C83-DAB2CFD9DB83}"/>
                </a:ext>
              </a:extLst>
            </p:cNvPr>
            <p:cNvGrpSpPr/>
            <p:nvPr/>
          </p:nvGrpSpPr>
          <p:grpSpPr>
            <a:xfrm>
              <a:off x="1058332" y="1060765"/>
              <a:ext cx="1858049" cy="3248143"/>
              <a:chOff x="1058332" y="1060765"/>
              <a:chExt cx="1858049" cy="32481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1A0CB0-9F4E-4678-B312-745F3D128D04}"/>
                  </a:ext>
                </a:extLst>
              </p:cNvPr>
              <p:cNvSpPr/>
              <p:nvPr/>
            </p:nvSpPr>
            <p:spPr>
              <a:xfrm>
                <a:off x="1058332" y="1060765"/>
                <a:ext cx="1858049" cy="6388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member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91277A4-90E0-4CE9-9A27-F12E3D99440D}"/>
                  </a:ext>
                </a:extLst>
              </p:cNvPr>
              <p:cNvGrpSpPr/>
              <p:nvPr/>
            </p:nvGrpSpPr>
            <p:grpSpPr>
              <a:xfrm>
                <a:off x="1919623" y="1699614"/>
                <a:ext cx="135466" cy="984779"/>
                <a:chOff x="1851890" y="3290888"/>
                <a:chExt cx="135466" cy="984779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36187B5-A16D-40AA-9C1F-6BA6FCB6BA64}"/>
                    </a:ext>
                  </a:extLst>
                </p:cNvPr>
                <p:cNvSpPr/>
                <p:nvPr/>
              </p:nvSpPr>
              <p:spPr>
                <a:xfrm>
                  <a:off x="1851890" y="4140201"/>
                  <a:ext cx="135466" cy="1354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700950A-F0D8-4D49-8A2D-4EDFB6B970AA}"/>
                    </a:ext>
                  </a:extLst>
                </p:cNvPr>
                <p:cNvCxnSpPr>
                  <a:cxnSpLocks/>
                  <a:endCxn id="26" idx="0"/>
                </p:cNvCxnSpPr>
                <p:nvPr/>
              </p:nvCxnSpPr>
              <p:spPr>
                <a:xfrm>
                  <a:off x="1919623" y="3290888"/>
                  <a:ext cx="0" cy="849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2D2F5ED-808C-462C-9ED6-C48E8B2FA696}"/>
                  </a:ext>
                </a:extLst>
              </p:cNvPr>
              <p:cNvGrpSpPr/>
              <p:nvPr/>
            </p:nvGrpSpPr>
            <p:grpSpPr>
              <a:xfrm>
                <a:off x="1417973" y="1699614"/>
                <a:ext cx="135466" cy="984779"/>
                <a:chOff x="1851890" y="3290888"/>
                <a:chExt cx="135466" cy="984779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90F16E4-06A8-40FD-A20D-64CE1821F6DF}"/>
                    </a:ext>
                  </a:extLst>
                </p:cNvPr>
                <p:cNvSpPr/>
                <p:nvPr/>
              </p:nvSpPr>
              <p:spPr>
                <a:xfrm>
                  <a:off x="1851890" y="4140201"/>
                  <a:ext cx="135466" cy="1354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7C5E35E-D951-41D2-9B87-4821D798EAD6}"/>
                    </a:ext>
                  </a:extLst>
                </p:cNvPr>
                <p:cNvCxnSpPr>
                  <a:cxnSpLocks/>
                  <a:endCxn id="24" idx="0"/>
                </p:cNvCxnSpPr>
                <p:nvPr/>
              </p:nvCxnSpPr>
              <p:spPr>
                <a:xfrm>
                  <a:off x="1919623" y="3290888"/>
                  <a:ext cx="0" cy="849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43591DB-CA87-4339-930E-650EDFC3B803}"/>
                  </a:ext>
                </a:extLst>
              </p:cNvPr>
              <p:cNvGrpSpPr/>
              <p:nvPr/>
            </p:nvGrpSpPr>
            <p:grpSpPr>
              <a:xfrm>
                <a:off x="2384135" y="1699614"/>
                <a:ext cx="135466" cy="984779"/>
                <a:chOff x="1851890" y="3290888"/>
                <a:chExt cx="135466" cy="984779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49FFD4D-D052-4099-95E2-675E85104AA3}"/>
                    </a:ext>
                  </a:extLst>
                </p:cNvPr>
                <p:cNvSpPr/>
                <p:nvPr/>
              </p:nvSpPr>
              <p:spPr>
                <a:xfrm>
                  <a:off x="1851890" y="4140201"/>
                  <a:ext cx="135466" cy="1354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553CA15-2344-4CB1-880D-122E7465874F}"/>
                    </a:ext>
                  </a:extLst>
                </p:cNvPr>
                <p:cNvCxnSpPr>
                  <a:cxnSpLocks/>
                  <a:endCxn id="22" idx="0"/>
                </p:cNvCxnSpPr>
                <p:nvPr/>
              </p:nvCxnSpPr>
              <p:spPr>
                <a:xfrm>
                  <a:off x="1919623" y="3290888"/>
                  <a:ext cx="0" cy="849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B6E123-C121-4552-B6BE-545F75056298}"/>
                  </a:ext>
                </a:extLst>
              </p:cNvPr>
              <p:cNvSpPr txBox="1"/>
              <p:nvPr/>
            </p:nvSpPr>
            <p:spPr>
              <a:xfrm rot="5400000">
                <a:off x="723301" y="3295894"/>
                <a:ext cx="1524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name</a:t>
                </a:r>
                <a:endParaRPr lang="en-SG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07ECD8-C129-4F2C-9F8A-B281DF5B2141}"/>
                  </a:ext>
                </a:extLst>
              </p:cNvPr>
              <p:cNvSpPr txBox="1"/>
              <p:nvPr/>
            </p:nvSpPr>
            <p:spPr>
              <a:xfrm rot="5400000">
                <a:off x="1248493" y="3295895"/>
                <a:ext cx="1524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</a:t>
                </a:r>
                <a:endParaRPr lang="en-SG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CD7760-303A-4272-9C77-54693F6ED88E}"/>
                  </a:ext>
                </a:extLst>
              </p:cNvPr>
              <p:cNvSpPr txBox="1"/>
              <p:nvPr/>
            </p:nvSpPr>
            <p:spPr>
              <a:xfrm rot="5400000">
                <a:off x="1687746" y="3328868"/>
                <a:ext cx="1590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card_number</a:t>
                </a:r>
                <a:endParaRPr lang="en-SG" dirty="0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B17E31-CF79-46EF-92FE-EED3FD607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6381" y="1380189"/>
              <a:ext cx="151360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AEA1DE8-1618-4040-9105-BA926B16869D}"/>
                </a:ext>
              </a:extLst>
            </p:cNvPr>
            <p:cNvSpPr txBox="1"/>
            <p:nvPr/>
          </p:nvSpPr>
          <p:spPr>
            <a:xfrm rot="5400000">
              <a:off x="4426621" y="3351199"/>
              <a:ext cx="152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date</a:t>
              </a:r>
              <a:endParaRPr lang="en-SG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E0FA9D9-0150-437C-B65E-13135737BEDD}"/>
                </a:ext>
              </a:extLst>
            </p:cNvPr>
            <p:cNvSpPr txBox="1"/>
            <p:nvPr/>
          </p:nvSpPr>
          <p:spPr>
            <a:xfrm rot="5400000">
              <a:off x="4925302" y="3341542"/>
              <a:ext cx="152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rating</a:t>
              </a:r>
              <a:endParaRPr lang="en-SG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BA9727-80E6-40AD-883D-42C7D3D29421}"/>
                </a:ext>
              </a:extLst>
            </p:cNvPr>
            <p:cNvGrpSpPr/>
            <p:nvPr/>
          </p:nvGrpSpPr>
          <p:grpSpPr>
            <a:xfrm>
              <a:off x="7949816" y="346688"/>
              <a:ext cx="1858049" cy="3555164"/>
              <a:chOff x="355917" y="2291158"/>
              <a:chExt cx="1858049" cy="355516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6F0307C-F9FA-487A-957D-CA79C6018D71}"/>
                  </a:ext>
                </a:extLst>
              </p:cNvPr>
              <p:cNvSpPr/>
              <p:nvPr/>
            </p:nvSpPr>
            <p:spPr>
              <a:xfrm>
                <a:off x="355917" y="3117084"/>
                <a:ext cx="1858049" cy="6388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bottle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DF73045-1519-4DC8-A321-2B00574C055B}"/>
                  </a:ext>
                </a:extLst>
              </p:cNvPr>
              <p:cNvCxnSpPr>
                <a:cxnSpLocks/>
                <a:stCxn id="59" idx="6"/>
                <a:endCxn id="61" idx="2"/>
              </p:cNvCxnSpPr>
              <p:nvPr/>
            </p:nvCxnSpPr>
            <p:spPr>
              <a:xfrm flipV="1">
                <a:off x="612359" y="3938011"/>
                <a:ext cx="1305010" cy="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83F9A67-00BA-4D48-95B9-A32FC2D763FE}"/>
                  </a:ext>
                </a:extLst>
              </p:cNvPr>
              <p:cNvGrpSpPr/>
              <p:nvPr/>
            </p:nvGrpSpPr>
            <p:grpSpPr>
              <a:xfrm rot="10800000">
                <a:off x="1232030" y="2701189"/>
                <a:ext cx="135466" cy="415896"/>
                <a:chOff x="1851890" y="3290887"/>
                <a:chExt cx="135466" cy="415896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FF8F620-886C-4BE3-88F7-9D16FBA7EBF0}"/>
                    </a:ext>
                  </a:extLst>
                </p:cNvPr>
                <p:cNvSpPr/>
                <p:nvPr/>
              </p:nvSpPr>
              <p:spPr>
                <a:xfrm>
                  <a:off x="1851890" y="3571317"/>
                  <a:ext cx="135466" cy="1354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2FE4582-E0A6-4961-883E-2980609976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1919623" y="3290887"/>
                  <a:ext cx="0" cy="27451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39B7FD0-A8A9-49EF-9BFA-3A5326B8D30A}"/>
                  </a:ext>
                </a:extLst>
              </p:cNvPr>
              <p:cNvSpPr txBox="1"/>
              <p:nvPr/>
            </p:nvSpPr>
            <p:spPr>
              <a:xfrm>
                <a:off x="720007" y="2291158"/>
                <a:ext cx="1149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in_cellar</a:t>
                </a:r>
                <a:endParaRPr lang="en-SG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57BF4AB-CA78-47DE-8ADB-98592B6F1980}"/>
                  </a:ext>
                </a:extLst>
              </p:cNvPr>
              <p:cNvSpPr/>
              <p:nvPr/>
            </p:nvSpPr>
            <p:spPr>
              <a:xfrm>
                <a:off x="977971" y="4086346"/>
                <a:ext cx="135466" cy="1354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69AF86D-A79B-4D3E-B6AC-5B3125E6FCB5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1045704" y="3755933"/>
                <a:ext cx="0" cy="330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AE7A058-15CA-40E3-9A3F-DA3402807E7E}"/>
                  </a:ext>
                </a:extLst>
              </p:cNvPr>
              <p:cNvSpPr/>
              <p:nvPr/>
            </p:nvSpPr>
            <p:spPr>
              <a:xfrm>
                <a:off x="476321" y="4086346"/>
                <a:ext cx="135466" cy="1354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E2FB8C6-75D5-4DE6-B5F4-838F8CD31165}"/>
                  </a:ext>
                </a:extLst>
              </p:cNvPr>
              <p:cNvCxnSpPr>
                <a:cxnSpLocks/>
                <a:endCxn id="48" idx="0"/>
              </p:cNvCxnSpPr>
              <p:nvPr/>
            </p:nvCxnSpPr>
            <p:spPr>
              <a:xfrm>
                <a:off x="544054" y="3755933"/>
                <a:ext cx="0" cy="330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B5C83AB-76BC-40A1-8A07-524188662FF2}"/>
                  </a:ext>
                </a:extLst>
              </p:cNvPr>
              <p:cNvSpPr/>
              <p:nvPr/>
            </p:nvSpPr>
            <p:spPr>
              <a:xfrm>
                <a:off x="1442483" y="4086346"/>
                <a:ext cx="135466" cy="1354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CABB39F-009D-42CA-8D2E-54D934B8EAE7}"/>
                  </a:ext>
                </a:extLst>
              </p:cNvPr>
              <p:cNvCxnSpPr>
                <a:cxnSpLocks/>
                <a:endCxn id="50" idx="0"/>
              </p:cNvCxnSpPr>
              <p:nvPr/>
            </p:nvCxnSpPr>
            <p:spPr>
              <a:xfrm>
                <a:off x="1510216" y="3755933"/>
                <a:ext cx="0" cy="330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85763B-E672-4B76-82B5-DC57FFA0FA71}"/>
                  </a:ext>
                </a:extLst>
              </p:cNvPr>
              <p:cNvSpPr txBox="1"/>
              <p:nvPr/>
            </p:nvSpPr>
            <p:spPr>
              <a:xfrm rot="5400000">
                <a:off x="-218351" y="4833313"/>
                <a:ext cx="1524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appellation</a:t>
                </a:r>
                <a:endParaRPr lang="en-SG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5D60A9C-4CA1-43EF-B63A-92B284C379B0}"/>
                  </a:ext>
                </a:extLst>
              </p:cNvPr>
              <p:cNvSpPr txBox="1"/>
              <p:nvPr/>
            </p:nvSpPr>
            <p:spPr>
              <a:xfrm rot="5400000">
                <a:off x="306841" y="4833314"/>
                <a:ext cx="1524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name</a:t>
                </a:r>
                <a:endParaRPr lang="en-SG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E9BE5FC-6E3C-48E6-B64D-34990A39DD52}"/>
                  </a:ext>
                </a:extLst>
              </p:cNvPr>
              <p:cNvSpPr txBox="1"/>
              <p:nvPr/>
            </p:nvSpPr>
            <p:spPr>
              <a:xfrm rot="5400000">
                <a:off x="929956" y="4682425"/>
                <a:ext cx="1223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vintage</a:t>
                </a:r>
                <a:endParaRPr lang="en-SG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2429F17-81DF-404E-9338-344218246AF7}"/>
                  </a:ext>
                </a:extLst>
              </p:cNvPr>
              <p:cNvSpPr/>
              <p:nvPr/>
            </p:nvSpPr>
            <p:spPr>
              <a:xfrm>
                <a:off x="1916797" y="4086341"/>
                <a:ext cx="135466" cy="1354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6C3A343-EA6B-43B9-9507-05EE0107BE11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1984530" y="3755928"/>
                <a:ext cx="0" cy="330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BC40F21-AEB3-4AC9-BD17-CC761F8E44F9}"/>
                  </a:ext>
                </a:extLst>
              </p:cNvPr>
              <p:cNvSpPr txBox="1"/>
              <p:nvPr/>
            </p:nvSpPr>
            <p:spPr>
              <a:xfrm rot="5400000">
                <a:off x="1220408" y="4866282"/>
                <a:ext cx="1590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</a:t>
                </a:r>
                <a:endParaRPr lang="en-SG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11DD8D4-66E7-4370-BA07-A1B574E78DEE}"/>
                  </a:ext>
                </a:extLst>
              </p:cNvPr>
              <p:cNvSpPr/>
              <p:nvPr/>
            </p:nvSpPr>
            <p:spPr>
              <a:xfrm>
                <a:off x="978543" y="3870283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84941D7-8685-4B91-AFED-C4905E0281DD}"/>
                  </a:ext>
                </a:extLst>
              </p:cNvPr>
              <p:cNvSpPr/>
              <p:nvPr/>
            </p:nvSpPr>
            <p:spPr>
              <a:xfrm>
                <a:off x="476893" y="3870283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31E05AE-F3DC-4B60-9B7C-FB42BD9126BC}"/>
                  </a:ext>
                </a:extLst>
              </p:cNvPr>
              <p:cNvSpPr/>
              <p:nvPr/>
            </p:nvSpPr>
            <p:spPr>
              <a:xfrm>
                <a:off x="1443055" y="3870283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53E7D50-72E6-45F5-95AE-B2AD8A3F42DB}"/>
                  </a:ext>
                </a:extLst>
              </p:cNvPr>
              <p:cNvSpPr/>
              <p:nvPr/>
            </p:nvSpPr>
            <p:spPr>
              <a:xfrm>
                <a:off x="1917369" y="3870278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51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66775D-BC95-4EC0-8DF2-DB50A59A2B3A}"/>
              </a:ext>
            </a:extLst>
          </p:cNvPr>
          <p:cNvGrpSpPr/>
          <p:nvPr/>
        </p:nvGrpSpPr>
        <p:grpSpPr>
          <a:xfrm>
            <a:off x="157691" y="408831"/>
            <a:ext cx="7036856" cy="2422307"/>
            <a:chOff x="1038225" y="2263031"/>
            <a:chExt cx="7036856" cy="24223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C95533-DDEC-4FFA-8196-199246CEA97B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4EB6BF-6567-48D7-9D42-6A4C7CE2F6B0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AE5F7A4-B375-4EBF-BD0C-A9514962CDEC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442C89-ECEE-4061-9ED7-96CA4371273A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51A0CF-73EB-4B71-903C-689196B9C74A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8897F-489A-4349-B95A-964CD17D6397}"/>
              </a:ext>
            </a:extLst>
          </p:cNvPr>
          <p:cNvGrpSpPr/>
          <p:nvPr/>
        </p:nvGrpSpPr>
        <p:grpSpPr>
          <a:xfrm>
            <a:off x="157691" y="3323861"/>
            <a:ext cx="7036856" cy="2422307"/>
            <a:chOff x="1038225" y="2263031"/>
            <a:chExt cx="7036856" cy="24223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CB5C28-582F-4A6A-AE99-B36FB6A8CE77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92119-B787-486E-959E-4A600C33AD71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998A3D8-D431-4453-A2CC-2E049763C6C7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C14AA1-1A53-47E3-9B3C-4F08693CD4AB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42C586-59E6-451E-AF42-AD7D5B2AC061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1024EA-B43F-4C63-BBEE-5EBD6352C398}"/>
              </a:ext>
            </a:extLst>
          </p:cNvPr>
          <p:cNvGrpSpPr/>
          <p:nvPr/>
        </p:nvGrpSpPr>
        <p:grpSpPr>
          <a:xfrm>
            <a:off x="7420502" y="3330211"/>
            <a:ext cx="7036856" cy="2422307"/>
            <a:chOff x="1038225" y="2263031"/>
            <a:chExt cx="7036856" cy="24223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5C70B2-2C38-4B02-8D2B-BB51D76643E3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7246F5-9F3F-4347-B6D1-D6C63DDC0248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025398D-853D-4782-88C5-3788915612E2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942E43-8518-4FB9-9BE4-2B6029B75BFB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6A1BC3-69CB-4006-9E66-582E71A9DBD9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05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160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Huasong Meng</dc:creator>
  <cp:lastModifiedBy>Mark Huasong Meng</cp:lastModifiedBy>
  <cp:revision>23</cp:revision>
  <dcterms:created xsi:type="dcterms:W3CDTF">2021-09-11T09:08:05Z</dcterms:created>
  <dcterms:modified xsi:type="dcterms:W3CDTF">2021-10-03T10:35:07Z</dcterms:modified>
</cp:coreProperties>
</file>