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2623"/>
  </p:normalViewPr>
  <p:slideViewPr>
    <p:cSldViewPr snapToGrid="0" snapToObjects="1" showGuides="1">
      <p:cViewPr varScale="1">
        <p:scale>
          <a:sx n="110" d="100"/>
          <a:sy n="110" d="100"/>
        </p:scale>
        <p:origin x="1192" y="184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577-A9B5-6C41-8EF5-57676E35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B1059-4E61-BC40-BE5B-B9D829B27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1E4A-ABAA-4F41-BBAF-A992A61C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003B-7D55-B04D-835E-0434CB31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41AF-AF4B-5741-AA2E-0E45AE78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A08-9B11-5C40-8F20-BCE085D1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46996-4290-CC40-A60B-F5F80FCF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1E7B-C2F5-0B4B-A140-4C18B4BB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CA8D-DAD0-8246-850B-7C1AD821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95D7-7EAC-4340-849A-05AC58EE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631BC-D3B7-8E4A-8088-271D47286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AAD33-F8C3-B543-98BF-0829E803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952-CECB-7A4F-97BD-6C458590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0E35-2765-0346-A7D3-E7A5342B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152A-5CD8-7549-AEC2-4469F21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633A-7BCA-6147-AB42-9AB95E5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E04D-A957-5240-90C4-8D66D5B0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0933-AE71-B342-9601-9A23B54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6F6D-6571-9249-83C9-9F4E9B8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173F-7633-9D4F-B7C8-B60E50A2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6F64-D054-E54B-84C5-CAEEBC41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F542-0B32-B04D-A32B-2ECE1376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F89F-7F75-D340-843D-500E765F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C4BD-64D4-BC4D-B03D-60A6F989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C224-17A7-FF43-B1CF-2D5C7A3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16F-2195-644F-955E-2165BE57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B032-47B4-0B42-B950-1E83AABD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1D0F-48E8-BF41-9371-72ECC14E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7387-6516-7F47-924B-E3D0765D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4485-64C0-1C4B-B840-6DF752E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EF85-9406-394A-BBFF-18674492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1CF-C8D9-7A40-85A3-7B5AE821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BBB1-8CBC-DE43-AA8D-A4096751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3DD10-64F6-AE4D-83BC-EBAA161E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2A2D-3AAC-3845-B82F-BC1B76AA4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6894-9F98-9445-9536-4825EE5B8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6EDC6-CD44-7649-9CB1-F83A719F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829F1-1FAA-B945-B34C-2513F54B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C36F-B3FB-0D4C-B5C3-C09463A4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AEF-1626-C940-9432-B7D443BC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AABB8-9C78-AC42-A3D4-58495F29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D0AE-A36C-044D-913F-C41EA72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BBBC9-4982-FA45-8ED2-5E9614DC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9B04-74DE-F349-AF74-E184CF45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43AF7-834B-B642-BF07-8B4AB52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DA38D-E651-9C4B-A2EA-D4C18059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5039-BEAF-E740-A845-B8AB8F4F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D96B-F3A3-B149-993E-1092A382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954A-860E-D740-B27E-98BD9A11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481C-BD9B-D44C-AD97-653129B9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A7D8-A864-BD46-89FF-EE3D3BAA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8F7E5-AD07-1B47-9E76-2192D2AE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1DAC-9A23-8F4D-8E0B-D515FFBF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84361-585B-7D49-9EB3-1B5439AB0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EF5FA-B8A3-7441-B48A-E85F277B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72D8-B38C-C345-9E9D-D23A38F9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CBA2-0245-1849-A631-8DA68DB6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BA17-F4D8-D64B-85A0-76DE31F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4F970-AD39-0543-A7D6-D5C4B8EC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B90CF-5F06-B740-AEA3-B4D1B794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644F-BED9-0346-9E92-9EC4EB59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8A8C-FF4E-AE48-AAA3-E748E9527E4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F28F-1DDC-3740-9C02-54116548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E316-A600-8C45-8FF2-214FF4F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63AA-E54A-A44C-B6B4-F402079D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D7C4FD4E-E17E-9B44-994B-EB6B53B0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3560763"/>
            <a:ext cx="2481263" cy="896937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4300186-E480-7448-8EA2-070E2EFC7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308" y="3750279"/>
            <a:ext cx="397173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E31AFBF6-C87D-AD41-9C77-DF95DB0C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2363788"/>
            <a:ext cx="2538412" cy="776287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BAD1430-19D2-9042-AED9-4D3CB833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128" y="2500313"/>
            <a:ext cx="589533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E1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4C89828-EC17-1745-991F-13DA8888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57" y="4878388"/>
            <a:ext cx="2454275" cy="776287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1234658-073C-4444-A6EE-1A8225BF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128" y="5007579"/>
            <a:ext cx="589533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E2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DB70BB5-43FB-4F42-B603-597346CF8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894" y="314007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D78B515-82BD-494A-A6A8-02CEE4E8E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894" y="4457700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ABD2EE29-AD75-5B4A-8B88-325E661D36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71029" y="3835399"/>
            <a:ext cx="322262" cy="34766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5AC53153-98E7-B545-8637-A00E68D01D4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793291" y="4009231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D78B18E-80FA-274D-8EEB-A11F9B33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052" y="3750279"/>
            <a:ext cx="435645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3" name="AutoShape 24">
            <a:extLst>
              <a:ext uri="{FF2B5EF4-FFF2-40B4-BE49-F238E27FC236}">
                <a16:creationId xmlns:a16="http://schemas.microsoft.com/office/drawing/2014/main" id="{28F0667C-580D-CE46-B2EA-162BB74F0AF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2448158" y="4832954"/>
            <a:ext cx="322262" cy="349250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AutoShape 36">
            <a:extLst>
              <a:ext uri="{FF2B5EF4-FFF2-40B4-BE49-F238E27FC236}">
                <a16:creationId xmlns:a16="http://schemas.microsoft.com/office/drawing/2014/main" id="{10856E6C-B212-4C49-A790-3D0BD98402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16699" y="2367429"/>
            <a:ext cx="322263" cy="34766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04481612-D722-FE40-802D-1E510F2019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738962" y="2541261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E52AD404-EF64-574D-BD59-3D910E83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52" y="2282309"/>
            <a:ext cx="454881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B99CF01-E26F-AD44-8DCA-716F8EA8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936" y="3180426"/>
            <a:ext cx="955018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(0, n)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7D8E21A3-2714-C948-B2EA-16EB50CA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482" y="4290261"/>
            <a:ext cx="955018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(0, n)</a:t>
            </a:r>
          </a:p>
        </p:txBody>
      </p:sp>
      <p:sp>
        <p:nvSpPr>
          <p:cNvPr id="39" name="AutoShape 36">
            <a:extLst>
              <a:ext uri="{FF2B5EF4-FFF2-40B4-BE49-F238E27FC236}">
                <a16:creationId xmlns:a16="http://schemas.microsoft.com/office/drawing/2014/main" id="{49F6E859-F996-E546-B3CE-CFCCAAC918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29247" y="2808788"/>
            <a:ext cx="322263" cy="34766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A305B11-46FE-044D-96B4-4ED2CCD6783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751510" y="2981826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B9146C24-07B0-2346-90E1-945E8FF6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300" y="2729413"/>
            <a:ext cx="435645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CAB47-A737-8847-8F41-28AB8A144521}"/>
              </a:ext>
            </a:extLst>
          </p:cNvPr>
          <p:cNvSpPr txBox="1"/>
          <p:nvPr/>
        </p:nvSpPr>
        <p:spPr>
          <a:xfrm>
            <a:off x="3906982" y="196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D9B7017C-6F80-A449-BA1A-623A5D92597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791581" y="5031351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DAEAF5D4-4BBB-3346-B9F3-B9A287EA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42" y="4772399"/>
            <a:ext cx="454881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6" name="AutoShape 11">
            <a:extLst>
              <a:ext uri="{FF2B5EF4-FFF2-40B4-BE49-F238E27FC236}">
                <a16:creationId xmlns:a16="http://schemas.microsoft.com/office/drawing/2014/main" id="{4054DF7C-427A-4642-9496-D18025C674D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57335" y="5331999"/>
            <a:ext cx="322262" cy="34766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CAEB71C3-465C-CA4F-9D5B-226CDF6A9A1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779597" y="5505037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EF085568-A7AC-AF45-817E-2C09B6CE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358" y="5252624"/>
            <a:ext cx="416409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>
                <a:latin typeface="Times New Roman" panose="02020603050405020304" pitchFamily="18" charset="0"/>
              </a:rPr>
              <a:t>E</a:t>
            </a:r>
            <a:endParaRPr lang="en-US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28" name="AutoShape 11">
            <a:extLst>
              <a:ext uri="{FF2B5EF4-FFF2-40B4-BE49-F238E27FC236}">
                <a16:creationId xmlns:a16="http://schemas.microsoft.com/office/drawing/2014/main" id="{C2EDB72B-A36D-E949-AC01-88561F520B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87407" y="5038996"/>
            <a:ext cx="322262" cy="34766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0EA75523-05FE-BF45-A418-7D9012C627D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219032" y="5252624"/>
            <a:ext cx="968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416" tIns="50708" rIns="101416" bIns="50708"/>
          <a:lstStyle/>
          <a:p>
            <a:endParaRPr lang="en-US"/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7866BB50-7B7A-2145-A055-5ED51366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817" y="4931749"/>
            <a:ext cx="397173" cy="5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16" tIns="50708" rIns="101416" bIns="5070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dirty="0">
                <a:latin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079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Bressan, Stephane</cp:lastModifiedBy>
  <cp:revision>6</cp:revision>
  <dcterms:created xsi:type="dcterms:W3CDTF">2021-03-02T10:18:21Z</dcterms:created>
  <dcterms:modified xsi:type="dcterms:W3CDTF">2022-02-17T12:38:49Z</dcterms:modified>
</cp:coreProperties>
</file>