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DDFB-E158-4820-AF96-DA6B10A97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BBE8-668F-4271-BEBA-0E0A9F557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E18F-D490-481A-9B5D-DFA1F316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4E16-006F-4EDF-9965-BD658B3C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8E46-9940-4295-AA4D-02BEFB3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7B3E-08B1-48E5-B163-FAC83827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1AF2B-983B-4917-996E-05A68AEDC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4486-D8FD-4DE4-A610-31E8E5FA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D457-8BA5-4233-BCF8-B690D2A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ACBF-7258-42A0-930B-597E796C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EB435-C773-42A9-B830-AEB3E96B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4E02-5435-4D9C-84A4-55B00E6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C069-2B97-4F1F-9111-27410C7F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A144-FE72-409A-8789-4E9371F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C1C9-7538-4F21-B6CE-98C17A46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45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3F60-D0BA-4E33-8E51-FF13D6A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DBC9-52B6-42A3-A04D-69A979BD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14C3-5085-4A5B-9BEC-7D2A4A1D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60A8-859C-4FDE-8F47-93A607C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626B-A22B-4379-B36B-3CA20130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6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6E0B-22B4-4DC9-B116-311ADA14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6C90-E4D9-42B7-8964-7F8467CF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C4C3-D700-466C-9746-8EB38406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92F8-D2AF-452A-8B55-30DF8870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470E-BA64-4BD9-ABB3-0C3895B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8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028B-11A7-4C38-8D9B-E4CB099B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908-13DD-4C8D-BB70-9F46DC246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13C9-F5F4-408F-963F-ACF6FD69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767B-5C0C-4814-A2F2-51DCDA9D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7B3F-3713-4D15-8E9F-6E5F43E5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C2A0-7F1F-4CCF-9E6A-0660BC5B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6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8743-201A-4DBE-A4E2-7DA975C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489D-3A32-40E8-851B-6B4152BF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FE5DE-0684-40D8-8F58-7B3E9100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215A-24BA-4072-BDF9-E5630D97B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5D13-F0E9-43C3-BC48-31A8438F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94AD1-31A6-4DF9-83FB-D025E062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543D-3B60-4F80-84D6-F8C4757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F761D-B3B5-4AD4-8F7B-B0ECE8B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4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BFEA-4026-4BBD-92D5-94E8796E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F4388-10F4-4378-8299-18849643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4B11F-5ECA-4D53-A5DA-5CAB66B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C6D8C-0DBB-4464-ADD5-07E54438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2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93209-923D-4B73-8D10-72071E7C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4FF1A-9ED1-45FE-A23E-FDE2E63D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9DF5B-A74C-4F4A-BA02-73C6A119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9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8005-AE32-4FB5-9B0D-3231C1A5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3B8E-4450-45E0-BAC5-AC2F71BF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4BF7-6D0A-4424-A320-FD70B0887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65FA-7C73-4AB9-B326-DDB57F2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2E0E-7201-484F-85A0-5E51C3FD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82C7-B7E3-4454-A3E4-0FDD03FD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2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E74-B202-4CA4-A827-DA068EC7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B2A33-3B3A-48D2-A071-99F0FDB25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4E93B-8DC0-4445-B84E-62B4C5A6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3189-69E3-4AC1-B8EE-60150F5E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1A86-53A6-4BFB-8490-5CE7350D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89BF6-E51F-4DBA-9850-B1BB85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8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725F-3F30-4776-B420-A771356B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5692-4899-4FFB-85A8-F131CACF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7EA5-3A7E-4026-A94A-F98C4CBDF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48D-353C-4967-9819-FF6632CEAE38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4E05-B2E7-459F-A179-7C9D087D8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445E-A439-44EF-9C11-D3A940784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DBF-3EE5-425C-9FA0-A1D9E2B67A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4A7CCF-8CBD-4AD8-B4F1-FD1D191C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7" y="149824"/>
            <a:ext cx="11250595" cy="659222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FF985-09EC-4CD4-B68E-743B669E1F67}"/>
              </a:ext>
            </a:extLst>
          </p:cNvPr>
          <p:cNvGrpSpPr/>
          <p:nvPr/>
        </p:nvGrpSpPr>
        <p:grpSpPr>
          <a:xfrm>
            <a:off x="4604807" y="3259667"/>
            <a:ext cx="2579160" cy="2362204"/>
            <a:chOff x="4261907" y="3259667"/>
            <a:chExt cx="2579160" cy="23622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1569C0-57CE-4FDD-97D8-B829C10E24DE}"/>
                </a:ext>
              </a:extLst>
            </p:cNvPr>
            <p:cNvCxnSpPr>
              <a:cxnSpLocks/>
            </p:cNvCxnSpPr>
            <p:nvPr/>
          </p:nvCxnSpPr>
          <p:spPr>
            <a:xfrm>
              <a:off x="4538133" y="3259667"/>
              <a:ext cx="23029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8A9BA3-F79B-4A47-B29E-DDE67DA282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1908" y="3597801"/>
              <a:ext cx="25791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735276-06CB-4530-A14A-497110195035}"/>
                </a:ext>
              </a:extLst>
            </p:cNvPr>
            <p:cNvCxnSpPr>
              <a:cxnSpLocks/>
            </p:cNvCxnSpPr>
            <p:nvPr/>
          </p:nvCxnSpPr>
          <p:spPr>
            <a:xfrm>
              <a:off x="4261907" y="3950233"/>
              <a:ext cx="25791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FEBA81-85F5-40EC-A97D-CF1FF186C651}"/>
                </a:ext>
              </a:extLst>
            </p:cNvPr>
            <p:cNvCxnSpPr>
              <a:cxnSpLocks/>
            </p:cNvCxnSpPr>
            <p:nvPr/>
          </p:nvCxnSpPr>
          <p:spPr>
            <a:xfrm>
              <a:off x="4681007" y="4597933"/>
              <a:ext cx="21600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51C5B9-B681-4E14-86FE-E37BD81CFF09}"/>
                </a:ext>
              </a:extLst>
            </p:cNvPr>
            <p:cNvCxnSpPr>
              <a:cxnSpLocks/>
            </p:cNvCxnSpPr>
            <p:nvPr/>
          </p:nvCxnSpPr>
          <p:spPr>
            <a:xfrm>
              <a:off x="4538132" y="4264555"/>
              <a:ext cx="23029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235E0F-D901-4C7D-A42C-836F09B49040}"/>
                </a:ext>
              </a:extLst>
            </p:cNvPr>
            <p:cNvCxnSpPr>
              <a:cxnSpLocks/>
            </p:cNvCxnSpPr>
            <p:nvPr/>
          </p:nvCxnSpPr>
          <p:spPr>
            <a:xfrm>
              <a:off x="5091113" y="4931309"/>
              <a:ext cx="17499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2D51-2372-4A25-B7A6-1FA3A43D37FA}"/>
                </a:ext>
              </a:extLst>
            </p:cNvPr>
            <p:cNvCxnSpPr>
              <a:cxnSpLocks/>
            </p:cNvCxnSpPr>
            <p:nvPr/>
          </p:nvCxnSpPr>
          <p:spPr>
            <a:xfrm>
              <a:off x="6262688" y="5274209"/>
              <a:ext cx="5783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1FEE9-7996-4326-B88E-E23D00C50881}"/>
                </a:ext>
              </a:extLst>
            </p:cNvPr>
            <p:cNvCxnSpPr>
              <a:cxnSpLocks/>
            </p:cNvCxnSpPr>
            <p:nvPr/>
          </p:nvCxnSpPr>
          <p:spPr>
            <a:xfrm>
              <a:off x="6254325" y="5621871"/>
              <a:ext cx="5783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974335-0C36-4F50-A425-761CBBE699A4}"/>
              </a:ext>
            </a:extLst>
          </p:cNvPr>
          <p:cNvGrpSpPr/>
          <p:nvPr/>
        </p:nvGrpSpPr>
        <p:grpSpPr>
          <a:xfrm>
            <a:off x="4981414" y="5986203"/>
            <a:ext cx="2174242" cy="335756"/>
            <a:chOff x="4638514" y="5986203"/>
            <a:chExt cx="2174242" cy="33575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67436C-1528-4855-96EE-596FA26269E7}"/>
                </a:ext>
              </a:extLst>
            </p:cNvPr>
            <p:cNvCxnSpPr>
              <a:cxnSpLocks/>
            </p:cNvCxnSpPr>
            <p:nvPr/>
          </p:nvCxnSpPr>
          <p:spPr>
            <a:xfrm>
              <a:off x="4907757" y="5986203"/>
              <a:ext cx="190499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3BA407-FD44-41E2-9EEB-3520CDEDC77E}"/>
                </a:ext>
              </a:extLst>
            </p:cNvPr>
            <p:cNvCxnSpPr>
              <a:cxnSpLocks/>
            </p:cNvCxnSpPr>
            <p:nvPr/>
          </p:nvCxnSpPr>
          <p:spPr>
            <a:xfrm>
              <a:off x="4638514" y="6321959"/>
              <a:ext cx="21742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F9EB68-61DE-4048-996C-78480835BCF3}"/>
              </a:ext>
            </a:extLst>
          </p:cNvPr>
          <p:cNvGrpSpPr/>
          <p:nvPr/>
        </p:nvGrpSpPr>
        <p:grpSpPr>
          <a:xfrm>
            <a:off x="7502582" y="3116111"/>
            <a:ext cx="295475" cy="3339742"/>
            <a:chOff x="7035857" y="3116111"/>
            <a:chExt cx="295475" cy="33397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8D034A-81A2-4CCB-AAB2-6E016B45F97D}"/>
                </a:ext>
              </a:extLst>
            </p:cNvPr>
            <p:cNvSpPr/>
            <p:nvPr/>
          </p:nvSpPr>
          <p:spPr>
            <a:xfrm>
              <a:off x="7044221" y="3116111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7490CE-4DA1-44F7-A01D-7BFA231A3124}"/>
                </a:ext>
              </a:extLst>
            </p:cNvPr>
            <p:cNvSpPr/>
            <p:nvPr/>
          </p:nvSpPr>
          <p:spPr>
            <a:xfrm>
              <a:off x="7044220" y="3454779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B808443-7F7D-414D-89AD-8719E69BCA4A}"/>
                </a:ext>
              </a:extLst>
            </p:cNvPr>
            <p:cNvSpPr/>
            <p:nvPr/>
          </p:nvSpPr>
          <p:spPr>
            <a:xfrm>
              <a:off x="7044221" y="3793447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59C6BB-759C-4B2F-AD29-30FA046C51D8}"/>
                </a:ext>
              </a:extLst>
            </p:cNvPr>
            <p:cNvSpPr/>
            <p:nvPr/>
          </p:nvSpPr>
          <p:spPr>
            <a:xfrm>
              <a:off x="7044220" y="4132115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C07D53-7297-49F9-AABB-D8EFE17403D1}"/>
                </a:ext>
              </a:extLst>
            </p:cNvPr>
            <p:cNvSpPr/>
            <p:nvPr/>
          </p:nvSpPr>
          <p:spPr>
            <a:xfrm>
              <a:off x="7044221" y="4470783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EAAB4D-C16C-428F-876F-7C73BE2B1BF5}"/>
                </a:ext>
              </a:extLst>
            </p:cNvPr>
            <p:cNvSpPr/>
            <p:nvPr/>
          </p:nvSpPr>
          <p:spPr>
            <a:xfrm>
              <a:off x="7044220" y="4809451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DAF238-CD45-43EC-9E37-891BEEFB7CD1}"/>
                </a:ext>
              </a:extLst>
            </p:cNvPr>
            <p:cNvSpPr/>
            <p:nvPr/>
          </p:nvSpPr>
          <p:spPr>
            <a:xfrm>
              <a:off x="7035858" y="5152738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  <a:endParaRPr lang="en-SG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99AFC4-49CB-47A5-80A3-2137BF3C59ED}"/>
                </a:ext>
              </a:extLst>
            </p:cNvPr>
            <p:cNvSpPr/>
            <p:nvPr/>
          </p:nvSpPr>
          <p:spPr>
            <a:xfrm>
              <a:off x="7035857" y="5491406"/>
              <a:ext cx="287111" cy="287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  <a:endParaRPr lang="en-SG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04A3FD-F14C-4CC8-B62A-767CE43AE529}"/>
                </a:ext>
              </a:extLst>
            </p:cNvPr>
            <p:cNvSpPr/>
            <p:nvPr/>
          </p:nvSpPr>
          <p:spPr>
            <a:xfrm>
              <a:off x="7035858" y="5830074"/>
              <a:ext cx="287111" cy="2871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SG" sz="24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7718D6-BC26-430B-92D9-D4E08A58BC50}"/>
                </a:ext>
              </a:extLst>
            </p:cNvPr>
            <p:cNvSpPr/>
            <p:nvPr/>
          </p:nvSpPr>
          <p:spPr>
            <a:xfrm>
              <a:off x="7035857" y="6168742"/>
              <a:ext cx="287111" cy="2871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S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656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3</cp:revision>
  <dcterms:created xsi:type="dcterms:W3CDTF">2021-08-28T11:46:01Z</dcterms:created>
  <dcterms:modified xsi:type="dcterms:W3CDTF">2021-08-28T12:00:35Z</dcterms:modified>
</cp:coreProperties>
</file>