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7B88-AF6B-46D1-A8D9-7B0DBC142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B9DB7-F5E0-4A4A-9C5B-706AE38B9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C075-6ACC-466B-B58B-F8ED6BB2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93066-9797-460F-9740-6019FB03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36E6-CCCF-400D-9FB2-07A772F6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0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077-5EB6-48B7-BC8F-3CDAB011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9B217-5D9F-4A92-8009-CD5F28255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32C5-A6B0-4BC3-AB58-345B9724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0DA4-FE81-498D-B619-FA121B4E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C5B00-3EDA-4062-A7B2-0D0F53FA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579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AEF42-CA23-4EB7-9982-33506DB44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34F8C-BE43-4FF3-896D-83B9D065C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66A5B-06BA-4A36-AE4C-C8F9E88A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AD94-E4C8-4027-9B97-4FB7A6DE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EC352-8B81-42ED-9F7D-5593CC9E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723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1867-0E05-43EE-94C2-B5C9B826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339B-745B-4315-896B-6B21C4904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CEB55-C5FD-464E-8609-B70E40A2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89FA-13C4-43DC-890D-B1798C4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2CB6-5A6B-4842-B9A3-87BB3F66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947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646E-1B54-4110-B4CE-19B2273A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B0750-0C08-4E5B-90D4-AE029379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D1DA-8925-4E5E-AF64-02CCA411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DFCE7-36DC-4E36-8B7B-68721FC1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19EA-3F49-4A6C-A095-3E425396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62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8BC1-CBBF-454B-AEFE-5EF1DE0D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69731-9328-47F9-948D-22124B34F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16462-C8BC-462C-BB94-F43C1F989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6091A-DB9C-4B1D-8B16-61CA728E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03EF7-FDDA-453E-A409-E0EEA031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978C-D292-4852-A268-F6FE6DF1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032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996C-102B-4A29-AE3F-E7BA2AB0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CE3D1-2328-498A-89BF-C498D2202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127B5-D3C9-49FA-80DF-30540F427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F0E00-2BD7-4084-BA33-32D55BD5D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79873-D675-4B2B-A8E0-4FA845AD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F0934-A1A6-40F3-ADC9-BB265FFF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D69CE-F824-49C4-A836-F9F5583F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5BDE0-CCF8-488D-9327-615FE55F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955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8575-B2A4-43C1-B680-72B4CC9B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31D6E-2C1C-4B9A-97E1-8BFD27D4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88F58-6DBE-4F49-8407-196B5742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58561-C323-4EDB-BF48-182C82A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572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967A2-1528-4241-AD69-0B980BFA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F4F14-2EC6-4670-8B72-2BB17C5A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C5FA8-57AC-403A-BA13-15E551FC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579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B9A1-42ED-49D5-8383-0154BC296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AE0E-061D-4179-B213-83ED4D826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97109-A16C-4F71-916E-D86C4CB3F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6C33-AE36-4A06-AD2C-1FD74C92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41631-231F-4868-8915-04F023E6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4F615-32BE-42A7-8A2A-FC67CB5E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189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63C8-AB19-4FD2-9200-69FF1EDC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2D979-A057-41F5-A4B9-D5181794E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BF47D-84E8-439C-B2A6-ADB1B1229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0050D-1FA1-419D-B7C2-C54989D2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7487F-F3FB-4447-806E-488F4624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C2D9E-82F7-46A2-97F1-5C5426C6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503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10B1D-0C8F-4806-B7CA-8917AF19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40DCB-BA0F-438E-8442-32D6C3896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51348-BE5C-46DA-97E2-038C465A2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D69B-74F8-4198-B093-991B2CFD1994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0A23D-CAE8-4B01-AB01-9A27CAE6D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0B355-B0AD-44D8-8ECA-20F683A4B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71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6BF2678B-0DF3-4D1D-8B2E-36B1C504A8BF}"/>
              </a:ext>
            </a:extLst>
          </p:cNvPr>
          <p:cNvSpPr/>
          <p:nvPr/>
        </p:nvSpPr>
        <p:spPr>
          <a:xfrm>
            <a:off x="4429990" y="884371"/>
            <a:ext cx="2006600" cy="99163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taste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B94451E1-0CE9-4FC0-B724-BA8F25931A2F}"/>
              </a:ext>
            </a:extLst>
          </p:cNvPr>
          <p:cNvSpPr/>
          <p:nvPr/>
        </p:nvSpPr>
        <p:spPr>
          <a:xfrm>
            <a:off x="7875922" y="2478547"/>
            <a:ext cx="2006600" cy="99163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9DF2F-EE0C-452A-B82D-AD1D4863B85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916381" y="1380189"/>
            <a:ext cx="151360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350932-4272-4615-89FD-97AC9EC885DD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436590" y="1380189"/>
            <a:ext cx="151360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7783A5-59CA-4161-8F3F-26FFA34479E1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8879222" y="1699614"/>
            <a:ext cx="2" cy="778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670044-4DDD-4FC8-9B53-387DB9FF1307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8879222" y="3470183"/>
            <a:ext cx="1" cy="5072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C862CAF-553D-49E5-9105-71DC1784C908}"/>
              </a:ext>
            </a:extLst>
          </p:cNvPr>
          <p:cNvGrpSpPr/>
          <p:nvPr/>
        </p:nvGrpSpPr>
        <p:grpSpPr>
          <a:xfrm>
            <a:off x="5615323" y="1752954"/>
            <a:ext cx="135466" cy="984779"/>
            <a:chOff x="1851890" y="3290888"/>
            <a:chExt cx="135466" cy="98477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D2D8238-374B-488D-8443-0D1F1C51084A}"/>
                </a:ext>
              </a:extLst>
            </p:cNvPr>
            <p:cNvSpPr/>
            <p:nvPr/>
          </p:nvSpPr>
          <p:spPr>
            <a:xfrm>
              <a:off x="1851890" y="4140201"/>
              <a:ext cx="135466" cy="1354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DFF9AAE-7730-4AC3-AF21-8CB9397AF8AE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1919623" y="3290888"/>
              <a:ext cx="0" cy="8493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9083B9A-5D82-4E51-AE7E-1B43EC1C0E16}"/>
              </a:ext>
            </a:extLst>
          </p:cNvPr>
          <p:cNvGrpSpPr/>
          <p:nvPr/>
        </p:nvGrpSpPr>
        <p:grpSpPr>
          <a:xfrm>
            <a:off x="5113673" y="1752954"/>
            <a:ext cx="135466" cy="984779"/>
            <a:chOff x="1851890" y="3290888"/>
            <a:chExt cx="135466" cy="98477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E1BC2D8-B884-4B7C-854C-DCA36CE7E84E}"/>
                </a:ext>
              </a:extLst>
            </p:cNvPr>
            <p:cNvSpPr/>
            <p:nvPr/>
          </p:nvSpPr>
          <p:spPr>
            <a:xfrm>
              <a:off x="1851890" y="4140201"/>
              <a:ext cx="135466" cy="1354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ECA2DE-71C5-46B4-8403-44414465F203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1919623" y="3290888"/>
              <a:ext cx="0" cy="8493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F158200-47A4-48A8-A415-F68AB87E516D}"/>
              </a:ext>
            </a:extLst>
          </p:cNvPr>
          <p:cNvSpPr txBox="1"/>
          <p:nvPr/>
        </p:nvSpPr>
        <p:spPr>
          <a:xfrm>
            <a:off x="2916381" y="1010857"/>
            <a:ext cx="64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(0,n)</a:t>
            </a:r>
            <a:endParaRPr lang="en-SG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B62C7-FEE1-4CC0-B014-9A0B369DDEF0}"/>
              </a:ext>
            </a:extLst>
          </p:cNvPr>
          <p:cNvSpPr txBox="1"/>
          <p:nvPr/>
        </p:nvSpPr>
        <p:spPr>
          <a:xfrm>
            <a:off x="8241549" y="3535865"/>
            <a:ext cx="64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(0,n)</a:t>
            </a:r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041406-1E4D-44A6-8506-FE41BCED1610}"/>
              </a:ext>
            </a:extLst>
          </p:cNvPr>
          <p:cNvSpPr txBox="1"/>
          <p:nvPr/>
        </p:nvSpPr>
        <p:spPr>
          <a:xfrm>
            <a:off x="9203212" y="2222538"/>
            <a:ext cx="64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(1,1)</a:t>
            </a:r>
            <a:endParaRPr lang="en-S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729311-2590-40F0-89FA-9E641D52C16D}"/>
              </a:ext>
            </a:extLst>
          </p:cNvPr>
          <p:cNvSpPr txBox="1"/>
          <p:nvPr/>
        </p:nvSpPr>
        <p:spPr>
          <a:xfrm>
            <a:off x="7333075" y="977903"/>
            <a:ext cx="64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(0,n)</a:t>
            </a:r>
            <a:endParaRPr lang="en-SG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D9D872B2-E824-4C55-ACE8-BCCBEED84B54}"/>
              </a:ext>
            </a:extLst>
          </p:cNvPr>
          <p:cNvCxnSpPr>
            <a:cxnSpLocks/>
            <a:stCxn id="87" idx="2"/>
            <a:endCxn id="88" idx="2"/>
          </p:cNvCxnSpPr>
          <p:nvPr/>
        </p:nvCxnSpPr>
        <p:spPr>
          <a:xfrm flipH="1">
            <a:off x="8946955" y="753885"/>
            <a:ext cx="536073" cy="1438118"/>
          </a:xfrm>
          <a:prstGeom prst="bentConnector3">
            <a:avLst>
              <a:gd name="adj1" fmla="val -15991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8621066-661F-4909-81DF-E05802C968ED}"/>
              </a:ext>
            </a:extLst>
          </p:cNvPr>
          <p:cNvSpPr/>
          <p:nvPr/>
        </p:nvSpPr>
        <p:spPr>
          <a:xfrm rot="10800000">
            <a:off x="9347562" y="686152"/>
            <a:ext cx="135466" cy="135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49A802D-2111-406F-A65C-DB83FCAA4FB7}"/>
              </a:ext>
            </a:extLst>
          </p:cNvPr>
          <p:cNvSpPr/>
          <p:nvPr/>
        </p:nvSpPr>
        <p:spPr>
          <a:xfrm rot="10800000">
            <a:off x="8811489" y="2124270"/>
            <a:ext cx="135466" cy="135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4305CE5-EF20-45A6-95A0-0957B90ABABE}"/>
              </a:ext>
            </a:extLst>
          </p:cNvPr>
          <p:cNvGrpSpPr/>
          <p:nvPr/>
        </p:nvGrpSpPr>
        <p:grpSpPr>
          <a:xfrm>
            <a:off x="1058332" y="1060765"/>
            <a:ext cx="1858049" cy="3248143"/>
            <a:chOff x="1058332" y="1060765"/>
            <a:chExt cx="1858049" cy="32481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D696F9-9588-44C0-9ECD-8563C8996F1A}"/>
                </a:ext>
              </a:extLst>
            </p:cNvPr>
            <p:cNvSpPr/>
            <p:nvPr/>
          </p:nvSpPr>
          <p:spPr>
            <a:xfrm>
              <a:off x="1058332" y="1060765"/>
              <a:ext cx="1858049" cy="638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member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A019E6B-0B51-4D6A-915D-ED0339F29247}"/>
                </a:ext>
              </a:extLst>
            </p:cNvPr>
            <p:cNvGrpSpPr/>
            <p:nvPr/>
          </p:nvGrpSpPr>
          <p:grpSpPr>
            <a:xfrm>
              <a:off x="1919623" y="1699614"/>
              <a:ext cx="135466" cy="984779"/>
              <a:chOff x="1851890" y="3290888"/>
              <a:chExt cx="135466" cy="984779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2207BB1-6DFA-4410-B416-6CDEE41A8199}"/>
                  </a:ext>
                </a:extLst>
              </p:cNvPr>
              <p:cNvSpPr/>
              <p:nvPr/>
            </p:nvSpPr>
            <p:spPr>
              <a:xfrm>
                <a:off x="1851890" y="4140201"/>
                <a:ext cx="135466" cy="13546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A8B95CE-43FC-4574-9667-7779999D66DB}"/>
                  </a:ext>
                </a:extLst>
              </p:cNvPr>
              <p:cNvCxnSpPr>
                <a:cxnSpLocks/>
                <a:endCxn id="21" idx="0"/>
              </p:cNvCxnSpPr>
              <p:nvPr/>
            </p:nvCxnSpPr>
            <p:spPr>
              <a:xfrm>
                <a:off x="1919623" y="3290888"/>
                <a:ext cx="0" cy="849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6D7ECC0-091C-44E2-991F-79C93A861FF3}"/>
                </a:ext>
              </a:extLst>
            </p:cNvPr>
            <p:cNvGrpSpPr/>
            <p:nvPr/>
          </p:nvGrpSpPr>
          <p:grpSpPr>
            <a:xfrm>
              <a:off x="1417973" y="1699614"/>
              <a:ext cx="135466" cy="984779"/>
              <a:chOff x="1851890" y="3290888"/>
              <a:chExt cx="135466" cy="98477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75B6E76-2EC9-44E9-8EBA-8867AE5250C7}"/>
                  </a:ext>
                </a:extLst>
              </p:cNvPr>
              <p:cNvSpPr/>
              <p:nvPr/>
            </p:nvSpPr>
            <p:spPr>
              <a:xfrm>
                <a:off x="1851890" y="4140201"/>
                <a:ext cx="135466" cy="13546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82A0197-9C22-4026-B4B5-55F680BA0BE1}"/>
                  </a:ext>
                </a:extLst>
              </p:cNvPr>
              <p:cNvCxnSpPr>
                <a:cxnSpLocks/>
                <a:endCxn id="29" idx="0"/>
              </p:cNvCxnSpPr>
              <p:nvPr/>
            </p:nvCxnSpPr>
            <p:spPr>
              <a:xfrm>
                <a:off x="1919623" y="3290888"/>
                <a:ext cx="0" cy="849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B7F14B5-FF26-4E37-85A4-A4E17CDBAF4C}"/>
                </a:ext>
              </a:extLst>
            </p:cNvPr>
            <p:cNvGrpSpPr/>
            <p:nvPr/>
          </p:nvGrpSpPr>
          <p:grpSpPr>
            <a:xfrm>
              <a:off x="2384135" y="1699614"/>
              <a:ext cx="135466" cy="984779"/>
              <a:chOff x="1851890" y="3290888"/>
              <a:chExt cx="135466" cy="984779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ACBA964-FA10-4E20-ABCA-38D637AD6E71}"/>
                  </a:ext>
                </a:extLst>
              </p:cNvPr>
              <p:cNvSpPr/>
              <p:nvPr/>
            </p:nvSpPr>
            <p:spPr>
              <a:xfrm>
                <a:off x="1851890" y="4140201"/>
                <a:ext cx="135466" cy="1354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D82023F-D3C3-44DB-86BD-4328DE52ADF5}"/>
                  </a:ext>
                </a:extLst>
              </p:cNvPr>
              <p:cNvCxnSpPr>
                <a:cxnSpLocks/>
                <a:endCxn id="32" idx="0"/>
              </p:cNvCxnSpPr>
              <p:nvPr/>
            </p:nvCxnSpPr>
            <p:spPr>
              <a:xfrm>
                <a:off x="1919623" y="3290888"/>
                <a:ext cx="0" cy="849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8EAD59D-1112-490B-BD45-7DF8FE130D29}"/>
                </a:ext>
              </a:extLst>
            </p:cNvPr>
            <p:cNvSpPr txBox="1"/>
            <p:nvPr/>
          </p:nvSpPr>
          <p:spPr>
            <a:xfrm rot="5400000">
              <a:off x="723301" y="3295894"/>
              <a:ext cx="152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</a:t>
              </a:r>
              <a:endParaRPr lang="en-SG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73BADC8-9076-4D25-8CDB-70FB0C0AE4AC}"/>
                </a:ext>
              </a:extLst>
            </p:cNvPr>
            <p:cNvSpPr txBox="1"/>
            <p:nvPr/>
          </p:nvSpPr>
          <p:spPr>
            <a:xfrm rot="5400000">
              <a:off x="1248493" y="3295895"/>
              <a:ext cx="152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</a:t>
              </a:r>
              <a:endParaRPr lang="en-SG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483B6A8-3692-4A7A-A0D3-C0C1AC1B85E4}"/>
                </a:ext>
              </a:extLst>
            </p:cNvPr>
            <p:cNvSpPr txBox="1"/>
            <p:nvPr/>
          </p:nvSpPr>
          <p:spPr>
            <a:xfrm rot="5400000">
              <a:off x="1687746" y="3328868"/>
              <a:ext cx="1590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card_number</a:t>
              </a:r>
              <a:endParaRPr lang="en-SG" dirty="0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F2845AAB-29DF-40E6-BFFF-452051E9C39D}"/>
              </a:ext>
            </a:extLst>
          </p:cNvPr>
          <p:cNvSpPr txBox="1"/>
          <p:nvPr/>
        </p:nvSpPr>
        <p:spPr>
          <a:xfrm rot="5400000">
            <a:off x="4426621" y="3351199"/>
            <a:ext cx="152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  <a:endParaRPr lang="en-SG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DB59BF8-ED44-4A25-8BF2-615F9559C5C2}"/>
              </a:ext>
            </a:extLst>
          </p:cNvPr>
          <p:cNvSpPr txBox="1"/>
          <p:nvPr/>
        </p:nvSpPr>
        <p:spPr>
          <a:xfrm rot="5400000">
            <a:off x="4925302" y="3341542"/>
            <a:ext cx="152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</a:t>
            </a:r>
            <a:endParaRPr lang="en-SG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BCABDCC-634D-4A60-8759-C7049225B0F7}"/>
              </a:ext>
            </a:extLst>
          </p:cNvPr>
          <p:cNvGrpSpPr/>
          <p:nvPr/>
        </p:nvGrpSpPr>
        <p:grpSpPr>
          <a:xfrm>
            <a:off x="5336356" y="3942253"/>
            <a:ext cx="4516517" cy="2800476"/>
            <a:chOff x="5336356" y="4028952"/>
            <a:chExt cx="4516517" cy="28004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A63981-6117-435D-8B50-6D962318A673}"/>
                </a:ext>
              </a:extLst>
            </p:cNvPr>
            <p:cNvSpPr/>
            <p:nvPr/>
          </p:nvSpPr>
          <p:spPr>
            <a:xfrm>
              <a:off x="7950198" y="4064122"/>
              <a:ext cx="1858049" cy="9137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wine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3EA61BA-BC35-401F-A843-83EE2DF4EAFA}"/>
                </a:ext>
              </a:extLst>
            </p:cNvPr>
            <p:cNvGrpSpPr/>
            <p:nvPr/>
          </p:nvGrpSpPr>
          <p:grpSpPr>
            <a:xfrm rot="5400000">
              <a:off x="7390075" y="4293861"/>
              <a:ext cx="135466" cy="984779"/>
              <a:chOff x="1851890" y="3290888"/>
              <a:chExt cx="135466" cy="984779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6E5FC3C-C115-439C-ABB2-00F2CF8A9F1D}"/>
                  </a:ext>
                </a:extLst>
              </p:cNvPr>
              <p:cNvSpPr/>
              <p:nvPr/>
            </p:nvSpPr>
            <p:spPr>
              <a:xfrm>
                <a:off x="1851890" y="4140201"/>
                <a:ext cx="135466" cy="13546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EB33548-71F4-49DF-BA48-24FF66FEF423}"/>
                  </a:ext>
                </a:extLst>
              </p:cNvPr>
              <p:cNvCxnSpPr>
                <a:cxnSpLocks/>
                <a:endCxn id="47" idx="0"/>
              </p:cNvCxnSpPr>
              <p:nvPr/>
            </p:nvCxnSpPr>
            <p:spPr>
              <a:xfrm>
                <a:off x="1919623" y="3290888"/>
                <a:ext cx="0" cy="849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81CC688-DC6D-4670-9F2E-CBDAF1BB662A}"/>
                </a:ext>
              </a:extLst>
            </p:cNvPr>
            <p:cNvGrpSpPr/>
            <p:nvPr/>
          </p:nvGrpSpPr>
          <p:grpSpPr>
            <a:xfrm rot="5400000">
              <a:off x="7390075" y="3722975"/>
              <a:ext cx="135466" cy="984779"/>
              <a:chOff x="1851890" y="3290888"/>
              <a:chExt cx="135466" cy="98477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A05353F-0342-4AD2-8241-CBFE3DBD2DD7}"/>
                  </a:ext>
                </a:extLst>
              </p:cNvPr>
              <p:cNvSpPr/>
              <p:nvPr/>
            </p:nvSpPr>
            <p:spPr>
              <a:xfrm>
                <a:off x="1851890" y="4140201"/>
                <a:ext cx="135466" cy="13546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148C950-DF34-4F4B-8AAA-562426A3B45C}"/>
                  </a:ext>
                </a:extLst>
              </p:cNvPr>
              <p:cNvCxnSpPr>
                <a:cxnSpLocks/>
                <a:endCxn id="50" idx="0"/>
              </p:cNvCxnSpPr>
              <p:nvPr/>
            </p:nvCxnSpPr>
            <p:spPr>
              <a:xfrm>
                <a:off x="1919623" y="3290888"/>
                <a:ext cx="0" cy="849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4BEF467-D44D-466C-AEE5-FCE4215FB7D2}"/>
                </a:ext>
              </a:extLst>
            </p:cNvPr>
            <p:cNvGrpSpPr/>
            <p:nvPr/>
          </p:nvGrpSpPr>
          <p:grpSpPr>
            <a:xfrm rot="5400000">
              <a:off x="7390075" y="4008418"/>
              <a:ext cx="135466" cy="984779"/>
              <a:chOff x="1851890" y="3290888"/>
              <a:chExt cx="135466" cy="984779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7C8BC17-7673-4697-8364-3FF2AAF351D6}"/>
                  </a:ext>
                </a:extLst>
              </p:cNvPr>
              <p:cNvSpPr/>
              <p:nvPr/>
            </p:nvSpPr>
            <p:spPr>
              <a:xfrm>
                <a:off x="1851890" y="4140201"/>
                <a:ext cx="135466" cy="13546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AE4606E-0A20-4788-AAA4-E486D0771328}"/>
                  </a:ext>
                </a:extLst>
              </p:cNvPr>
              <p:cNvCxnSpPr>
                <a:cxnSpLocks/>
                <a:endCxn id="53" idx="0"/>
              </p:cNvCxnSpPr>
              <p:nvPr/>
            </p:nvCxnSpPr>
            <p:spPr>
              <a:xfrm>
                <a:off x="1919623" y="3290888"/>
                <a:ext cx="0" cy="849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3BFED64-DEA1-49D2-B54A-65FF98B21007}"/>
                </a:ext>
              </a:extLst>
            </p:cNvPr>
            <p:cNvGrpSpPr/>
            <p:nvPr/>
          </p:nvGrpSpPr>
          <p:grpSpPr>
            <a:xfrm>
              <a:off x="8566380" y="4977906"/>
              <a:ext cx="135466" cy="636163"/>
              <a:chOff x="1851890" y="3639504"/>
              <a:chExt cx="135466" cy="636163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AF7BD2E-2E4B-43FB-B136-E8E648BEFA35}"/>
                  </a:ext>
                </a:extLst>
              </p:cNvPr>
              <p:cNvSpPr/>
              <p:nvPr/>
            </p:nvSpPr>
            <p:spPr>
              <a:xfrm>
                <a:off x="1851890" y="4140201"/>
                <a:ext cx="135466" cy="13546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6650824-888D-4FCF-8A95-45752A35B861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>
                <a:off x="1919623" y="3639504"/>
                <a:ext cx="0" cy="5006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505F09C-7656-4F76-85FE-C5434B9EFDD7}"/>
                </a:ext>
              </a:extLst>
            </p:cNvPr>
            <p:cNvGrpSpPr/>
            <p:nvPr/>
          </p:nvGrpSpPr>
          <p:grpSpPr>
            <a:xfrm>
              <a:off x="8064730" y="4977906"/>
              <a:ext cx="135466" cy="636163"/>
              <a:chOff x="1851890" y="3639504"/>
              <a:chExt cx="135466" cy="636163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6CCBFCE-6D09-4E50-AEAD-736A60706238}"/>
                  </a:ext>
                </a:extLst>
              </p:cNvPr>
              <p:cNvSpPr/>
              <p:nvPr/>
            </p:nvSpPr>
            <p:spPr>
              <a:xfrm>
                <a:off x="1851890" y="4140201"/>
                <a:ext cx="135466" cy="13546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3AEA50C-4AAA-4FDE-8F32-029EE86AA3CE}"/>
                  </a:ext>
                </a:extLst>
              </p:cNvPr>
              <p:cNvCxnSpPr>
                <a:cxnSpLocks/>
                <a:endCxn id="60" idx="0"/>
              </p:cNvCxnSpPr>
              <p:nvPr/>
            </p:nvCxnSpPr>
            <p:spPr>
              <a:xfrm>
                <a:off x="1919623" y="3639504"/>
                <a:ext cx="0" cy="5006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6ADCDF1-550F-4BCA-B92F-AFC3542FFE7C}"/>
                </a:ext>
              </a:extLst>
            </p:cNvPr>
            <p:cNvGrpSpPr/>
            <p:nvPr/>
          </p:nvGrpSpPr>
          <p:grpSpPr>
            <a:xfrm>
              <a:off x="9575941" y="4977906"/>
              <a:ext cx="135466" cy="638283"/>
              <a:chOff x="1851890" y="3637384"/>
              <a:chExt cx="135466" cy="638283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29A610-DDA7-45C0-8720-5FB0CCFDF8D4}"/>
                  </a:ext>
                </a:extLst>
              </p:cNvPr>
              <p:cNvSpPr/>
              <p:nvPr/>
            </p:nvSpPr>
            <p:spPr>
              <a:xfrm>
                <a:off x="1851890" y="4140201"/>
                <a:ext cx="135466" cy="13546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4E22C17-3833-4719-83FD-F2F1BFEA1C75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1919623" y="3637384"/>
                <a:ext cx="0" cy="5028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2011A4E-289C-4C88-9E22-2C936688EF56}"/>
                </a:ext>
              </a:extLst>
            </p:cNvPr>
            <p:cNvGrpSpPr/>
            <p:nvPr/>
          </p:nvGrpSpPr>
          <p:grpSpPr>
            <a:xfrm>
              <a:off x="9074291" y="4977906"/>
              <a:ext cx="135466" cy="638283"/>
              <a:chOff x="1851890" y="3637384"/>
              <a:chExt cx="135466" cy="638283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52E0EDD-79C5-4B54-91CB-DA43226DFDCA}"/>
                  </a:ext>
                </a:extLst>
              </p:cNvPr>
              <p:cNvSpPr/>
              <p:nvPr/>
            </p:nvSpPr>
            <p:spPr>
              <a:xfrm>
                <a:off x="1851890" y="4140201"/>
                <a:ext cx="135466" cy="13546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C781E62-96DC-40D6-81ED-EFAC54AD0FF7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>
                <a:off x="1919623" y="3637384"/>
                <a:ext cx="0" cy="5028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0E3A588-BC2B-483B-8616-2057942BC899}"/>
                </a:ext>
              </a:extLst>
            </p:cNvPr>
            <p:cNvSpPr txBox="1"/>
            <p:nvPr/>
          </p:nvSpPr>
          <p:spPr>
            <a:xfrm rot="5400000">
              <a:off x="7565406" y="5989579"/>
              <a:ext cx="115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country</a:t>
              </a:r>
              <a:endParaRPr lang="en-SG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B8957DF-A364-490E-8FE3-95427112F2C8}"/>
                </a:ext>
              </a:extLst>
            </p:cNvPr>
            <p:cNvSpPr txBox="1"/>
            <p:nvPr/>
          </p:nvSpPr>
          <p:spPr>
            <a:xfrm rot="5400000">
              <a:off x="8066889" y="5993486"/>
              <a:ext cx="1157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degree</a:t>
              </a:r>
              <a:endParaRPr lang="en-SG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F8341DD-24F3-4EC7-9A5A-31EB8D8E509A}"/>
                </a:ext>
              </a:extLst>
            </p:cNvPr>
            <p:cNvSpPr txBox="1"/>
            <p:nvPr/>
          </p:nvSpPr>
          <p:spPr>
            <a:xfrm rot="5400000">
              <a:off x="8564117" y="6029633"/>
              <a:ext cx="1230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certificate</a:t>
              </a:r>
              <a:endParaRPr lang="en-SG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A178FAF-3910-4848-B6AC-48DAE89B90F8}"/>
                </a:ext>
              </a:extLst>
            </p:cNvPr>
            <p:cNvSpPr txBox="1"/>
            <p:nvPr/>
          </p:nvSpPr>
          <p:spPr>
            <a:xfrm rot="5400000">
              <a:off x="9089223" y="5993486"/>
              <a:ext cx="1157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bottled</a:t>
              </a:r>
              <a:endParaRPr lang="en-SG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9F26560-94AB-4389-915D-BA1DAE4346DD}"/>
                </a:ext>
              </a:extLst>
            </p:cNvPr>
            <p:cNvSpPr/>
            <p:nvPr/>
          </p:nvSpPr>
          <p:spPr>
            <a:xfrm rot="10800000">
              <a:off x="7457808" y="4149932"/>
              <a:ext cx="135466" cy="1354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E7DDF98-A395-4863-BADE-1AFA85D8F799}"/>
                </a:ext>
              </a:extLst>
            </p:cNvPr>
            <p:cNvSpPr/>
            <p:nvPr/>
          </p:nvSpPr>
          <p:spPr>
            <a:xfrm rot="10800000">
              <a:off x="7457808" y="4430479"/>
              <a:ext cx="135466" cy="1354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31115F3-9A46-4D94-9DBA-5AF71317F131}"/>
                </a:ext>
              </a:extLst>
            </p:cNvPr>
            <p:cNvSpPr/>
            <p:nvPr/>
          </p:nvSpPr>
          <p:spPr>
            <a:xfrm rot="10800000">
              <a:off x="7452850" y="4711026"/>
              <a:ext cx="135466" cy="1354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A189EED-A7DE-4072-BC5F-67C43EC51011}"/>
                </a:ext>
              </a:extLst>
            </p:cNvPr>
            <p:cNvCxnSpPr>
              <a:cxnSpLocks/>
            </p:cNvCxnSpPr>
            <p:nvPr/>
          </p:nvCxnSpPr>
          <p:spPr>
            <a:xfrm>
              <a:off x="7527725" y="4216901"/>
              <a:ext cx="1" cy="5939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1B36C3C-3B82-405D-B4F8-6861D80F5200}"/>
                </a:ext>
              </a:extLst>
            </p:cNvPr>
            <p:cNvSpPr txBox="1"/>
            <p:nvPr/>
          </p:nvSpPr>
          <p:spPr>
            <a:xfrm>
              <a:off x="5336356" y="4028952"/>
              <a:ext cx="152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appellation</a:t>
              </a:r>
              <a:endParaRPr lang="en-SG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82EB4EA-691D-46E9-A1C8-02C7D60E8D34}"/>
                </a:ext>
              </a:extLst>
            </p:cNvPr>
            <p:cNvSpPr txBox="1"/>
            <p:nvPr/>
          </p:nvSpPr>
          <p:spPr>
            <a:xfrm>
              <a:off x="5336356" y="4308906"/>
              <a:ext cx="152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name</a:t>
              </a:r>
              <a:endParaRPr lang="en-SG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F7BD9BE-CD74-4610-8A4A-ED768189F8B9}"/>
                </a:ext>
              </a:extLst>
            </p:cNvPr>
            <p:cNvSpPr txBox="1"/>
            <p:nvPr/>
          </p:nvSpPr>
          <p:spPr>
            <a:xfrm>
              <a:off x="5362655" y="4626174"/>
              <a:ext cx="152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vintage</a:t>
              </a:r>
              <a:endParaRPr lang="en-SG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B8E12B-F6EA-40AE-89FD-8D77359D3E44}"/>
              </a:ext>
            </a:extLst>
          </p:cNvPr>
          <p:cNvGrpSpPr/>
          <p:nvPr/>
        </p:nvGrpSpPr>
        <p:grpSpPr>
          <a:xfrm>
            <a:off x="7868821" y="95250"/>
            <a:ext cx="2126058" cy="1604364"/>
            <a:chOff x="7868821" y="95250"/>
            <a:chExt cx="2126058" cy="16043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C85091-19D5-40CE-95E9-B113E5F07869}"/>
                </a:ext>
              </a:extLst>
            </p:cNvPr>
            <p:cNvSpPr/>
            <p:nvPr/>
          </p:nvSpPr>
          <p:spPr>
            <a:xfrm>
              <a:off x="7950199" y="1060765"/>
              <a:ext cx="1858049" cy="638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bottle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59749E7-F492-4D33-960E-F447D717A9B0}"/>
                </a:ext>
              </a:extLst>
            </p:cNvPr>
            <p:cNvGrpSpPr/>
            <p:nvPr/>
          </p:nvGrpSpPr>
          <p:grpSpPr>
            <a:xfrm rot="10800000">
              <a:off x="9348074" y="458551"/>
              <a:ext cx="135466" cy="602214"/>
              <a:chOff x="1851890" y="3290888"/>
              <a:chExt cx="135466" cy="602214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09EDEFA-D9DF-42D0-BA97-43DFB837AAD9}"/>
                  </a:ext>
                </a:extLst>
              </p:cNvPr>
              <p:cNvSpPr/>
              <p:nvPr/>
            </p:nvSpPr>
            <p:spPr>
              <a:xfrm>
                <a:off x="1851890" y="3757636"/>
                <a:ext cx="135466" cy="13546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D307314-0F17-4FFE-99EB-7D76A5BC4E51}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rot="10800000" flipV="1">
                <a:off x="1919623" y="3290888"/>
                <a:ext cx="0" cy="46674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EC8BBA7-0C59-4561-824A-6B1B67094E21}"/>
                </a:ext>
              </a:extLst>
            </p:cNvPr>
            <p:cNvGrpSpPr/>
            <p:nvPr/>
          </p:nvGrpSpPr>
          <p:grpSpPr>
            <a:xfrm rot="10800000">
              <a:off x="8380844" y="470095"/>
              <a:ext cx="135466" cy="590672"/>
              <a:chOff x="1851890" y="3290886"/>
              <a:chExt cx="135466" cy="590672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D96AA5A-17F7-46D7-A8F6-D114AC868EDC}"/>
                  </a:ext>
                </a:extLst>
              </p:cNvPr>
              <p:cNvSpPr/>
              <p:nvPr/>
            </p:nvSpPr>
            <p:spPr>
              <a:xfrm>
                <a:off x="1851890" y="3746092"/>
                <a:ext cx="135466" cy="1354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411D33C-753D-4488-9461-F44BC823A955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rot="10800000" flipV="1">
                <a:off x="1919623" y="3290886"/>
                <a:ext cx="0" cy="4552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63C1048-AE6E-46D7-8A90-E8CB3310F04D}"/>
                </a:ext>
              </a:extLst>
            </p:cNvPr>
            <p:cNvSpPr txBox="1"/>
            <p:nvPr/>
          </p:nvSpPr>
          <p:spPr>
            <a:xfrm>
              <a:off x="7868821" y="95250"/>
              <a:ext cx="114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in_cellar</a:t>
              </a:r>
              <a:endParaRPr lang="en-SG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2287346-49C0-436D-B5D0-02296BD79DD3}"/>
                </a:ext>
              </a:extLst>
            </p:cNvPr>
            <p:cNvSpPr txBox="1"/>
            <p:nvPr/>
          </p:nvSpPr>
          <p:spPr>
            <a:xfrm>
              <a:off x="8845604" y="96195"/>
              <a:ext cx="114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number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67717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53E1300-296E-4034-A150-1C2269F6C50F}"/>
              </a:ext>
            </a:extLst>
          </p:cNvPr>
          <p:cNvGrpSpPr/>
          <p:nvPr/>
        </p:nvGrpSpPr>
        <p:grpSpPr>
          <a:xfrm>
            <a:off x="1058332" y="346688"/>
            <a:ext cx="8749533" cy="3962220"/>
            <a:chOff x="1058332" y="346688"/>
            <a:chExt cx="8749533" cy="3962220"/>
          </a:xfrm>
        </p:grpSpPr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19DF87F1-048D-4290-94C1-6BAA44D44B51}"/>
                </a:ext>
              </a:extLst>
            </p:cNvPr>
            <p:cNvSpPr/>
            <p:nvPr/>
          </p:nvSpPr>
          <p:spPr>
            <a:xfrm>
              <a:off x="4429990" y="884371"/>
              <a:ext cx="2006600" cy="991636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taste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DE50209-E960-4024-96BF-3684EE0B9EEC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6436590" y="1380189"/>
              <a:ext cx="151360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165C717-F858-4CE1-A36C-011B29EA6DE9}"/>
                </a:ext>
              </a:extLst>
            </p:cNvPr>
            <p:cNvGrpSpPr/>
            <p:nvPr/>
          </p:nvGrpSpPr>
          <p:grpSpPr>
            <a:xfrm>
              <a:off x="5615323" y="1752954"/>
              <a:ext cx="135466" cy="984779"/>
              <a:chOff x="1851890" y="3290888"/>
              <a:chExt cx="135466" cy="98477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090DEC9-1432-4592-A098-714A8E516155}"/>
                  </a:ext>
                </a:extLst>
              </p:cNvPr>
              <p:cNvSpPr/>
              <p:nvPr/>
            </p:nvSpPr>
            <p:spPr>
              <a:xfrm>
                <a:off x="1851890" y="4140201"/>
                <a:ext cx="135466" cy="13546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3CA10B3-9110-4B7A-8E60-1802B30CF828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>
                <a:off x="1919623" y="3290888"/>
                <a:ext cx="0" cy="849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7F631F2-6B44-4FA1-8CC7-E8B23C3F1EFD}"/>
                </a:ext>
              </a:extLst>
            </p:cNvPr>
            <p:cNvGrpSpPr/>
            <p:nvPr/>
          </p:nvGrpSpPr>
          <p:grpSpPr>
            <a:xfrm>
              <a:off x="5113673" y="1752954"/>
              <a:ext cx="135466" cy="984779"/>
              <a:chOff x="1851890" y="3290888"/>
              <a:chExt cx="135466" cy="984779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10C3052-AC86-4962-A744-93ADCB471F7C}"/>
                  </a:ext>
                </a:extLst>
              </p:cNvPr>
              <p:cNvSpPr/>
              <p:nvPr/>
            </p:nvSpPr>
            <p:spPr>
              <a:xfrm>
                <a:off x="1851890" y="4140201"/>
                <a:ext cx="135466" cy="13546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9A93266-DF83-489D-BC34-0059554941C4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1919623" y="3290888"/>
                <a:ext cx="0" cy="849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2A3240-7F42-4E02-9383-53EFB118022A}"/>
                </a:ext>
              </a:extLst>
            </p:cNvPr>
            <p:cNvSpPr txBox="1"/>
            <p:nvPr/>
          </p:nvSpPr>
          <p:spPr>
            <a:xfrm>
              <a:off x="2916381" y="1010857"/>
              <a:ext cx="1232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(0,n)</a:t>
              </a:r>
              <a:endParaRPr lang="en-SG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7E0236-7B74-484D-B9C5-635DA45E18BD}"/>
                </a:ext>
              </a:extLst>
            </p:cNvPr>
            <p:cNvSpPr txBox="1"/>
            <p:nvPr/>
          </p:nvSpPr>
          <p:spPr>
            <a:xfrm>
              <a:off x="6985001" y="977903"/>
              <a:ext cx="997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(0,n)</a:t>
              </a:r>
              <a:endParaRPr lang="en-SG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7612B5D-A21D-4794-8C83-DAB2CFD9DB83}"/>
                </a:ext>
              </a:extLst>
            </p:cNvPr>
            <p:cNvGrpSpPr/>
            <p:nvPr/>
          </p:nvGrpSpPr>
          <p:grpSpPr>
            <a:xfrm>
              <a:off x="1058332" y="1060765"/>
              <a:ext cx="1858049" cy="3248143"/>
              <a:chOff x="1058332" y="1060765"/>
              <a:chExt cx="1858049" cy="32481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F1A0CB0-9F4E-4678-B312-745F3D128D04}"/>
                  </a:ext>
                </a:extLst>
              </p:cNvPr>
              <p:cNvSpPr/>
              <p:nvPr/>
            </p:nvSpPr>
            <p:spPr>
              <a:xfrm>
                <a:off x="1058332" y="1060765"/>
                <a:ext cx="1858049" cy="6388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member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91277A4-90E0-4CE9-9A27-F12E3D99440D}"/>
                  </a:ext>
                </a:extLst>
              </p:cNvPr>
              <p:cNvGrpSpPr/>
              <p:nvPr/>
            </p:nvGrpSpPr>
            <p:grpSpPr>
              <a:xfrm>
                <a:off x="1919623" y="1699614"/>
                <a:ext cx="135466" cy="984779"/>
                <a:chOff x="1851890" y="3290888"/>
                <a:chExt cx="135466" cy="984779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D36187B5-A16D-40AA-9C1F-6BA6FCB6BA64}"/>
                    </a:ext>
                  </a:extLst>
                </p:cNvPr>
                <p:cNvSpPr/>
                <p:nvPr/>
              </p:nvSpPr>
              <p:spPr>
                <a:xfrm>
                  <a:off x="1851890" y="4140201"/>
                  <a:ext cx="135466" cy="13546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700950A-F0D8-4D49-8A2D-4EDFB6B970AA}"/>
                    </a:ext>
                  </a:extLst>
                </p:cNvPr>
                <p:cNvCxnSpPr>
                  <a:cxnSpLocks/>
                  <a:endCxn id="26" idx="0"/>
                </p:cNvCxnSpPr>
                <p:nvPr/>
              </p:nvCxnSpPr>
              <p:spPr>
                <a:xfrm>
                  <a:off x="1919623" y="3290888"/>
                  <a:ext cx="0" cy="8493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2D2F5ED-808C-462C-9ED6-C48E8B2FA696}"/>
                  </a:ext>
                </a:extLst>
              </p:cNvPr>
              <p:cNvGrpSpPr/>
              <p:nvPr/>
            </p:nvGrpSpPr>
            <p:grpSpPr>
              <a:xfrm>
                <a:off x="1417973" y="1699614"/>
                <a:ext cx="135466" cy="984779"/>
                <a:chOff x="1851890" y="3290888"/>
                <a:chExt cx="135466" cy="984779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90F16E4-06A8-40FD-A20D-64CE1821F6DF}"/>
                    </a:ext>
                  </a:extLst>
                </p:cNvPr>
                <p:cNvSpPr/>
                <p:nvPr/>
              </p:nvSpPr>
              <p:spPr>
                <a:xfrm>
                  <a:off x="1851890" y="4140201"/>
                  <a:ext cx="135466" cy="13546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7C5E35E-D951-41D2-9B87-4821D798EAD6}"/>
                    </a:ext>
                  </a:extLst>
                </p:cNvPr>
                <p:cNvCxnSpPr>
                  <a:cxnSpLocks/>
                  <a:endCxn id="24" idx="0"/>
                </p:cNvCxnSpPr>
                <p:nvPr/>
              </p:nvCxnSpPr>
              <p:spPr>
                <a:xfrm>
                  <a:off x="1919623" y="3290888"/>
                  <a:ext cx="0" cy="8493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43591DB-CA87-4339-930E-650EDFC3B803}"/>
                  </a:ext>
                </a:extLst>
              </p:cNvPr>
              <p:cNvGrpSpPr/>
              <p:nvPr/>
            </p:nvGrpSpPr>
            <p:grpSpPr>
              <a:xfrm>
                <a:off x="2384135" y="1699614"/>
                <a:ext cx="135466" cy="984779"/>
                <a:chOff x="1851890" y="3290888"/>
                <a:chExt cx="135466" cy="984779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849FFD4D-D052-4099-95E2-675E85104AA3}"/>
                    </a:ext>
                  </a:extLst>
                </p:cNvPr>
                <p:cNvSpPr/>
                <p:nvPr/>
              </p:nvSpPr>
              <p:spPr>
                <a:xfrm>
                  <a:off x="1851890" y="4140201"/>
                  <a:ext cx="135466" cy="1354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B553CA15-2344-4CB1-880D-122E7465874F}"/>
                    </a:ext>
                  </a:extLst>
                </p:cNvPr>
                <p:cNvCxnSpPr>
                  <a:cxnSpLocks/>
                  <a:endCxn id="22" idx="0"/>
                </p:cNvCxnSpPr>
                <p:nvPr/>
              </p:nvCxnSpPr>
              <p:spPr>
                <a:xfrm>
                  <a:off x="1919623" y="3290888"/>
                  <a:ext cx="0" cy="8493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B6E123-C121-4552-B6BE-545F75056298}"/>
                  </a:ext>
                </a:extLst>
              </p:cNvPr>
              <p:cNvSpPr txBox="1"/>
              <p:nvPr/>
            </p:nvSpPr>
            <p:spPr>
              <a:xfrm rot="5400000">
                <a:off x="723301" y="3295894"/>
                <a:ext cx="15248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name</a:t>
                </a:r>
                <a:endParaRPr lang="en-SG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F07ECD8-C129-4F2C-9F8A-B281DF5B2141}"/>
                  </a:ext>
                </a:extLst>
              </p:cNvPr>
              <p:cNvSpPr txBox="1"/>
              <p:nvPr/>
            </p:nvSpPr>
            <p:spPr>
              <a:xfrm rot="5400000">
                <a:off x="1248493" y="3295895"/>
                <a:ext cx="15248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</a:t>
                </a:r>
                <a:endParaRPr lang="en-SG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CD7760-303A-4272-9C77-54693F6ED88E}"/>
                  </a:ext>
                </a:extLst>
              </p:cNvPr>
              <p:cNvSpPr txBox="1"/>
              <p:nvPr/>
            </p:nvSpPr>
            <p:spPr>
              <a:xfrm rot="5400000">
                <a:off x="1687746" y="3328868"/>
                <a:ext cx="1590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card_number</a:t>
                </a:r>
                <a:endParaRPr lang="en-SG" dirty="0"/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BB17E31-CF79-46EF-92FE-EED3FD607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6381" y="1380189"/>
              <a:ext cx="151360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AEA1DE8-1618-4040-9105-BA926B16869D}"/>
                </a:ext>
              </a:extLst>
            </p:cNvPr>
            <p:cNvSpPr txBox="1"/>
            <p:nvPr/>
          </p:nvSpPr>
          <p:spPr>
            <a:xfrm rot="5400000">
              <a:off x="4426621" y="3351199"/>
              <a:ext cx="152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date</a:t>
              </a:r>
              <a:endParaRPr lang="en-SG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E0FA9D9-0150-437C-B65E-13135737BEDD}"/>
                </a:ext>
              </a:extLst>
            </p:cNvPr>
            <p:cNvSpPr txBox="1"/>
            <p:nvPr/>
          </p:nvSpPr>
          <p:spPr>
            <a:xfrm rot="5400000">
              <a:off x="4925302" y="3341542"/>
              <a:ext cx="152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rating</a:t>
              </a:r>
              <a:endParaRPr lang="en-SG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BA9727-80E6-40AD-883D-42C7D3D29421}"/>
                </a:ext>
              </a:extLst>
            </p:cNvPr>
            <p:cNvGrpSpPr/>
            <p:nvPr/>
          </p:nvGrpSpPr>
          <p:grpSpPr>
            <a:xfrm>
              <a:off x="7949816" y="346688"/>
              <a:ext cx="1858049" cy="3555164"/>
              <a:chOff x="355917" y="2291158"/>
              <a:chExt cx="1858049" cy="355516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6F0307C-F9FA-487A-957D-CA79C6018D71}"/>
                  </a:ext>
                </a:extLst>
              </p:cNvPr>
              <p:cNvSpPr/>
              <p:nvPr/>
            </p:nvSpPr>
            <p:spPr>
              <a:xfrm>
                <a:off x="355917" y="3117084"/>
                <a:ext cx="1858049" cy="6388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bottle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DF73045-1519-4DC8-A321-2B00574C055B}"/>
                  </a:ext>
                </a:extLst>
              </p:cNvPr>
              <p:cNvCxnSpPr>
                <a:cxnSpLocks/>
                <a:stCxn id="59" idx="6"/>
                <a:endCxn id="61" idx="2"/>
              </p:cNvCxnSpPr>
              <p:nvPr/>
            </p:nvCxnSpPr>
            <p:spPr>
              <a:xfrm flipV="1">
                <a:off x="612359" y="3938011"/>
                <a:ext cx="1305010" cy="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83F9A67-00BA-4D48-95B9-A32FC2D763FE}"/>
                  </a:ext>
                </a:extLst>
              </p:cNvPr>
              <p:cNvGrpSpPr/>
              <p:nvPr/>
            </p:nvGrpSpPr>
            <p:grpSpPr>
              <a:xfrm rot="10800000">
                <a:off x="1232030" y="2701189"/>
                <a:ext cx="135466" cy="415896"/>
                <a:chOff x="1851890" y="3290887"/>
                <a:chExt cx="135466" cy="415896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6FF8F620-886C-4BE3-88F7-9D16FBA7EBF0}"/>
                    </a:ext>
                  </a:extLst>
                </p:cNvPr>
                <p:cNvSpPr/>
                <p:nvPr/>
              </p:nvSpPr>
              <p:spPr>
                <a:xfrm>
                  <a:off x="1851890" y="3571317"/>
                  <a:ext cx="135466" cy="13546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62FE4582-E0A6-4961-883E-2980609976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1919623" y="3290887"/>
                  <a:ext cx="0" cy="27451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39B7FD0-A8A9-49EF-9BFA-3A5326B8D30A}"/>
                  </a:ext>
                </a:extLst>
              </p:cNvPr>
              <p:cNvSpPr txBox="1"/>
              <p:nvPr/>
            </p:nvSpPr>
            <p:spPr>
              <a:xfrm>
                <a:off x="720007" y="2291158"/>
                <a:ext cx="1149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in_cellar</a:t>
                </a:r>
                <a:endParaRPr lang="en-SG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57BF4AB-CA78-47DE-8ADB-98592B6F1980}"/>
                  </a:ext>
                </a:extLst>
              </p:cNvPr>
              <p:cNvSpPr/>
              <p:nvPr/>
            </p:nvSpPr>
            <p:spPr>
              <a:xfrm>
                <a:off x="977971" y="4086346"/>
                <a:ext cx="135466" cy="13546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69AF86D-A79B-4D3E-B6AC-5B3125E6FCB5}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1045704" y="3755933"/>
                <a:ext cx="0" cy="330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AE7A058-15CA-40E3-9A3F-DA3402807E7E}"/>
                  </a:ext>
                </a:extLst>
              </p:cNvPr>
              <p:cNvSpPr/>
              <p:nvPr/>
            </p:nvSpPr>
            <p:spPr>
              <a:xfrm>
                <a:off x="476321" y="4086346"/>
                <a:ext cx="135466" cy="13546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E2FB8C6-75D5-4DE6-B5F4-838F8CD31165}"/>
                  </a:ext>
                </a:extLst>
              </p:cNvPr>
              <p:cNvCxnSpPr>
                <a:cxnSpLocks/>
                <a:endCxn id="48" idx="0"/>
              </p:cNvCxnSpPr>
              <p:nvPr/>
            </p:nvCxnSpPr>
            <p:spPr>
              <a:xfrm>
                <a:off x="544054" y="3755933"/>
                <a:ext cx="0" cy="330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B5C83AB-76BC-40A1-8A07-524188662FF2}"/>
                  </a:ext>
                </a:extLst>
              </p:cNvPr>
              <p:cNvSpPr/>
              <p:nvPr/>
            </p:nvSpPr>
            <p:spPr>
              <a:xfrm>
                <a:off x="1442483" y="4086346"/>
                <a:ext cx="135466" cy="13546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CABB39F-009D-42CA-8D2E-54D934B8EAE7}"/>
                  </a:ext>
                </a:extLst>
              </p:cNvPr>
              <p:cNvCxnSpPr>
                <a:cxnSpLocks/>
                <a:endCxn id="50" idx="0"/>
              </p:cNvCxnSpPr>
              <p:nvPr/>
            </p:nvCxnSpPr>
            <p:spPr>
              <a:xfrm>
                <a:off x="1510216" y="3755933"/>
                <a:ext cx="0" cy="330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F85763B-E672-4B76-82B5-DC57FFA0FA71}"/>
                  </a:ext>
                </a:extLst>
              </p:cNvPr>
              <p:cNvSpPr txBox="1"/>
              <p:nvPr/>
            </p:nvSpPr>
            <p:spPr>
              <a:xfrm rot="5400000">
                <a:off x="-218351" y="4833313"/>
                <a:ext cx="15248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appellation</a:t>
                </a:r>
                <a:endParaRPr lang="en-SG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5D60A9C-4CA1-43EF-B63A-92B284C379B0}"/>
                  </a:ext>
                </a:extLst>
              </p:cNvPr>
              <p:cNvSpPr txBox="1"/>
              <p:nvPr/>
            </p:nvSpPr>
            <p:spPr>
              <a:xfrm rot="5400000">
                <a:off x="306841" y="4833314"/>
                <a:ext cx="15248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name</a:t>
                </a:r>
                <a:endParaRPr lang="en-SG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E9BE5FC-6E3C-48E6-B64D-34990A39DD52}"/>
                  </a:ext>
                </a:extLst>
              </p:cNvPr>
              <p:cNvSpPr txBox="1"/>
              <p:nvPr/>
            </p:nvSpPr>
            <p:spPr>
              <a:xfrm rot="5400000">
                <a:off x="929956" y="4682425"/>
                <a:ext cx="1223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vintage</a:t>
                </a:r>
                <a:endParaRPr lang="en-SG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2429F17-81DF-404E-9338-344218246AF7}"/>
                  </a:ext>
                </a:extLst>
              </p:cNvPr>
              <p:cNvSpPr/>
              <p:nvPr/>
            </p:nvSpPr>
            <p:spPr>
              <a:xfrm>
                <a:off x="1916797" y="4086341"/>
                <a:ext cx="135466" cy="13546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6C3A343-EA6B-43B9-9507-05EE0107BE11}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>
              <a:xfrm>
                <a:off x="1984530" y="3755928"/>
                <a:ext cx="0" cy="330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BC40F21-AEB3-4AC9-BD17-CC761F8E44F9}"/>
                  </a:ext>
                </a:extLst>
              </p:cNvPr>
              <p:cNvSpPr txBox="1"/>
              <p:nvPr/>
            </p:nvSpPr>
            <p:spPr>
              <a:xfrm rot="5400000">
                <a:off x="1220408" y="4866282"/>
                <a:ext cx="1590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</a:t>
                </a:r>
                <a:endParaRPr lang="en-SG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11DD8D4-66E7-4370-BA07-A1B574E78DEE}"/>
                  </a:ext>
                </a:extLst>
              </p:cNvPr>
              <p:cNvSpPr/>
              <p:nvPr/>
            </p:nvSpPr>
            <p:spPr>
              <a:xfrm>
                <a:off x="978543" y="3870283"/>
                <a:ext cx="135466" cy="1354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84941D7-8685-4B91-AFED-C4905E0281DD}"/>
                  </a:ext>
                </a:extLst>
              </p:cNvPr>
              <p:cNvSpPr/>
              <p:nvPr/>
            </p:nvSpPr>
            <p:spPr>
              <a:xfrm>
                <a:off x="476893" y="3870283"/>
                <a:ext cx="135466" cy="1354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31E05AE-F3DC-4B60-9B7C-FB42BD9126BC}"/>
                  </a:ext>
                </a:extLst>
              </p:cNvPr>
              <p:cNvSpPr/>
              <p:nvPr/>
            </p:nvSpPr>
            <p:spPr>
              <a:xfrm>
                <a:off x="1443055" y="3870283"/>
                <a:ext cx="135466" cy="1354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53E7D50-72E6-45F5-95AE-B2AD8A3F42DB}"/>
                  </a:ext>
                </a:extLst>
              </p:cNvPr>
              <p:cNvSpPr/>
              <p:nvPr/>
            </p:nvSpPr>
            <p:spPr>
              <a:xfrm>
                <a:off x="1917369" y="3870278"/>
                <a:ext cx="135466" cy="1354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751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88AC601F-C05D-4DD7-BAEA-6EA9B7AE2583}"/>
              </a:ext>
            </a:extLst>
          </p:cNvPr>
          <p:cNvGrpSpPr/>
          <p:nvPr/>
        </p:nvGrpSpPr>
        <p:grpSpPr>
          <a:xfrm>
            <a:off x="355917" y="2291158"/>
            <a:ext cx="1858049" cy="3555164"/>
            <a:chOff x="355917" y="2291158"/>
            <a:chExt cx="1858049" cy="355516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F7738A6-297A-44B4-915C-B87EECADA73A}"/>
                </a:ext>
              </a:extLst>
            </p:cNvPr>
            <p:cNvSpPr/>
            <p:nvPr/>
          </p:nvSpPr>
          <p:spPr>
            <a:xfrm>
              <a:off x="355917" y="3117084"/>
              <a:ext cx="1858049" cy="638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bottle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EA6E47-A8CD-4172-AB6F-5D745B0A0894}"/>
                </a:ext>
              </a:extLst>
            </p:cNvPr>
            <p:cNvCxnSpPr>
              <a:cxnSpLocks/>
              <a:stCxn id="105" idx="6"/>
              <a:endCxn id="107" idx="2"/>
            </p:cNvCxnSpPr>
            <p:nvPr/>
          </p:nvCxnSpPr>
          <p:spPr>
            <a:xfrm flipV="1">
              <a:off x="612359" y="3938011"/>
              <a:ext cx="1305010" cy="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45F1342-7673-4EB9-97FE-6E61C82AEF8C}"/>
                </a:ext>
              </a:extLst>
            </p:cNvPr>
            <p:cNvGrpSpPr/>
            <p:nvPr/>
          </p:nvGrpSpPr>
          <p:grpSpPr>
            <a:xfrm rot="10800000">
              <a:off x="1232030" y="2701189"/>
              <a:ext cx="135466" cy="415896"/>
              <a:chOff x="1851890" y="3290887"/>
              <a:chExt cx="135466" cy="415896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3E5BABE-13B3-4310-83D9-DF9FDAE5D362}"/>
                  </a:ext>
                </a:extLst>
              </p:cNvPr>
              <p:cNvSpPr/>
              <p:nvPr/>
            </p:nvSpPr>
            <p:spPr>
              <a:xfrm>
                <a:off x="1851890" y="3571317"/>
                <a:ext cx="135466" cy="13546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F00CF06-EAE2-43A7-8D8D-4C15AA91555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919623" y="3290887"/>
                <a:ext cx="0" cy="2745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E5EEE50-82E6-4894-848A-E1D07D7DFD79}"/>
                </a:ext>
              </a:extLst>
            </p:cNvPr>
            <p:cNvSpPr txBox="1"/>
            <p:nvPr/>
          </p:nvSpPr>
          <p:spPr>
            <a:xfrm>
              <a:off x="720007" y="2291158"/>
              <a:ext cx="114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in_cellar</a:t>
              </a:r>
              <a:endParaRPr lang="en-SG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81FC227-631C-4B77-8317-5619EECE901F}"/>
                </a:ext>
              </a:extLst>
            </p:cNvPr>
            <p:cNvSpPr/>
            <p:nvPr/>
          </p:nvSpPr>
          <p:spPr>
            <a:xfrm>
              <a:off x="977971" y="4086346"/>
              <a:ext cx="135466" cy="1354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CAB6CB-241F-4E27-9625-7B7C493A0B13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>
              <a:off x="1045704" y="3755933"/>
              <a:ext cx="0" cy="330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D09FE02-6FB3-4C62-82D2-CC4F83EA593B}"/>
                </a:ext>
              </a:extLst>
            </p:cNvPr>
            <p:cNvSpPr/>
            <p:nvPr/>
          </p:nvSpPr>
          <p:spPr>
            <a:xfrm>
              <a:off x="476321" y="4086346"/>
              <a:ext cx="135466" cy="1354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4B9D6FD-87EF-457A-88ED-A8ADCBB756FC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544054" y="3755933"/>
              <a:ext cx="0" cy="330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B7FD332-78C2-45BE-B401-C54E6752D815}"/>
                </a:ext>
              </a:extLst>
            </p:cNvPr>
            <p:cNvSpPr/>
            <p:nvPr/>
          </p:nvSpPr>
          <p:spPr>
            <a:xfrm>
              <a:off x="1442483" y="4086346"/>
              <a:ext cx="135466" cy="1354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0747E-7A14-4938-8A95-AB4C3DDD831F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1510216" y="3755933"/>
              <a:ext cx="0" cy="330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787BE8B-56E3-4E3C-BBF3-6B09AC27D8D0}"/>
                </a:ext>
              </a:extLst>
            </p:cNvPr>
            <p:cNvSpPr txBox="1"/>
            <p:nvPr/>
          </p:nvSpPr>
          <p:spPr>
            <a:xfrm rot="5400000">
              <a:off x="-218351" y="4833313"/>
              <a:ext cx="152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appellation</a:t>
              </a:r>
              <a:endParaRPr lang="en-SG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6A902F0-574E-48E1-826E-1B4364085461}"/>
                </a:ext>
              </a:extLst>
            </p:cNvPr>
            <p:cNvSpPr txBox="1"/>
            <p:nvPr/>
          </p:nvSpPr>
          <p:spPr>
            <a:xfrm rot="5400000">
              <a:off x="306841" y="4833314"/>
              <a:ext cx="152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</a:t>
              </a:r>
              <a:endParaRPr lang="en-SG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776CC72-D199-46D9-B411-1ACA9C821783}"/>
                </a:ext>
              </a:extLst>
            </p:cNvPr>
            <p:cNvSpPr txBox="1"/>
            <p:nvPr/>
          </p:nvSpPr>
          <p:spPr>
            <a:xfrm rot="5400000">
              <a:off x="929956" y="4682425"/>
              <a:ext cx="1223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vintage</a:t>
              </a:r>
              <a:endParaRPr lang="en-SG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91E4CE4-ABC4-4EFC-B6D0-30786849CA8A}"/>
                </a:ext>
              </a:extLst>
            </p:cNvPr>
            <p:cNvSpPr/>
            <p:nvPr/>
          </p:nvSpPr>
          <p:spPr>
            <a:xfrm>
              <a:off x="1916797" y="4086341"/>
              <a:ext cx="135466" cy="1354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D5C2D10-2E18-4B85-AF0D-10596BA925D4}"/>
                </a:ext>
              </a:extLst>
            </p:cNvPr>
            <p:cNvCxnSpPr>
              <a:cxnSpLocks/>
              <a:endCxn id="101" idx="0"/>
            </p:cNvCxnSpPr>
            <p:nvPr/>
          </p:nvCxnSpPr>
          <p:spPr>
            <a:xfrm>
              <a:off x="1984530" y="3755928"/>
              <a:ext cx="0" cy="330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31D7553-54FB-4CA3-BF0C-4110B961AD4B}"/>
                </a:ext>
              </a:extLst>
            </p:cNvPr>
            <p:cNvSpPr txBox="1"/>
            <p:nvPr/>
          </p:nvSpPr>
          <p:spPr>
            <a:xfrm rot="5400000">
              <a:off x="1220408" y="4866282"/>
              <a:ext cx="1590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number</a:t>
              </a:r>
              <a:endParaRPr lang="en-SG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62A215C-F092-40DE-92E6-FED016840556}"/>
                </a:ext>
              </a:extLst>
            </p:cNvPr>
            <p:cNvSpPr/>
            <p:nvPr/>
          </p:nvSpPr>
          <p:spPr>
            <a:xfrm>
              <a:off x="978543" y="3870283"/>
              <a:ext cx="135466" cy="1354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6CC3239-5F66-4FFE-9BFF-C24944CB0551}"/>
                </a:ext>
              </a:extLst>
            </p:cNvPr>
            <p:cNvSpPr/>
            <p:nvPr/>
          </p:nvSpPr>
          <p:spPr>
            <a:xfrm>
              <a:off x="476893" y="3870283"/>
              <a:ext cx="135466" cy="1354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B48A8C-FEA4-4E58-BDFD-ED001B11F3AA}"/>
                </a:ext>
              </a:extLst>
            </p:cNvPr>
            <p:cNvSpPr/>
            <p:nvPr/>
          </p:nvSpPr>
          <p:spPr>
            <a:xfrm>
              <a:off x="1443055" y="3870283"/>
              <a:ext cx="135466" cy="1354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58D71DE-1E17-4CCB-BEBD-55B63433BED5}"/>
                </a:ext>
              </a:extLst>
            </p:cNvPr>
            <p:cNvSpPr/>
            <p:nvPr/>
          </p:nvSpPr>
          <p:spPr>
            <a:xfrm>
              <a:off x="1917369" y="3870278"/>
              <a:ext cx="135466" cy="1354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87EA660-481A-4F46-AC7B-D6C5E7915132}"/>
              </a:ext>
            </a:extLst>
          </p:cNvPr>
          <p:cNvGrpSpPr/>
          <p:nvPr/>
        </p:nvGrpSpPr>
        <p:grpSpPr>
          <a:xfrm>
            <a:off x="2749483" y="2308759"/>
            <a:ext cx="1516408" cy="3555164"/>
            <a:chOff x="2749483" y="2308759"/>
            <a:chExt cx="1516408" cy="3555164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F534F17-544E-4D99-9F2B-2175BD2C8DCA}"/>
                </a:ext>
              </a:extLst>
            </p:cNvPr>
            <p:cNvSpPr/>
            <p:nvPr/>
          </p:nvSpPr>
          <p:spPr>
            <a:xfrm>
              <a:off x="2749483" y="3134685"/>
              <a:ext cx="1516408" cy="638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bottle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7B5E42E-3C82-4DEA-A778-F9EAA9FC0A22}"/>
                </a:ext>
              </a:extLst>
            </p:cNvPr>
            <p:cNvCxnSpPr>
              <a:cxnSpLocks/>
              <a:stCxn id="126" idx="6"/>
              <a:endCxn id="128" idx="2"/>
            </p:cNvCxnSpPr>
            <p:nvPr/>
          </p:nvCxnSpPr>
          <p:spPr>
            <a:xfrm flipV="1">
              <a:off x="3172669" y="3955612"/>
              <a:ext cx="612301" cy="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E3294E7-64EB-4C3C-A133-EFC621233215}"/>
                </a:ext>
              </a:extLst>
            </p:cNvPr>
            <p:cNvGrpSpPr/>
            <p:nvPr/>
          </p:nvGrpSpPr>
          <p:grpSpPr>
            <a:xfrm rot="10800000">
              <a:off x="3443161" y="2718790"/>
              <a:ext cx="135466" cy="415896"/>
              <a:chOff x="1851890" y="3290887"/>
              <a:chExt cx="135466" cy="415896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2DADC3BA-B2A8-45E5-8900-7D131D8F6546}"/>
                  </a:ext>
                </a:extLst>
              </p:cNvPr>
              <p:cNvSpPr/>
              <p:nvPr/>
            </p:nvSpPr>
            <p:spPr>
              <a:xfrm>
                <a:off x="1851890" y="3571317"/>
                <a:ext cx="135466" cy="13546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1FCB99A-CFF6-4795-970B-9B2E4292AB3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919623" y="3290887"/>
                <a:ext cx="0" cy="2745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EB0082E-510D-41D0-A814-3D6E9B13B4EC}"/>
                </a:ext>
              </a:extLst>
            </p:cNvPr>
            <p:cNvSpPr txBox="1"/>
            <p:nvPr/>
          </p:nvSpPr>
          <p:spPr>
            <a:xfrm>
              <a:off x="2931138" y="2308759"/>
              <a:ext cx="114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in_cellar</a:t>
              </a:r>
              <a:endParaRPr lang="en-SG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D152C75-0762-4670-B94F-402A3E7214BA}"/>
                </a:ext>
              </a:extLst>
            </p:cNvPr>
            <p:cNvSpPr/>
            <p:nvPr/>
          </p:nvSpPr>
          <p:spPr>
            <a:xfrm>
              <a:off x="3036631" y="4103948"/>
              <a:ext cx="135466" cy="1354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EBA7A7-83AC-40A8-A9EE-44639870D09A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>
              <a:off x="3104364" y="3773535"/>
              <a:ext cx="0" cy="330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5C510C0-3302-4CB9-AFEA-9928E886CF96}"/>
                </a:ext>
              </a:extLst>
            </p:cNvPr>
            <p:cNvSpPr txBox="1"/>
            <p:nvPr/>
          </p:nvSpPr>
          <p:spPr>
            <a:xfrm rot="5400000">
              <a:off x="2341959" y="4850915"/>
              <a:ext cx="152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wine</a:t>
              </a:r>
              <a:endParaRPr lang="en-SG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883069C-AD15-4F23-9279-F99CCCF11E82}"/>
                </a:ext>
              </a:extLst>
            </p:cNvPr>
            <p:cNvSpPr/>
            <p:nvPr/>
          </p:nvSpPr>
          <p:spPr>
            <a:xfrm>
              <a:off x="3784398" y="4103942"/>
              <a:ext cx="135466" cy="1354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218633F-AB7B-4304-8653-8FCCD2A4442C}"/>
                </a:ext>
              </a:extLst>
            </p:cNvPr>
            <p:cNvCxnSpPr>
              <a:cxnSpLocks/>
              <a:endCxn id="122" idx="0"/>
            </p:cNvCxnSpPr>
            <p:nvPr/>
          </p:nvCxnSpPr>
          <p:spPr>
            <a:xfrm>
              <a:off x="3852131" y="3773529"/>
              <a:ext cx="0" cy="330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713058E-12C8-4D87-B227-53094EFCEBED}"/>
                </a:ext>
              </a:extLst>
            </p:cNvPr>
            <p:cNvSpPr txBox="1"/>
            <p:nvPr/>
          </p:nvSpPr>
          <p:spPr>
            <a:xfrm rot="5400000">
              <a:off x="3088009" y="4883883"/>
              <a:ext cx="1590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number</a:t>
              </a:r>
              <a:endParaRPr lang="en-SG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74FA4A4-4704-4E34-A2E0-9BC62E653671}"/>
                </a:ext>
              </a:extLst>
            </p:cNvPr>
            <p:cNvSpPr/>
            <p:nvPr/>
          </p:nvSpPr>
          <p:spPr>
            <a:xfrm>
              <a:off x="3037203" y="3887885"/>
              <a:ext cx="135466" cy="1354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A8FC003-822F-4FE6-AF4B-16713B5DE499}"/>
                </a:ext>
              </a:extLst>
            </p:cNvPr>
            <p:cNvSpPr/>
            <p:nvPr/>
          </p:nvSpPr>
          <p:spPr>
            <a:xfrm>
              <a:off x="3784970" y="3887879"/>
              <a:ext cx="135466" cy="1354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4694904-DE75-496B-954A-70E93B9F4EA6}"/>
              </a:ext>
            </a:extLst>
          </p:cNvPr>
          <p:cNvGrpSpPr/>
          <p:nvPr/>
        </p:nvGrpSpPr>
        <p:grpSpPr>
          <a:xfrm>
            <a:off x="6023261" y="0"/>
            <a:ext cx="4658523" cy="6934203"/>
            <a:chOff x="5336356" y="0"/>
            <a:chExt cx="4658523" cy="6934203"/>
          </a:xfrm>
        </p:grpSpPr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2F761280-386D-404F-8B32-7187E1F16090}"/>
                </a:ext>
              </a:extLst>
            </p:cNvPr>
            <p:cNvSpPr/>
            <p:nvPr/>
          </p:nvSpPr>
          <p:spPr>
            <a:xfrm>
              <a:off x="7875922" y="2478547"/>
              <a:ext cx="2006600" cy="991636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contain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CFD9C7-7BBB-4413-9AE8-046CC882292E}"/>
                </a:ext>
              </a:extLst>
            </p:cNvPr>
            <p:cNvCxnSpPr>
              <a:cxnSpLocks/>
              <a:stCxn id="4" idx="0"/>
              <a:endCxn id="48" idx="2"/>
            </p:cNvCxnSpPr>
            <p:nvPr/>
          </p:nvCxnSpPr>
          <p:spPr>
            <a:xfrm flipV="1">
              <a:off x="8879222" y="1699614"/>
              <a:ext cx="2" cy="7789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88FBCD8-143E-4508-A1D6-64FF389A278D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8879222" y="3470183"/>
              <a:ext cx="1" cy="5939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8475F0-6408-4510-A951-D7EAEEE9C9D6}"/>
                </a:ext>
              </a:extLst>
            </p:cNvPr>
            <p:cNvSpPr txBox="1"/>
            <p:nvPr/>
          </p:nvSpPr>
          <p:spPr>
            <a:xfrm>
              <a:off x="7868821" y="3535865"/>
              <a:ext cx="102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(0,n)</a:t>
              </a:r>
              <a:endParaRPr lang="en-SG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71E282-F7FC-43E9-98AC-677BEC056222}"/>
                </a:ext>
              </a:extLst>
            </p:cNvPr>
            <p:cNvSpPr txBox="1"/>
            <p:nvPr/>
          </p:nvSpPr>
          <p:spPr>
            <a:xfrm>
              <a:off x="9124870" y="2250004"/>
              <a:ext cx="82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(1,1)</a:t>
              </a:r>
              <a:endParaRPr lang="en-SG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41D56E7-87DA-4FB8-B92A-84A05A14A64D}"/>
                </a:ext>
              </a:extLst>
            </p:cNvPr>
            <p:cNvSpPr/>
            <p:nvPr/>
          </p:nvSpPr>
          <p:spPr>
            <a:xfrm rot="10800000">
              <a:off x="9347562" y="686152"/>
              <a:ext cx="135466" cy="1354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4FE8B1-A3F4-49DC-8463-51FF2487AC08}"/>
                </a:ext>
              </a:extLst>
            </p:cNvPr>
            <p:cNvGrpSpPr/>
            <p:nvPr/>
          </p:nvGrpSpPr>
          <p:grpSpPr>
            <a:xfrm>
              <a:off x="5336356" y="4028952"/>
              <a:ext cx="4516517" cy="2905251"/>
              <a:chOff x="5336356" y="4028952"/>
              <a:chExt cx="4516517" cy="290525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FB4667C-323D-4B2A-B2C9-2E4F13628725}"/>
                  </a:ext>
                </a:extLst>
              </p:cNvPr>
              <p:cNvSpPr/>
              <p:nvPr/>
            </p:nvSpPr>
            <p:spPr>
              <a:xfrm>
                <a:off x="7950198" y="4064122"/>
                <a:ext cx="1858049" cy="9137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wine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3F59CAB-AAAC-43CF-8925-DE788B7422F6}"/>
                  </a:ext>
                </a:extLst>
              </p:cNvPr>
              <p:cNvGrpSpPr/>
              <p:nvPr/>
            </p:nvGrpSpPr>
            <p:grpSpPr>
              <a:xfrm rot="5400000">
                <a:off x="7390075" y="4293861"/>
                <a:ext cx="135466" cy="984779"/>
                <a:chOff x="1851890" y="3290888"/>
                <a:chExt cx="135466" cy="984779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14BC7261-DE72-44A2-85D4-75A73E32F10D}"/>
                    </a:ext>
                  </a:extLst>
                </p:cNvPr>
                <p:cNvSpPr/>
                <p:nvPr/>
              </p:nvSpPr>
              <p:spPr>
                <a:xfrm>
                  <a:off x="1851890" y="4140201"/>
                  <a:ext cx="135466" cy="13546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2E0D190-9480-4A0E-B00A-2433FEBD85BE}"/>
                    </a:ext>
                  </a:extLst>
                </p:cNvPr>
                <p:cNvCxnSpPr>
                  <a:cxnSpLocks/>
                  <a:endCxn id="45" idx="0"/>
                </p:cNvCxnSpPr>
                <p:nvPr/>
              </p:nvCxnSpPr>
              <p:spPr>
                <a:xfrm>
                  <a:off x="1919623" y="3290888"/>
                  <a:ext cx="0" cy="8493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A85F5D2-D82B-44F4-AEE2-494166FF539E}"/>
                  </a:ext>
                </a:extLst>
              </p:cNvPr>
              <p:cNvGrpSpPr/>
              <p:nvPr/>
            </p:nvGrpSpPr>
            <p:grpSpPr>
              <a:xfrm rot="5400000">
                <a:off x="7390075" y="3722975"/>
                <a:ext cx="135466" cy="984779"/>
                <a:chOff x="1851890" y="3290888"/>
                <a:chExt cx="135466" cy="984779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4E2B8D8F-42BD-436D-84FA-FB411E70EA3E}"/>
                    </a:ext>
                  </a:extLst>
                </p:cNvPr>
                <p:cNvSpPr/>
                <p:nvPr/>
              </p:nvSpPr>
              <p:spPr>
                <a:xfrm>
                  <a:off x="1851890" y="4140201"/>
                  <a:ext cx="135466" cy="13546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36C51BA-1AED-4C28-9D6F-F138FFC91E17}"/>
                    </a:ext>
                  </a:extLst>
                </p:cNvPr>
                <p:cNvCxnSpPr>
                  <a:cxnSpLocks/>
                  <a:endCxn id="43" idx="0"/>
                </p:cNvCxnSpPr>
                <p:nvPr/>
              </p:nvCxnSpPr>
              <p:spPr>
                <a:xfrm>
                  <a:off x="1919623" y="3290888"/>
                  <a:ext cx="0" cy="8493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BB30EF8-5873-44C6-9073-E7EE27298051}"/>
                  </a:ext>
                </a:extLst>
              </p:cNvPr>
              <p:cNvGrpSpPr/>
              <p:nvPr/>
            </p:nvGrpSpPr>
            <p:grpSpPr>
              <a:xfrm rot="5400000">
                <a:off x="7390075" y="4008418"/>
                <a:ext cx="135466" cy="984779"/>
                <a:chOff x="1851890" y="3290888"/>
                <a:chExt cx="135466" cy="984779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EFD1816-E790-46A8-900A-8CF74E2F5032}"/>
                    </a:ext>
                  </a:extLst>
                </p:cNvPr>
                <p:cNvSpPr/>
                <p:nvPr/>
              </p:nvSpPr>
              <p:spPr>
                <a:xfrm>
                  <a:off x="1851890" y="4140201"/>
                  <a:ext cx="135466" cy="13546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82FE54D-B53E-43E6-BCF4-6B1D4542FEA2}"/>
                    </a:ext>
                  </a:extLst>
                </p:cNvPr>
                <p:cNvCxnSpPr>
                  <a:cxnSpLocks/>
                  <a:endCxn id="41" idx="0"/>
                </p:cNvCxnSpPr>
                <p:nvPr/>
              </p:nvCxnSpPr>
              <p:spPr>
                <a:xfrm>
                  <a:off x="1919623" y="3290888"/>
                  <a:ext cx="0" cy="8493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474E00B-4F6A-4E60-B74A-8DC544B2C4BD}"/>
                  </a:ext>
                </a:extLst>
              </p:cNvPr>
              <p:cNvGrpSpPr/>
              <p:nvPr/>
            </p:nvGrpSpPr>
            <p:grpSpPr>
              <a:xfrm>
                <a:off x="8566380" y="4977906"/>
                <a:ext cx="135466" cy="636163"/>
                <a:chOff x="1851890" y="3639504"/>
                <a:chExt cx="135466" cy="636163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4604BF9-3487-4DB1-B2CF-F8ABCCB1D17B}"/>
                    </a:ext>
                  </a:extLst>
                </p:cNvPr>
                <p:cNvSpPr/>
                <p:nvPr/>
              </p:nvSpPr>
              <p:spPr>
                <a:xfrm>
                  <a:off x="1851890" y="4140201"/>
                  <a:ext cx="135466" cy="13546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EDC721C-11F7-4B0F-9FE6-8D6961049752}"/>
                    </a:ext>
                  </a:extLst>
                </p:cNvPr>
                <p:cNvCxnSpPr>
                  <a:cxnSpLocks/>
                  <a:endCxn id="39" idx="0"/>
                </p:cNvCxnSpPr>
                <p:nvPr/>
              </p:nvCxnSpPr>
              <p:spPr>
                <a:xfrm>
                  <a:off x="1919623" y="3639504"/>
                  <a:ext cx="0" cy="50069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D54BB00-5C01-4859-B2F8-0D0479D7F65A}"/>
                  </a:ext>
                </a:extLst>
              </p:cNvPr>
              <p:cNvGrpSpPr/>
              <p:nvPr/>
            </p:nvGrpSpPr>
            <p:grpSpPr>
              <a:xfrm>
                <a:off x="8064730" y="4977906"/>
                <a:ext cx="135466" cy="636163"/>
                <a:chOff x="1851890" y="3639504"/>
                <a:chExt cx="135466" cy="636163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926E78D-6169-4F75-86F8-ED46B5066F81}"/>
                    </a:ext>
                  </a:extLst>
                </p:cNvPr>
                <p:cNvSpPr/>
                <p:nvPr/>
              </p:nvSpPr>
              <p:spPr>
                <a:xfrm>
                  <a:off x="1851890" y="4140201"/>
                  <a:ext cx="135466" cy="13546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38D2B24-1D0B-4B20-97CB-CFF8206EA474}"/>
                    </a:ext>
                  </a:extLst>
                </p:cNvPr>
                <p:cNvCxnSpPr>
                  <a:cxnSpLocks/>
                  <a:endCxn id="37" idx="0"/>
                </p:cNvCxnSpPr>
                <p:nvPr/>
              </p:nvCxnSpPr>
              <p:spPr>
                <a:xfrm>
                  <a:off x="1919623" y="3639504"/>
                  <a:ext cx="0" cy="50069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2CC15C-8FD4-46ED-9FEB-48042940E6D0}"/>
                  </a:ext>
                </a:extLst>
              </p:cNvPr>
              <p:cNvGrpSpPr/>
              <p:nvPr/>
            </p:nvGrpSpPr>
            <p:grpSpPr>
              <a:xfrm>
                <a:off x="9575941" y="4977906"/>
                <a:ext cx="135466" cy="638283"/>
                <a:chOff x="1851890" y="3637384"/>
                <a:chExt cx="135466" cy="638283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35EB7C8-80AD-42D1-9B81-FC9B0B9A4E01}"/>
                    </a:ext>
                  </a:extLst>
                </p:cNvPr>
                <p:cNvSpPr/>
                <p:nvPr/>
              </p:nvSpPr>
              <p:spPr>
                <a:xfrm>
                  <a:off x="1851890" y="4140201"/>
                  <a:ext cx="135466" cy="13546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863356A1-2A46-470E-A13A-34F48D818A07}"/>
                    </a:ext>
                  </a:extLst>
                </p:cNvPr>
                <p:cNvCxnSpPr>
                  <a:cxnSpLocks/>
                  <a:endCxn id="35" idx="0"/>
                </p:cNvCxnSpPr>
                <p:nvPr/>
              </p:nvCxnSpPr>
              <p:spPr>
                <a:xfrm>
                  <a:off x="1919623" y="3637384"/>
                  <a:ext cx="0" cy="50281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B0B5B9F-A4A9-4C3B-8101-6D78DC24BB54}"/>
                  </a:ext>
                </a:extLst>
              </p:cNvPr>
              <p:cNvGrpSpPr/>
              <p:nvPr/>
            </p:nvGrpSpPr>
            <p:grpSpPr>
              <a:xfrm>
                <a:off x="9074291" y="4977906"/>
                <a:ext cx="135466" cy="638283"/>
                <a:chOff x="1851890" y="3637384"/>
                <a:chExt cx="135466" cy="638283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B82235A-43D2-4652-B0DA-C3B1E61502DA}"/>
                    </a:ext>
                  </a:extLst>
                </p:cNvPr>
                <p:cNvSpPr/>
                <p:nvPr/>
              </p:nvSpPr>
              <p:spPr>
                <a:xfrm>
                  <a:off x="1851890" y="4140201"/>
                  <a:ext cx="135466" cy="13546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C21A400B-BA0A-4536-A982-4BF97E1C7C8D}"/>
                    </a:ext>
                  </a:extLst>
                </p:cNvPr>
                <p:cNvCxnSpPr>
                  <a:cxnSpLocks/>
                  <a:endCxn id="33" idx="0"/>
                </p:cNvCxnSpPr>
                <p:nvPr/>
              </p:nvCxnSpPr>
              <p:spPr>
                <a:xfrm>
                  <a:off x="1919623" y="3637384"/>
                  <a:ext cx="0" cy="50281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4A910F-202F-4CB0-9038-822DB52EFA42}"/>
                  </a:ext>
                </a:extLst>
              </p:cNvPr>
              <p:cNvSpPr txBox="1"/>
              <p:nvPr/>
            </p:nvSpPr>
            <p:spPr>
              <a:xfrm rot="5400000">
                <a:off x="7565406" y="6094354"/>
                <a:ext cx="11579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country</a:t>
                </a:r>
                <a:endParaRPr lang="en-SG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8A0215-8C3C-4936-83B7-17666539B1CD}"/>
                  </a:ext>
                </a:extLst>
              </p:cNvPr>
              <p:cNvSpPr txBox="1"/>
              <p:nvPr/>
            </p:nvSpPr>
            <p:spPr>
              <a:xfrm rot="5400000">
                <a:off x="8066889" y="6098261"/>
                <a:ext cx="1157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degree</a:t>
                </a:r>
                <a:endParaRPr lang="en-SG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D2B376-88FE-41D9-A0AE-4E62FE9F3516}"/>
                  </a:ext>
                </a:extLst>
              </p:cNvPr>
              <p:cNvSpPr txBox="1"/>
              <p:nvPr/>
            </p:nvSpPr>
            <p:spPr>
              <a:xfrm rot="5400000">
                <a:off x="8564117" y="6134408"/>
                <a:ext cx="1230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certificate</a:t>
                </a:r>
                <a:endParaRPr lang="en-SG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B567A0-4137-420B-A7C4-B99BF6FCAD2B}"/>
                  </a:ext>
                </a:extLst>
              </p:cNvPr>
              <p:cNvSpPr txBox="1"/>
              <p:nvPr/>
            </p:nvSpPr>
            <p:spPr>
              <a:xfrm rot="5400000">
                <a:off x="9089223" y="6098261"/>
                <a:ext cx="1157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bottled</a:t>
                </a:r>
                <a:endParaRPr lang="en-SG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578ECBD-4564-44BA-8295-52F708FC91FE}"/>
                  </a:ext>
                </a:extLst>
              </p:cNvPr>
              <p:cNvSpPr/>
              <p:nvPr/>
            </p:nvSpPr>
            <p:spPr>
              <a:xfrm rot="10800000">
                <a:off x="7457808" y="4149932"/>
                <a:ext cx="135466" cy="1354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454E9C5-7243-41C3-B58F-E5C735712EAC}"/>
                  </a:ext>
                </a:extLst>
              </p:cNvPr>
              <p:cNvSpPr/>
              <p:nvPr/>
            </p:nvSpPr>
            <p:spPr>
              <a:xfrm rot="10800000">
                <a:off x="7457808" y="4430479"/>
                <a:ext cx="135466" cy="1354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0025D08-6DA1-4F27-A0F8-7314FD16760E}"/>
                  </a:ext>
                </a:extLst>
              </p:cNvPr>
              <p:cNvSpPr/>
              <p:nvPr/>
            </p:nvSpPr>
            <p:spPr>
              <a:xfrm rot="10800000">
                <a:off x="7452850" y="4711026"/>
                <a:ext cx="135466" cy="1354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0E0702B-BBFE-4C9A-A60E-BE0CCF3C9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7725" y="4216901"/>
                <a:ext cx="1" cy="5939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B7C164-3703-40F5-95D0-0320425961D9}"/>
                  </a:ext>
                </a:extLst>
              </p:cNvPr>
              <p:cNvSpPr txBox="1"/>
              <p:nvPr/>
            </p:nvSpPr>
            <p:spPr>
              <a:xfrm>
                <a:off x="5336356" y="4028952"/>
                <a:ext cx="15248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appellation</a:t>
                </a:r>
                <a:endParaRPr lang="en-SG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C99312-0494-4DD9-B7F2-57FF17726612}"/>
                  </a:ext>
                </a:extLst>
              </p:cNvPr>
              <p:cNvSpPr txBox="1"/>
              <p:nvPr/>
            </p:nvSpPr>
            <p:spPr>
              <a:xfrm>
                <a:off x="5336356" y="4308906"/>
                <a:ext cx="15248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name</a:t>
                </a:r>
                <a:endParaRPr lang="en-SG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B4F246-31FA-436C-B90F-3664D810C4F9}"/>
                  </a:ext>
                </a:extLst>
              </p:cNvPr>
              <p:cNvSpPr txBox="1"/>
              <p:nvPr/>
            </p:nvSpPr>
            <p:spPr>
              <a:xfrm>
                <a:off x="5362655" y="4626174"/>
                <a:ext cx="15248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vintage</a:t>
                </a:r>
                <a:endParaRPr lang="en-SG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5D0FDCF-881C-499B-A34D-892775193F7B}"/>
                </a:ext>
              </a:extLst>
            </p:cNvPr>
            <p:cNvGrpSpPr/>
            <p:nvPr/>
          </p:nvGrpSpPr>
          <p:grpSpPr>
            <a:xfrm>
              <a:off x="7868821" y="0"/>
              <a:ext cx="2126058" cy="1699614"/>
              <a:chOff x="7868821" y="0"/>
              <a:chExt cx="2126058" cy="169961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8DA9343-A4A4-4A38-88C0-D1547096CDC0}"/>
                  </a:ext>
                </a:extLst>
              </p:cNvPr>
              <p:cNvSpPr/>
              <p:nvPr/>
            </p:nvSpPr>
            <p:spPr>
              <a:xfrm>
                <a:off x="7950199" y="1060765"/>
                <a:ext cx="1858049" cy="6388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bottle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EBA0C71-127D-4C2E-89A8-EAE8F7505679}"/>
                  </a:ext>
                </a:extLst>
              </p:cNvPr>
              <p:cNvGrpSpPr/>
              <p:nvPr/>
            </p:nvGrpSpPr>
            <p:grpSpPr>
              <a:xfrm rot="10800000">
                <a:off x="9348074" y="399094"/>
                <a:ext cx="135466" cy="661671"/>
                <a:chOff x="1851890" y="3290888"/>
                <a:chExt cx="135466" cy="661671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48A66F9E-12FA-460B-B915-345289C371F7}"/>
                    </a:ext>
                  </a:extLst>
                </p:cNvPr>
                <p:cNvSpPr/>
                <p:nvPr/>
              </p:nvSpPr>
              <p:spPr>
                <a:xfrm>
                  <a:off x="1851890" y="3817093"/>
                  <a:ext cx="135466" cy="13546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61D9A75B-CC69-4579-BC52-AD1EBAE279BE}"/>
                    </a:ext>
                  </a:extLst>
                </p:cNvPr>
                <p:cNvCxnSpPr>
                  <a:cxnSpLocks/>
                  <a:endCxn id="55" idx="0"/>
                </p:cNvCxnSpPr>
                <p:nvPr/>
              </p:nvCxnSpPr>
              <p:spPr>
                <a:xfrm rot="10800000" flipV="1">
                  <a:off x="1919623" y="3290888"/>
                  <a:ext cx="0" cy="52620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9F1F6BA0-C79F-4B26-BD50-4F4A36FBF284}"/>
                  </a:ext>
                </a:extLst>
              </p:cNvPr>
              <p:cNvGrpSpPr/>
              <p:nvPr/>
            </p:nvGrpSpPr>
            <p:grpSpPr>
              <a:xfrm rot="10800000">
                <a:off x="8380844" y="399093"/>
                <a:ext cx="135466" cy="661673"/>
                <a:chOff x="1851890" y="3290887"/>
                <a:chExt cx="135466" cy="661673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7DB78B47-6717-4EA5-81F2-3FA5BE2A7F8B}"/>
                    </a:ext>
                  </a:extLst>
                </p:cNvPr>
                <p:cNvSpPr/>
                <p:nvPr/>
              </p:nvSpPr>
              <p:spPr>
                <a:xfrm>
                  <a:off x="1851890" y="3817094"/>
                  <a:ext cx="135466" cy="13546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D7B8AB77-5993-45EC-A985-1CC53EBC04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1919623" y="3290887"/>
                  <a:ext cx="0" cy="5229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3BDFC0-449C-4AFB-9933-2C05E3AF9F00}"/>
                  </a:ext>
                </a:extLst>
              </p:cNvPr>
              <p:cNvSpPr txBox="1"/>
              <p:nvPr/>
            </p:nvSpPr>
            <p:spPr>
              <a:xfrm>
                <a:off x="7868821" y="0"/>
                <a:ext cx="1149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in_cellar</a:t>
                </a:r>
                <a:endParaRPr lang="en-SG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1718587-6922-4A2C-8108-61A1416EA701}"/>
                  </a:ext>
                </a:extLst>
              </p:cNvPr>
              <p:cNvSpPr txBox="1"/>
              <p:nvPr/>
            </p:nvSpPr>
            <p:spPr>
              <a:xfrm>
                <a:off x="8845604" y="945"/>
                <a:ext cx="1149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number</a:t>
                </a:r>
                <a:endParaRPr lang="en-SG" dirty="0"/>
              </a:p>
            </p:txBody>
          </p:sp>
        </p:grpSp>
        <p:cxnSp>
          <p:nvCxnSpPr>
            <p:cNvPr id="131" name="Connector: Elbow 130">
              <a:extLst>
                <a:ext uri="{FF2B5EF4-FFF2-40B4-BE49-F238E27FC236}">
                  <a16:creationId xmlns:a16="http://schemas.microsoft.com/office/drawing/2014/main" id="{0E4B5A52-F4D2-4C12-8D69-E95A6B97B306}"/>
                </a:ext>
              </a:extLst>
            </p:cNvPr>
            <p:cNvCxnSpPr>
              <a:cxnSpLocks/>
              <a:endCxn id="132" idx="2"/>
            </p:cNvCxnSpPr>
            <p:nvPr/>
          </p:nvCxnSpPr>
          <p:spPr>
            <a:xfrm flipH="1">
              <a:off x="8946955" y="753885"/>
              <a:ext cx="536073" cy="1438118"/>
            </a:xfrm>
            <a:prstGeom prst="bentConnector3">
              <a:avLst>
                <a:gd name="adj1" fmla="val -15991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CE3B414-3576-4368-9A03-B1002ED68E4D}"/>
                </a:ext>
              </a:extLst>
            </p:cNvPr>
            <p:cNvSpPr/>
            <p:nvPr/>
          </p:nvSpPr>
          <p:spPr>
            <a:xfrm rot="10800000">
              <a:off x="8811489" y="2124270"/>
              <a:ext cx="135466" cy="1354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806FC61-BA95-4D84-B239-DE25774E0B1D}"/>
              </a:ext>
            </a:extLst>
          </p:cNvPr>
          <p:cNvGrpSpPr/>
          <p:nvPr/>
        </p:nvGrpSpPr>
        <p:grpSpPr>
          <a:xfrm>
            <a:off x="4477107" y="2291158"/>
            <a:ext cx="1516408" cy="3555164"/>
            <a:chOff x="2749483" y="2308759"/>
            <a:chExt cx="1516408" cy="355516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4357802-2406-4C0B-81BE-FB978E6CC781}"/>
                </a:ext>
              </a:extLst>
            </p:cNvPr>
            <p:cNvSpPr/>
            <p:nvPr/>
          </p:nvSpPr>
          <p:spPr>
            <a:xfrm>
              <a:off x="2749483" y="3134685"/>
              <a:ext cx="1516408" cy="638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bottle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CB22F5C-E028-4AD5-8468-E32C0297BA8E}"/>
                </a:ext>
              </a:extLst>
            </p:cNvPr>
            <p:cNvSpPr txBox="1"/>
            <p:nvPr/>
          </p:nvSpPr>
          <p:spPr>
            <a:xfrm>
              <a:off x="2931138" y="2308759"/>
              <a:ext cx="114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9D19A97-8407-4F43-838A-DBF59A5E1AEF}"/>
                </a:ext>
              </a:extLst>
            </p:cNvPr>
            <p:cNvSpPr/>
            <p:nvPr/>
          </p:nvSpPr>
          <p:spPr>
            <a:xfrm>
              <a:off x="3036631" y="4103948"/>
              <a:ext cx="135466" cy="1354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FD9F105-8A1A-4138-BF53-22258C32E23B}"/>
                </a:ext>
              </a:extLst>
            </p:cNvPr>
            <p:cNvCxnSpPr>
              <a:cxnSpLocks/>
              <a:endCxn id="98" idx="0"/>
            </p:cNvCxnSpPr>
            <p:nvPr/>
          </p:nvCxnSpPr>
          <p:spPr>
            <a:xfrm>
              <a:off x="3104364" y="3773535"/>
              <a:ext cx="0" cy="330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D33254F-4C36-41B7-BBE4-8976661F0A43}"/>
                </a:ext>
              </a:extLst>
            </p:cNvPr>
            <p:cNvSpPr txBox="1"/>
            <p:nvPr/>
          </p:nvSpPr>
          <p:spPr>
            <a:xfrm rot="5400000">
              <a:off x="2341959" y="4850915"/>
              <a:ext cx="152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in_cellar</a:t>
              </a:r>
              <a:endParaRPr lang="en-SG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657FF34-F7BC-4AAA-B32F-5B2896E15B67}"/>
                </a:ext>
              </a:extLst>
            </p:cNvPr>
            <p:cNvSpPr/>
            <p:nvPr/>
          </p:nvSpPr>
          <p:spPr>
            <a:xfrm>
              <a:off x="3784398" y="4103942"/>
              <a:ext cx="135466" cy="1354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F8ACB34-9CED-4EB3-B423-9D1944B984AD}"/>
                </a:ext>
              </a:extLst>
            </p:cNvPr>
            <p:cNvCxnSpPr>
              <a:cxnSpLocks/>
              <a:endCxn id="108" idx="0"/>
            </p:cNvCxnSpPr>
            <p:nvPr/>
          </p:nvCxnSpPr>
          <p:spPr>
            <a:xfrm>
              <a:off x="3852131" y="3773529"/>
              <a:ext cx="0" cy="330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5AEADE1-43AC-4BDA-BCCD-137D4C92E5B4}"/>
                </a:ext>
              </a:extLst>
            </p:cNvPr>
            <p:cNvSpPr txBox="1"/>
            <p:nvPr/>
          </p:nvSpPr>
          <p:spPr>
            <a:xfrm rot="5400000">
              <a:off x="3088009" y="4883883"/>
              <a:ext cx="1590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number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81381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39D8FF7B-469E-4493-AEC9-6C2941B54BCA}"/>
              </a:ext>
            </a:extLst>
          </p:cNvPr>
          <p:cNvGrpSpPr/>
          <p:nvPr/>
        </p:nvGrpSpPr>
        <p:grpSpPr>
          <a:xfrm>
            <a:off x="966778" y="833571"/>
            <a:ext cx="8971275" cy="1833784"/>
            <a:chOff x="966778" y="833571"/>
            <a:chExt cx="8971275" cy="1833784"/>
          </a:xfrm>
        </p:grpSpPr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18478689-5A94-48B2-BB45-B65433A95D43}"/>
                </a:ext>
              </a:extLst>
            </p:cNvPr>
            <p:cNvSpPr/>
            <p:nvPr/>
          </p:nvSpPr>
          <p:spPr>
            <a:xfrm>
              <a:off x="4429990" y="833571"/>
              <a:ext cx="2006600" cy="991636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F1503EC-B49A-467B-96AA-B5E2BD81F793}"/>
                </a:ext>
              </a:extLst>
            </p:cNvPr>
            <p:cNvCxnSpPr>
              <a:cxnSpLocks/>
              <a:stCxn id="4" idx="3"/>
              <a:endCxn id="23" idx="1"/>
            </p:cNvCxnSpPr>
            <p:nvPr/>
          </p:nvCxnSpPr>
          <p:spPr>
            <a:xfrm>
              <a:off x="6436590" y="1329389"/>
              <a:ext cx="151360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4A45D9-115F-4FA5-96C1-E0AE72F5227C}"/>
                </a:ext>
              </a:extLst>
            </p:cNvPr>
            <p:cNvSpPr txBox="1"/>
            <p:nvPr/>
          </p:nvSpPr>
          <p:spPr>
            <a:xfrm>
              <a:off x="2916381" y="960057"/>
              <a:ext cx="896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(1,1)</a:t>
              </a:r>
              <a:endParaRPr lang="en-SG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981F67-A913-4294-9849-416055A58E5E}"/>
                </a:ext>
              </a:extLst>
            </p:cNvPr>
            <p:cNvSpPr txBox="1"/>
            <p:nvPr/>
          </p:nvSpPr>
          <p:spPr>
            <a:xfrm>
              <a:off x="6962775" y="927103"/>
              <a:ext cx="1019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(1,1)</a:t>
              </a:r>
              <a:endParaRPr lang="en-SG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4EF42D-E449-41CD-8F6D-1FB69914718C}"/>
                </a:ext>
              </a:extLst>
            </p:cNvPr>
            <p:cNvSpPr/>
            <p:nvPr/>
          </p:nvSpPr>
          <p:spPr>
            <a:xfrm>
              <a:off x="1058332" y="1009965"/>
              <a:ext cx="1858049" cy="638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E1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328F6C0-C4BA-4E39-96EE-589A2ACFD4F0}"/>
                </a:ext>
              </a:extLst>
            </p:cNvPr>
            <p:cNvSpPr/>
            <p:nvPr/>
          </p:nvSpPr>
          <p:spPr>
            <a:xfrm>
              <a:off x="7950199" y="1009965"/>
              <a:ext cx="1858049" cy="638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E2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DFDFA9E-74E8-4076-9530-E655DD2BBA28}"/>
                </a:ext>
              </a:extLst>
            </p:cNvPr>
            <p:cNvGrpSpPr/>
            <p:nvPr/>
          </p:nvGrpSpPr>
          <p:grpSpPr>
            <a:xfrm rot="10800000">
              <a:off x="9295683" y="1648814"/>
              <a:ext cx="135466" cy="658403"/>
              <a:chOff x="1904281" y="1993636"/>
              <a:chExt cx="135466" cy="658403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67D4D59-1E07-4A13-87FC-1FD9E3E942C6}"/>
                  </a:ext>
                </a:extLst>
              </p:cNvPr>
              <p:cNvSpPr/>
              <p:nvPr/>
            </p:nvSpPr>
            <p:spPr>
              <a:xfrm>
                <a:off x="1904281" y="1993636"/>
                <a:ext cx="135466" cy="13546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466F0CE-85C9-4607-B334-07823CBA763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972014" y="2125834"/>
                <a:ext cx="0" cy="5262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DAA2100-7412-4C36-8930-DD259F7D68CD}"/>
                </a:ext>
              </a:extLst>
            </p:cNvPr>
            <p:cNvGrpSpPr/>
            <p:nvPr/>
          </p:nvGrpSpPr>
          <p:grpSpPr>
            <a:xfrm rot="10800000">
              <a:off x="8328453" y="1648814"/>
              <a:ext cx="135466" cy="658403"/>
              <a:chOff x="1904281" y="1993636"/>
              <a:chExt cx="135466" cy="658403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EE7982C-A793-435D-AC40-CACAED7680E8}"/>
                  </a:ext>
                </a:extLst>
              </p:cNvPr>
              <p:cNvSpPr/>
              <p:nvPr/>
            </p:nvSpPr>
            <p:spPr>
              <a:xfrm>
                <a:off x="1904281" y="1993636"/>
                <a:ext cx="135466" cy="1354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1E65956-2ED9-4C79-A899-8968480431A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972014" y="2129101"/>
                <a:ext cx="0" cy="5229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660B7A-E731-4439-8F16-4CC83D83F521}"/>
                </a:ext>
              </a:extLst>
            </p:cNvPr>
            <p:cNvSpPr txBox="1"/>
            <p:nvPr/>
          </p:nvSpPr>
          <p:spPr>
            <a:xfrm>
              <a:off x="7821551" y="2297078"/>
              <a:ext cx="114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attr_c</a:t>
              </a:r>
              <a:endParaRPr lang="en-SG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E85ADB-5019-4752-A643-5E87693EBFC1}"/>
                </a:ext>
              </a:extLst>
            </p:cNvPr>
            <p:cNvSpPr txBox="1"/>
            <p:nvPr/>
          </p:nvSpPr>
          <p:spPr>
            <a:xfrm>
              <a:off x="8788778" y="2298023"/>
              <a:ext cx="114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attr_d</a:t>
              </a:r>
              <a:endParaRPr lang="en-S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AF5F718-ACD6-4205-896B-680022CD338F}"/>
                </a:ext>
              </a:extLst>
            </p:cNvPr>
            <p:cNvCxnSpPr>
              <a:cxnSpLocks/>
            </p:cNvCxnSpPr>
            <p:nvPr/>
          </p:nvCxnSpPr>
          <p:spPr>
            <a:xfrm>
              <a:off x="2916381" y="1329389"/>
              <a:ext cx="151360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B801821-E2E2-4A1E-AF2F-16FB63DC6A51}"/>
                </a:ext>
              </a:extLst>
            </p:cNvPr>
            <p:cNvGrpSpPr/>
            <p:nvPr/>
          </p:nvGrpSpPr>
          <p:grpSpPr>
            <a:xfrm rot="10800000">
              <a:off x="2444442" y="1647537"/>
              <a:ext cx="135466" cy="658403"/>
              <a:chOff x="1904281" y="1993636"/>
              <a:chExt cx="135466" cy="658403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D57A96A-DC8B-4956-B80F-D68CEA1AC3E3}"/>
                  </a:ext>
                </a:extLst>
              </p:cNvPr>
              <p:cNvSpPr/>
              <p:nvPr/>
            </p:nvSpPr>
            <p:spPr>
              <a:xfrm>
                <a:off x="1904281" y="1993636"/>
                <a:ext cx="135466" cy="1354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892F619-C9AF-4325-B5DA-90F6AC837CB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972014" y="2125834"/>
                <a:ext cx="0" cy="5262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CC165B0-3DD7-4573-8462-25BBD9A896AE}"/>
                </a:ext>
              </a:extLst>
            </p:cNvPr>
            <p:cNvGrpSpPr/>
            <p:nvPr/>
          </p:nvGrpSpPr>
          <p:grpSpPr>
            <a:xfrm rot="10800000">
              <a:off x="1477212" y="1647537"/>
              <a:ext cx="135466" cy="658403"/>
              <a:chOff x="1904281" y="1993636"/>
              <a:chExt cx="135466" cy="658403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3ABEEE3-3EA5-4D58-A8B2-C31226A9A0F5}"/>
                  </a:ext>
                </a:extLst>
              </p:cNvPr>
              <p:cNvSpPr/>
              <p:nvPr/>
            </p:nvSpPr>
            <p:spPr>
              <a:xfrm>
                <a:off x="1904281" y="1993636"/>
                <a:ext cx="135466" cy="13546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8F2AD9F-BB8E-4017-A9D3-6A0AB3CFDDD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972014" y="2129101"/>
                <a:ext cx="0" cy="5229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945D0E8-C2E9-4ADE-88AD-C73B778CED0A}"/>
                </a:ext>
              </a:extLst>
            </p:cNvPr>
            <p:cNvSpPr txBox="1"/>
            <p:nvPr/>
          </p:nvSpPr>
          <p:spPr>
            <a:xfrm>
              <a:off x="966778" y="2295801"/>
              <a:ext cx="114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attr_a</a:t>
              </a:r>
              <a:endParaRPr lang="en-SG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F80E55-AC4A-493E-BED5-66D41FBD516D}"/>
                </a:ext>
              </a:extLst>
            </p:cNvPr>
            <p:cNvSpPr txBox="1"/>
            <p:nvPr/>
          </p:nvSpPr>
          <p:spPr>
            <a:xfrm>
              <a:off x="1937537" y="2296746"/>
              <a:ext cx="114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attr_b</a:t>
              </a:r>
              <a:endParaRPr lang="en-SG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6838927-3567-4EC9-94ED-3DE93F1C6193}"/>
              </a:ext>
            </a:extLst>
          </p:cNvPr>
          <p:cNvGrpSpPr/>
          <p:nvPr/>
        </p:nvGrpSpPr>
        <p:grpSpPr>
          <a:xfrm>
            <a:off x="966778" y="3694828"/>
            <a:ext cx="8971275" cy="1833784"/>
            <a:chOff x="966778" y="3694828"/>
            <a:chExt cx="8971275" cy="1833784"/>
          </a:xfrm>
        </p:grpSpPr>
        <p:sp>
          <p:nvSpPr>
            <p:cNvPr id="41" name="Flowchart: Decision 40">
              <a:extLst>
                <a:ext uri="{FF2B5EF4-FFF2-40B4-BE49-F238E27FC236}">
                  <a16:creationId xmlns:a16="http://schemas.microsoft.com/office/drawing/2014/main" id="{6E11A536-5A16-4606-9C96-8CADDD343EEE}"/>
                </a:ext>
              </a:extLst>
            </p:cNvPr>
            <p:cNvSpPr/>
            <p:nvPr/>
          </p:nvSpPr>
          <p:spPr>
            <a:xfrm>
              <a:off x="4429990" y="3694828"/>
              <a:ext cx="2006600" cy="991636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6CCC12F-851E-4B60-8A02-9BF2955AACD8}"/>
                </a:ext>
              </a:extLst>
            </p:cNvPr>
            <p:cNvCxnSpPr>
              <a:cxnSpLocks/>
              <a:stCxn id="41" idx="3"/>
              <a:endCxn id="46" idx="1"/>
            </p:cNvCxnSpPr>
            <p:nvPr/>
          </p:nvCxnSpPr>
          <p:spPr>
            <a:xfrm>
              <a:off x="6436590" y="4190646"/>
              <a:ext cx="151360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DF387BB-937F-4E94-8AC5-B7A43E18F017}"/>
                </a:ext>
              </a:extLst>
            </p:cNvPr>
            <p:cNvSpPr txBox="1"/>
            <p:nvPr/>
          </p:nvSpPr>
          <p:spPr>
            <a:xfrm>
              <a:off x="2916381" y="3821314"/>
              <a:ext cx="817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(0,1)</a:t>
              </a:r>
              <a:endParaRPr lang="en-SG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B3FE0B-7893-4F1E-9E17-63BC949B6EAB}"/>
                </a:ext>
              </a:extLst>
            </p:cNvPr>
            <p:cNvSpPr txBox="1"/>
            <p:nvPr/>
          </p:nvSpPr>
          <p:spPr>
            <a:xfrm>
              <a:off x="6962775" y="3788360"/>
              <a:ext cx="1019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(0,n)</a:t>
              </a:r>
              <a:endParaRPr lang="en-SG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18FCCC2-8CAC-4CF1-B2F3-5DED66FBA42A}"/>
                </a:ext>
              </a:extLst>
            </p:cNvPr>
            <p:cNvSpPr/>
            <p:nvPr/>
          </p:nvSpPr>
          <p:spPr>
            <a:xfrm>
              <a:off x="1058332" y="3871222"/>
              <a:ext cx="1858049" cy="638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E1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F4024AC-8DA5-4F02-9C0D-D1C3F2620570}"/>
                </a:ext>
              </a:extLst>
            </p:cNvPr>
            <p:cNvSpPr/>
            <p:nvPr/>
          </p:nvSpPr>
          <p:spPr>
            <a:xfrm>
              <a:off x="7950199" y="3871222"/>
              <a:ext cx="1858049" cy="638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E2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05CC31-7752-418A-A213-B4CEA9AFE7B8}"/>
                </a:ext>
              </a:extLst>
            </p:cNvPr>
            <p:cNvGrpSpPr/>
            <p:nvPr/>
          </p:nvGrpSpPr>
          <p:grpSpPr>
            <a:xfrm rot="10800000">
              <a:off x="9295683" y="4510071"/>
              <a:ext cx="135466" cy="658403"/>
              <a:chOff x="1904281" y="1993636"/>
              <a:chExt cx="135466" cy="658403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0B5509E-CD6E-40FB-B577-FC5CC03D36F5}"/>
                  </a:ext>
                </a:extLst>
              </p:cNvPr>
              <p:cNvSpPr/>
              <p:nvPr/>
            </p:nvSpPr>
            <p:spPr>
              <a:xfrm>
                <a:off x="1904281" y="1993636"/>
                <a:ext cx="135466" cy="13546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719A759-8137-47F0-AEF3-7E828C7BCB3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972014" y="2125834"/>
                <a:ext cx="0" cy="5262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8A1DE6D-1596-4FB2-9E1D-4CBCDD05E878}"/>
                </a:ext>
              </a:extLst>
            </p:cNvPr>
            <p:cNvGrpSpPr/>
            <p:nvPr/>
          </p:nvGrpSpPr>
          <p:grpSpPr>
            <a:xfrm rot="10800000">
              <a:off x="8328453" y="4510071"/>
              <a:ext cx="135466" cy="658403"/>
              <a:chOff x="1904281" y="1993636"/>
              <a:chExt cx="135466" cy="658403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0C19FDC-3636-47CD-9243-00C42613E8A7}"/>
                  </a:ext>
                </a:extLst>
              </p:cNvPr>
              <p:cNvSpPr/>
              <p:nvPr/>
            </p:nvSpPr>
            <p:spPr>
              <a:xfrm>
                <a:off x="1904281" y="1993636"/>
                <a:ext cx="135466" cy="1354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2B68A40-14F7-4CB1-9B50-5FF6B7A9579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972014" y="2129101"/>
                <a:ext cx="0" cy="5229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659430D-1C31-4CBE-B3FF-536D434CCBA2}"/>
                </a:ext>
              </a:extLst>
            </p:cNvPr>
            <p:cNvSpPr txBox="1"/>
            <p:nvPr/>
          </p:nvSpPr>
          <p:spPr>
            <a:xfrm>
              <a:off x="7821551" y="5158335"/>
              <a:ext cx="114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attr_c</a:t>
              </a:r>
              <a:endParaRPr lang="en-SG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89A3AF5-3963-44B7-ACCE-C8112D20A306}"/>
                </a:ext>
              </a:extLst>
            </p:cNvPr>
            <p:cNvSpPr txBox="1"/>
            <p:nvPr/>
          </p:nvSpPr>
          <p:spPr>
            <a:xfrm>
              <a:off x="8788778" y="5159280"/>
              <a:ext cx="114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attr_d</a:t>
              </a:r>
              <a:endParaRPr lang="en-SG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091D13A-B4A8-4CAD-887D-D8D304165081}"/>
                </a:ext>
              </a:extLst>
            </p:cNvPr>
            <p:cNvCxnSpPr>
              <a:cxnSpLocks/>
            </p:cNvCxnSpPr>
            <p:nvPr/>
          </p:nvCxnSpPr>
          <p:spPr>
            <a:xfrm>
              <a:off x="2916381" y="4190646"/>
              <a:ext cx="151360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6DB6DF6-A9EB-4C10-B8F3-BE7F860FA166}"/>
                </a:ext>
              </a:extLst>
            </p:cNvPr>
            <p:cNvGrpSpPr/>
            <p:nvPr/>
          </p:nvGrpSpPr>
          <p:grpSpPr>
            <a:xfrm rot="10800000">
              <a:off x="2444442" y="4508794"/>
              <a:ext cx="135466" cy="658403"/>
              <a:chOff x="1904281" y="1993636"/>
              <a:chExt cx="135466" cy="658403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9AFCC83-5B90-4A3D-947A-496328A102B1}"/>
                  </a:ext>
                </a:extLst>
              </p:cNvPr>
              <p:cNvSpPr/>
              <p:nvPr/>
            </p:nvSpPr>
            <p:spPr>
              <a:xfrm>
                <a:off x="1904281" y="1993636"/>
                <a:ext cx="135466" cy="1354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0007170-C7DE-48A0-AD0D-D152F10E872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972014" y="2125834"/>
                <a:ext cx="0" cy="5262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7372573-ADC3-4E56-A775-AC7295210898}"/>
                </a:ext>
              </a:extLst>
            </p:cNvPr>
            <p:cNvGrpSpPr/>
            <p:nvPr/>
          </p:nvGrpSpPr>
          <p:grpSpPr>
            <a:xfrm rot="10800000">
              <a:off x="1477212" y="4508794"/>
              <a:ext cx="135466" cy="658403"/>
              <a:chOff x="1904281" y="1993636"/>
              <a:chExt cx="135466" cy="658403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7B0F5CE-DF59-4EF8-821D-79CC1E99F184}"/>
                  </a:ext>
                </a:extLst>
              </p:cNvPr>
              <p:cNvSpPr/>
              <p:nvPr/>
            </p:nvSpPr>
            <p:spPr>
              <a:xfrm>
                <a:off x="1904281" y="1993636"/>
                <a:ext cx="135466" cy="13546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1E468B4-6FAB-46D8-9F6E-72532274103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972014" y="2129101"/>
                <a:ext cx="0" cy="5229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932E354-648B-4823-9075-86F8D9F0369B}"/>
                </a:ext>
              </a:extLst>
            </p:cNvPr>
            <p:cNvSpPr txBox="1"/>
            <p:nvPr/>
          </p:nvSpPr>
          <p:spPr>
            <a:xfrm>
              <a:off x="966778" y="5157058"/>
              <a:ext cx="114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attr_a</a:t>
              </a:r>
              <a:endParaRPr lang="en-SG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E55949A-08E2-4695-A534-94840F593F49}"/>
                </a:ext>
              </a:extLst>
            </p:cNvPr>
            <p:cNvSpPr txBox="1"/>
            <p:nvPr/>
          </p:nvSpPr>
          <p:spPr>
            <a:xfrm>
              <a:off x="1937537" y="5158003"/>
              <a:ext cx="114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attr_b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41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3AEF29F-66D7-4B8B-AEA3-6401DCE6ED00}"/>
              </a:ext>
            </a:extLst>
          </p:cNvPr>
          <p:cNvGrpSpPr/>
          <p:nvPr/>
        </p:nvGrpSpPr>
        <p:grpSpPr>
          <a:xfrm>
            <a:off x="966778" y="833571"/>
            <a:ext cx="8971275" cy="1833784"/>
            <a:chOff x="966778" y="833571"/>
            <a:chExt cx="8971275" cy="1833784"/>
          </a:xfrm>
        </p:grpSpPr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18478689-5A94-48B2-BB45-B65433A95D43}"/>
                </a:ext>
              </a:extLst>
            </p:cNvPr>
            <p:cNvSpPr/>
            <p:nvPr/>
          </p:nvSpPr>
          <p:spPr>
            <a:xfrm>
              <a:off x="4429990" y="833571"/>
              <a:ext cx="2006600" cy="991636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F1503EC-B49A-467B-96AA-B5E2BD81F793}"/>
                </a:ext>
              </a:extLst>
            </p:cNvPr>
            <p:cNvCxnSpPr>
              <a:cxnSpLocks/>
              <a:stCxn id="4" idx="3"/>
              <a:endCxn id="23" idx="1"/>
            </p:cNvCxnSpPr>
            <p:nvPr/>
          </p:nvCxnSpPr>
          <p:spPr>
            <a:xfrm>
              <a:off x="6436590" y="1329389"/>
              <a:ext cx="151360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4A45D9-115F-4FA5-96C1-E0AE72F5227C}"/>
                </a:ext>
              </a:extLst>
            </p:cNvPr>
            <p:cNvSpPr txBox="1"/>
            <p:nvPr/>
          </p:nvSpPr>
          <p:spPr>
            <a:xfrm>
              <a:off x="2916381" y="960057"/>
              <a:ext cx="785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(1,1)</a:t>
              </a:r>
              <a:endParaRPr lang="en-SG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981F67-A913-4294-9849-416055A58E5E}"/>
                </a:ext>
              </a:extLst>
            </p:cNvPr>
            <p:cNvSpPr txBox="1"/>
            <p:nvPr/>
          </p:nvSpPr>
          <p:spPr>
            <a:xfrm>
              <a:off x="7058025" y="927103"/>
              <a:ext cx="924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(0,n)</a:t>
              </a:r>
              <a:endParaRPr lang="en-SG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4EF42D-E449-41CD-8F6D-1FB69914718C}"/>
                </a:ext>
              </a:extLst>
            </p:cNvPr>
            <p:cNvSpPr/>
            <p:nvPr/>
          </p:nvSpPr>
          <p:spPr>
            <a:xfrm>
              <a:off x="1058332" y="1009965"/>
              <a:ext cx="1858049" cy="638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E1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328F6C0-C4BA-4E39-96EE-589A2ACFD4F0}"/>
                </a:ext>
              </a:extLst>
            </p:cNvPr>
            <p:cNvSpPr/>
            <p:nvPr/>
          </p:nvSpPr>
          <p:spPr>
            <a:xfrm>
              <a:off x="7950199" y="1009965"/>
              <a:ext cx="1858049" cy="638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E2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DFDFA9E-74E8-4076-9530-E655DD2BBA28}"/>
                </a:ext>
              </a:extLst>
            </p:cNvPr>
            <p:cNvGrpSpPr/>
            <p:nvPr/>
          </p:nvGrpSpPr>
          <p:grpSpPr>
            <a:xfrm rot="10800000">
              <a:off x="9295683" y="1648814"/>
              <a:ext cx="135466" cy="658403"/>
              <a:chOff x="1904281" y="1993636"/>
              <a:chExt cx="135466" cy="658403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67D4D59-1E07-4A13-87FC-1FD9E3E942C6}"/>
                  </a:ext>
                </a:extLst>
              </p:cNvPr>
              <p:cNvSpPr/>
              <p:nvPr/>
            </p:nvSpPr>
            <p:spPr>
              <a:xfrm>
                <a:off x="1904281" y="1993636"/>
                <a:ext cx="135466" cy="13546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466F0CE-85C9-4607-B334-07823CBA763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972014" y="2125834"/>
                <a:ext cx="0" cy="5262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DAA2100-7412-4C36-8930-DD259F7D68CD}"/>
                </a:ext>
              </a:extLst>
            </p:cNvPr>
            <p:cNvGrpSpPr/>
            <p:nvPr/>
          </p:nvGrpSpPr>
          <p:grpSpPr>
            <a:xfrm rot="10800000">
              <a:off x="8328453" y="1648814"/>
              <a:ext cx="135466" cy="658403"/>
              <a:chOff x="1904281" y="1993636"/>
              <a:chExt cx="135466" cy="658403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EE7982C-A793-435D-AC40-CACAED7680E8}"/>
                  </a:ext>
                </a:extLst>
              </p:cNvPr>
              <p:cNvSpPr/>
              <p:nvPr/>
            </p:nvSpPr>
            <p:spPr>
              <a:xfrm>
                <a:off x="1904281" y="1993636"/>
                <a:ext cx="135466" cy="1354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1E65956-2ED9-4C79-A899-8968480431A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972014" y="2129101"/>
                <a:ext cx="0" cy="5229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660B7A-E731-4439-8F16-4CC83D83F521}"/>
                </a:ext>
              </a:extLst>
            </p:cNvPr>
            <p:cNvSpPr txBox="1"/>
            <p:nvPr/>
          </p:nvSpPr>
          <p:spPr>
            <a:xfrm>
              <a:off x="7821551" y="2297078"/>
              <a:ext cx="114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attr_c</a:t>
              </a:r>
              <a:endParaRPr lang="en-SG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E85ADB-5019-4752-A643-5E87693EBFC1}"/>
                </a:ext>
              </a:extLst>
            </p:cNvPr>
            <p:cNvSpPr txBox="1"/>
            <p:nvPr/>
          </p:nvSpPr>
          <p:spPr>
            <a:xfrm>
              <a:off x="8788778" y="2298023"/>
              <a:ext cx="114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attr_d</a:t>
              </a:r>
              <a:endParaRPr lang="en-S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AF5F718-ACD6-4205-896B-680022CD338F}"/>
                </a:ext>
              </a:extLst>
            </p:cNvPr>
            <p:cNvCxnSpPr>
              <a:cxnSpLocks/>
            </p:cNvCxnSpPr>
            <p:nvPr/>
          </p:nvCxnSpPr>
          <p:spPr>
            <a:xfrm>
              <a:off x="2916381" y="1329389"/>
              <a:ext cx="151360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B801821-E2E2-4A1E-AF2F-16FB63DC6A51}"/>
                </a:ext>
              </a:extLst>
            </p:cNvPr>
            <p:cNvGrpSpPr/>
            <p:nvPr/>
          </p:nvGrpSpPr>
          <p:grpSpPr>
            <a:xfrm rot="10800000">
              <a:off x="2444442" y="1647537"/>
              <a:ext cx="135466" cy="658403"/>
              <a:chOff x="1904281" y="1993636"/>
              <a:chExt cx="135466" cy="658403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D57A96A-DC8B-4956-B80F-D68CEA1AC3E3}"/>
                  </a:ext>
                </a:extLst>
              </p:cNvPr>
              <p:cNvSpPr/>
              <p:nvPr/>
            </p:nvSpPr>
            <p:spPr>
              <a:xfrm>
                <a:off x="1904281" y="1993636"/>
                <a:ext cx="135466" cy="1354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892F619-C9AF-4325-B5DA-90F6AC837CB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972014" y="2125834"/>
                <a:ext cx="0" cy="5262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CC165B0-3DD7-4573-8462-25BBD9A896AE}"/>
                </a:ext>
              </a:extLst>
            </p:cNvPr>
            <p:cNvGrpSpPr/>
            <p:nvPr/>
          </p:nvGrpSpPr>
          <p:grpSpPr>
            <a:xfrm rot="10800000">
              <a:off x="1477212" y="1647537"/>
              <a:ext cx="135466" cy="658403"/>
              <a:chOff x="1904281" y="1993636"/>
              <a:chExt cx="135466" cy="658403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3ABEEE3-3EA5-4D58-A8B2-C31226A9A0F5}"/>
                  </a:ext>
                </a:extLst>
              </p:cNvPr>
              <p:cNvSpPr/>
              <p:nvPr/>
            </p:nvSpPr>
            <p:spPr>
              <a:xfrm>
                <a:off x="1904281" y="1993636"/>
                <a:ext cx="135466" cy="13546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8F2AD9F-BB8E-4017-A9D3-6A0AB3CFDDD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972014" y="2129101"/>
                <a:ext cx="0" cy="5229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945D0E8-C2E9-4ADE-88AD-C73B778CED0A}"/>
                </a:ext>
              </a:extLst>
            </p:cNvPr>
            <p:cNvSpPr txBox="1"/>
            <p:nvPr/>
          </p:nvSpPr>
          <p:spPr>
            <a:xfrm>
              <a:off x="966778" y="2295801"/>
              <a:ext cx="114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attr_a</a:t>
              </a:r>
              <a:endParaRPr lang="en-SG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F80E55-AC4A-493E-BED5-66D41FBD516D}"/>
                </a:ext>
              </a:extLst>
            </p:cNvPr>
            <p:cNvSpPr txBox="1"/>
            <p:nvPr/>
          </p:nvSpPr>
          <p:spPr>
            <a:xfrm>
              <a:off x="1937537" y="2296746"/>
              <a:ext cx="114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attr_b</a:t>
              </a:r>
              <a:endParaRPr lang="en-SG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1AEF93-B4DC-4F04-8CC9-A330F0090F3C}"/>
              </a:ext>
            </a:extLst>
          </p:cNvPr>
          <p:cNvGrpSpPr/>
          <p:nvPr/>
        </p:nvGrpSpPr>
        <p:grpSpPr>
          <a:xfrm>
            <a:off x="966778" y="3694828"/>
            <a:ext cx="8971275" cy="1833784"/>
            <a:chOff x="966778" y="3694828"/>
            <a:chExt cx="8971275" cy="1833784"/>
          </a:xfrm>
        </p:grpSpPr>
        <p:sp>
          <p:nvSpPr>
            <p:cNvPr id="41" name="Flowchart: Decision 40">
              <a:extLst>
                <a:ext uri="{FF2B5EF4-FFF2-40B4-BE49-F238E27FC236}">
                  <a16:creationId xmlns:a16="http://schemas.microsoft.com/office/drawing/2014/main" id="{6E11A536-5A16-4606-9C96-8CADDD343EEE}"/>
                </a:ext>
              </a:extLst>
            </p:cNvPr>
            <p:cNvSpPr/>
            <p:nvPr/>
          </p:nvSpPr>
          <p:spPr>
            <a:xfrm>
              <a:off x="4429990" y="3694828"/>
              <a:ext cx="2006600" cy="991636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6CCC12F-851E-4B60-8A02-9BF2955AACD8}"/>
                </a:ext>
              </a:extLst>
            </p:cNvPr>
            <p:cNvCxnSpPr>
              <a:cxnSpLocks/>
              <a:stCxn id="41" idx="3"/>
              <a:endCxn id="46" idx="1"/>
            </p:cNvCxnSpPr>
            <p:nvPr/>
          </p:nvCxnSpPr>
          <p:spPr>
            <a:xfrm>
              <a:off x="6436590" y="4190646"/>
              <a:ext cx="151360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DF387BB-937F-4E94-8AC5-B7A43E18F017}"/>
                </a:ext>
              </a:extLst>
            </p:cNvPr>
            <p:cNvSpPr txBox="1"/>
            <p:nvPr/>
          </p:nvSpPr>
          <p:spPr>
            <a:xfrm>
              <a:off x="2916381" y="3821314"/>
              <a:ext cx="88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(1,1)</a:t>
              </a:r>
              <a:endParaRPr lang="en-SG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B3FE0B-7893-4F1E-9E17-63BC949B6EAB}"/>
                </a:ext>
              </a:extLst>
            </p:cNvPr>
            <p:cNvSpPr txBox="1"/>
            <p:nvPr/>
          </p:nvSpPr>
          <p:spPr>
            <a:xfrm>
              <a:off x="6915151" y="3788360"/>
              <a:ext cx="106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(0,n)</a:t>
              </a:r>
              <a:endParaRPr lang="en-SG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18FCCC2-8CAC-4CF1-B2F3-5DED66FBA42A}"/>
                </a:ext>
              </a:extLst>
            </p:cNvPr>
            <p:cNvSpPr/>
            <p:nvPr/>
          </p:nvSpPr>
          <p:spPr>
            <a:xfrm>
              <a:off x="1058332" y="3871222"/>
              <a:ext cx="1858049" cy="638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E1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F4024AC-8DA5-4F02-9C0D-D1C3F2620570}"/>
                </a:ext>
              </a:extLst>
            </p:cNvPr>
            <p:cNvSpPr/>
            <p:nvPr/>
          </p:nvSpPr>
          <p:spPr>
            <a:xfrm>
              <a:off x="7950199" y="3871222"/>
              <a:ext cx="1858049" cy="638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E2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05CC31-7752-418A-A213-B4CEA9AFE7B8}"/>
                </a:ext>
              </a:extLst>
            </p:cNvPr>
            <p:cNvGrpSpPr/>
            <p:nvPr/>
          </p:nvGrpSpPr>
          <p:grpSpPr>
            <a:xfrm rot="10800000">
              <a:off x="9295683" y="4510071"/>
              <a:ext cx="135466" cy="658403"/>
              <a:chOff x="1904281" y="1993636"/>
              <a:chExt cx="135466" cy="658403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0B5509E-CD6E-40FB-B577-FC5CC03D36F5}"/>
                  </a:ext>
                </a:extLst>
              </p:cNvPr>
              <p:cNvSpPr/>
              <p:nvPr/>
            </p:nvSpPr>
            <p:spPr>
              <a:xfrm>
                <a:off x="1904281" y="1993636"/>
                <a:ext cx="135466" cy="13546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719A759-8137-47F0-AEF3-7E828C7BCB3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972014" y="2125834"/>
                <a:ext cx="0" cy="5262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8A1DE6D-1596-4FB2-9E1D-4CBCDD05E878}"/>
                </a:ext>
              </a:extLst>
            </p:cNvPr>
            <p:cNvGrpSpPr/>
            <p:nvPr/>
          </p:nvGrpSpPr>
          <p:grpSpPr>
            <a:xfrm rot="10800000">
              <a:off x="8328453" y="4510071"/>
              <a:ext cx="135466" cy="658403"/>
              <a:chOff x="1904281" y="1993636"/>
              <a:chExt cx="135466" cy="658403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0C19FDC-3636-47CD-9243-00C42613E8A7}"/>
                  </a:ext>
                </a:extLst>
              </p:cNvPr>
              <p:cNvSpPr/>
              <p:nvPr/>
            </p:nvSpPr>
            <p:spPr>
              <a:xfrm>
                <a:off x="1904281" y="1993636"/>
                <a:ext cx="135466" cy="1354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2B68A40-14F7-4CB1-9B50-5FF6B7A9579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972014" y="2129101"/>
                <a:ext cx="0" cy="5229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659430D-1C31-4CBE-B3FF-536D434CCBA2}"/>
                </a:ext>
              </a:extLst>
            </p:cNvPr>
            <p:cNvSpPr txBox="1"/>
            <p:nvPr/>
          </p:nvSpPr>
          <p:spPr>
            <a:xfrm>
              <a:off x="7821551" y="5158335"/>
              <a:ext cx="114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attr_c</a:t>
              </a:r>
              <a:endParaRPr lang="en-SG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89A3AF5-3963-44B7-ACCE-C8112D20A306}"/>
                </a:ext>
              </a:extLst>
            </p:cNvPr>
            <p:cNvSpPr txBox="1"/>
            <p:nvPr/>
          </p:nvSpPr>
          <p:spPr>
            <a:xfrm>
              <a:off x="8788778" y="5159280"/>
              <a:ext cx="114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attr_d</a:t>
              </a:r>
              <a:endParaRPr lang="en-SG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091D13A-B4A8-4CAD-887D-D8D304165081}"/>
                </a:ext>
              </a:extLst>
            </p:cNvPr>
            <p:cNvCxnSpPr>
              <a:cxnSpLocks/>
            </p:cNvCxnSpPr>
            <p:nvPr/>
          </p:nvCxnSpPr>
          <p:spPr>
            <a:xfrm>
              <a:off x="2916381" y="4190646"/>
              <a:ext cx="151360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6DB6DF6-A9EB-4C10-B8F3-BE7F860FA166}"/>
                </a:ext>
              </a:extLst>
            </p:cNvPr>
            <p:cNvGrpSpPr/>
            <p:nvPr/>
          </p:nvGrpSpPr>
          <p:grpSpPr>
            <a:xfrm rot="10800000">
              <a:off x="2444442" y="4508794"/>
              <a:ext cx="135466" cy="658403"/>
              <a:chOff x="1904281" y="1993636"/>
              <a:chExt cx="135466" cy="658403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9AFCC83-5B90-4A3D-947A-496328A102B1}"/>
                  </a:ext>
                </a:extLst>
              </p:cNvPr>
              <p:cNvSpPr/>
              <p:nvPr/>
            </p:nvSpPr>
            <p:spPr>
              <a:xfrm>
                <a:off x="1904281" y="1993636"/>
                <a:ext cx="135466" cy="13546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0007170-C7DE-48A0-AD0D-D152F10E872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972014" y="2125834"/>
                <a:ext cx="0" cy="5262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7372573-ADC3-4E56-A775-AC7295210898}"/>
                </a:ext>
              </a:extLst>
            </p:cNvPr>
            <p:cNvGrpSpPr/>
            <p:nvPr/>
          </p:nvGrpSpPr>
          <p:grpSpPr>
            <a:xfrm rot="10800000">
              <a:off x="1477212" y="4508794"/>
              <a:ext cx="135466" cy="658403"/>
              <a:chOff x="1904281" y="1993636"/>
              <a:chExt cx="135466" cy="658403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7B0F5CE-DF59-4EF8-821D-79CC1E99F184}"/>
                  </a:ext>
                </a:extLst>
              </p:cNvPr>
              <p:cNvSpPr/>
              <p:nvPr/>
            </p:nvSpPr>
            <p:spPr>
              <a:xfrm>
                <a:off x="1904281" y="1993636"/>
                <a:ext cx="135466" cy="13546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1E468B4-6FAB-46D8-9F6E-72532274103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972014" y="2129101"/>
                <a:ext cx="0" cy="5229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932E354-648B-4823-9075-86F8D9F0369B}"/>
                </a:ext>
              </a:extLst>
            </p:cNvPr>
            <p:cNvSpPr txBox="1"/>
            <p:nvPr/>
          </p:nvSpPr>
          <p:spPr>
            <a:xfrm>
              <a:off x="966778" y="5157058"/>
              <a:ext cx="114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attr_a</a:t>
              </a:r>
              <a:endParaRPr lang="en-SG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E55949A-08E2-4695-A534-94840F593F49}"/>
                </a:ext>
              </a:extLst>
            </p:cNvPr>
            <p:cNvSpPr txBox="1"/>
            <p:nvPr/>
          </p:nvSpPr>
          <p:spPr>
            <a:xfrm>
              <a:off x="1937537" y="5158003"/>
              <a:ext cx="114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attr_b</a:t>
              </a:r>
              <a:endParaRPr lang="en-SG" dirty="0"/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1B82526A-43A8-47DE-9ABE-E8D88300191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560113" y="4190645"/>
              <a:ext cx="1613957" cy="607220"/>
            </a:xfrm>
            <a:prstGeom prst="bentConnector3">
              <a:avLst>
                <a:gd name="adj1" fmla="val 3373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A4A1137-169D-4A0C-A740-C763344FC0AE}"/>
                </a:ext>
              </a:extLst>
            </p:cNvPr>
            <p:cNvSpPr/>
            <p:nvPr/>
          </p:nvSpPr>
          <p:spPr>
            <a:xfrm rot="10800000">
              <a:off x="2441579" y="4726028"/>
              <a:ext cx="135466" cy="1354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78E6CE7-E0FB-43CE-AE20-2E543E0BE852}"/>
                </a:ext>
              </a:extLst>
            </p:cNvPr>
            <p:cNvSpPr/>
            <p:nvPr/>
          </p:nvSpPr>
          <p:spPr>
            <a:xfrm rot="10800000">
              <a:off x="3566042" y="4122911"/>
              <a:ext cx="135466" cy="1354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86861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866775D-BC95-4EC0-8DF2-DB50A59A2B3A}"/>
              </a:ext>
            </a:extLst>
          </p:cNvPr>
          <p:cNvGrpSpPr/>
          <p:nvPr/>
        </p:nvGrpSpPr>
        <p:grpSpPr>
          <a:xfrm>
            <a:off x="157691" y="408831"/>
            <a:ext cx="7036856" cy="2422307"/>
            <a:chOff x="1038225" y="2263031"/>
            <a:chExt cx="7036856" cy="24223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C95533-DDEC-4FFA-8196-199246CEA97B}"/>
                </a:ext>
              </a:extLst>
            </p:cNvPr>
            <p:cNvSpPr/>
            <p:nvPr/>
          </p:nvSpPr>
          <p:spPr>
            <a:xfrm>
              <a:off x="1447799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Conceptual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4EB6BF-6567-48D7-9D42-6A4C7CE2F6B0}"/>
                </a:ext>
              </a:extLst>
            </p:cNvPr>
            <p:cNvSpPr/>
            <p:nvPr/>
          </p:nvSpPr>
          <p:spPr>
            <a:xfrm>
              <a:off x="5113870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Logical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AE5F7A4-B375-4EBF-BD0C-A9514962CDEC}"/>
                </a:ext>
              </a:extLst>
            </p:cNvPr>
            <p:cNvSpPr/>
            <p:nvPr/>
          </p:nvSpPr>
          <p:spPr>
            <a:xfrm>
              <a:off x="3796772" y="2690136"/>
              <a:ext cx="1278467" cy="150891"/>
            </a:xfrm>
            <a:prstGeom prst="rightArrow">
              <a:avLst>
                <a:gd name="adj1" fmla="val 50000"/>
                <a:gd name="adj2" fmla="val 14626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442C89-ECEE-4061-9ED7-96CA4371273A}"/>
                </a:ext>
              </a:extLst>
            </p:cNvPr>
            <p:cNvSpPr txBox="1"/>
            <p:nvPr/>
          </p:nvSpPr>
          <p:spPr>
            <a:xfrm>
              <a:off x="1038225" y="3333750"/>
              <a:ext cx="3171825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the real world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entity &amp; relationship precisely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No choice making involved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 a</a:t>
              </a:r>
              <a:r>
                <a:rPr lang="en-SG" sz="1400" i="1" dirty="0"/>
                <a:t>n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ER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diagram</a:t>
              </a:r>
              <a:endParaRPr lang="en-SG" sz="1400" i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51A0CF-73EB-4B71-903C-689196B9C74A}"/>
                </a:ext>
              </a:extLst>
            </p:cNvPr>
            <p:cNvSpPr txBox="1"/>
            <p:nvPr/>
          </p:nvSpPr>
          <p:spPr>
            <a:xfrm>
              <a:off x="4436005" y="3333750"/>
              <a:ext cx="3639076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database logic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tables &amp; keys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Optimize the database structure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</a:t>
              </a:r>
              <a:r>
                <a:rPr lang="en-SG" sz="1400" i="1" dirty="0"/>
                <a:t> a SQL DDL code/logical diagram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C8897F-489A-4349-B95A-964CD17D6397}"/>
              </a:ext>
            </a:extLst>
          </p:cNvPr>
          <p:cNvGrpSpPr/>
          <p:nvPr/>
        </p:nvGrpSpPr>
        <p:grpSpPr>
          <a:xfrm>
            <a:off x="157691" y="3323861"/>
            <a:ext cx="7036856" cy="2422307"/>
            <a:chOff x="1038225" y="2263031"/>
            <a:chExt cx="7036856" cy="24223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CB5C28-582F-4A6A-AE99-B36FB6A8CE77}"/>
                </a:ext>
              </a:extLst>
            </p:cNvPr>
            <p:cNvSpPr/>
            <p:nvPr/>
          </p:nvSpPr>
          <p:spPr>
            <a:xfrm>
              <a:off x="1447799" y="2263031"/>
              <a:ext cx="2311401" cy="10051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Conceptual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92119-B787-486E-959E-4A600C33AD71}"/>
                </a:ext>
              </a:extLst>
            </p:cNvPr>
            <p:cNvSpPr/>
            <p:nvPr/>
          </p:nvSpPr>
          <p:spPr>
            <a:xfrm>
              <a:off x="5113870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Logical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998A3D8-D431-4453-A2CC-2E049763C6C7}"/>
                </a:ext>
              </a:extLst>
            </p:cNvPr>
            <p:cNvSpPr/>
            <p:nvPr/>
          </p:nvSpPr>
          <p:spPr>
            <a:xfrm>
              <a:off x="3796772" y="2690136"/>
              <a:ext cx="1278467" cy="150891"/>
            </a:xfrm>
            <a:prstGeom prst="rightArrow">
              <a:avLst>
                <a:gd name="adj1" fmla="val 50000"/>
                <a:gd name="adj2" fmla="val 14626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C14AA1-1A53-47E3-9B3C-4F08693CD4AB}"/>
                </a:ext>
              </a:extLst>
            </p:cNvPr>
            <p:cNvSpPr txBox="1"/>
            <p:nvPr/>
          </p:nvSpPr>
          <p:spPr>
            <a:xfrm>
              <a:off x="1038225" y="3333750"/>
              <a:ext cx="3171825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the real world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entity &amp; relationship precisely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No choice making involved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 a</a:t>
              </a:r>
              <a:r>
                <a:rPr lang="en-SG" sz="1400" i="1" dirty="0"/>
                <a:t>n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ER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diagram</a:t>
              </a:r>
              <a:endParaRPr lang="en-SG" sz="1400" i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42C586-59E6-451E-AF42-AD7D5B2AC061}"/>
                </a:ext>
              </a:extLst>
            </p:cNvPr>
            <p:cNvSpPr txBox="1"/>
            <p:nvPr/>
          </p:nvSpPr>
          <p:spPr>
            <a:xfrm>
              <a:off x="4436005" y="3333750"/>
              <a:ext cx="3639076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database logic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tables &amp; keys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Optimize the database structure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</a:t>
              </a:r>
              <a:r>
                <a:rPr lang="en-SG" sz="1400" i="1" dirty="0"/>
                <a:t> a SQL DDL code/logical diagram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1024EA-B43F-4C63-BBEE-5EBD6352C398}"/>
              </a:ext>
            </a:extLst>
          </p:cNvPr>
          <p:cNvGrpSpPr/>
          <p:nvPr/>
        </p:nvGrpSpPr>
        <p:grpSpPr>
          <a:xfrm>
            <a:off x="7420502" y="3330211"/>
            <a:ext cx="7036856" cy="2422307"/>
            <a:chOff x="1038225" y="2263031"/>
            <a:chExt cx="7036856" cy="242230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5C70B2-2C38-4B02-8D2B-BB51D76643E3}"/>
                </a:ext>
              </a:extLst>
            </p:cNvPr>
            <p:cNvSpPr/>
            <p:nvPr/>
          </p:nvSpPr>
          <p:spPr>
            <a:xfrm>
              <a:off x="1447799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Conceptual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7246F5-9F3F-4347-B6D1-D6C63DDC0248}"/>
                </a:ext>
              </a:extLst>
            </p:cNvPr>
            <p:cNvSpPr/>
            <p:nvPr/>
          </p:nvSpPr>
          <p:spPr>
            <a:xfrm>
              <a:off x="5113870" y="2263031"/>
              <a:ext cx="2311401" cy="10051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Logical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025398D-853D-4782-88C5-3788915612E2}"/>
                </a:ext>
              </a:extLst>
            </p:cNvPr>
            <p:cNvSpPr/>
            <p:nvPr/>
          </p:nvSpPr>
          <p:spPr>
            <a:xfrm>
              <a:off x="3796772" y="2690136"/>
              <a:ext cx="1278467" cy="150891"/>
            </a:xfrm>
            <a:prstGeom prst="rightArrow">
              <a:avLst>
                <a:gd name="adj1" fmla="val 50000"/>
                <a:gd name="adj2" fmla="val 14626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942E43-8518-4FB9-9BE4-2B6029B75BFB}"/>
                </a:ext>
              </a:extLst>
            </p:cNvPr>
            <p:cNvSpPr txBox="1"/>
            <p:nvPr/>
          </p:nvSpPr>
          <p:spPr>
            <a:xfrm>
              <a:off x="1038225" y="3333750"/>
              <a:ext cx="3171825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the real world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entity &amp; relationship precisely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No choice making involved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 a</a:t>
              </a:r>
              <a:r>
                <a:rPr lang="en-SG" sz="1400" i="1" dirty="0"/>
                <a:t>n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ER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diagram</a:t>
              </a:r>
              <a:endParaRPr lang="en-SG" sz="1400" i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6A1BC3-69CB-4006-9E66-582E71A9DBD9}"/>
                </a:ext>
              </a:extLst>
            </p:cNvPr>
            <p:cNvSpPr txBox="1"/>
            <p:nvPr/>
          </p:nvSpPr>
          <p:spPr>
            <a:xfrm>
              <a:off x="4436005" y="3333750"/>
              <a:ext cx="3639076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database logic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tables &amp; keys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Optimize the database structure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</a:t>
              </a:r>
              <a:r>
                <a:rPr lang="en-SG" sz="1400" i="1" dirty="0"/>
                <a:t> a SQL DDL code/logical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05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328</Words>
  <Application>Microsoft Office PowerPoint</Application>
  <PresentationFormat>Widescreen</PresentationFormat>
  <Paragraphs>131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Huasong Meng</dc:creator>
  <cp:lastModifiedBy>Mark Huasong Meng</cp:lastModifiedBy>
  <cp:revision>20</cp:revision>
  <dcterms:created xsi:type="dcterms:W3CDTF">2021-09-11T09:08:05Z</dcterms:created>
  <dcterms:modified xsi:type="dcterms:W3CDTF">2021-09-13T10:40:56Z</dcterms:modified>
</cp:coreProperties>
</file>