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68" r:id="rId5"/>
    <p:sldId id="269" r:id="rId6"/>
    <p:sldId id="293" r:id="rId7"/>
    <p:sldId id="270" r:id="rId8"/>
    <p:sldId id="274" r:id="rId9"/>
    <p:sldId id="275" r:id="rId10"/>
    <p:sldId id="276" r:id="rId11"/>
    <p:sldId id="294" r:id="rId12"/>
    <p:sldId id="277" r:id="rId13"/>
    <p:sldId id="271" r:id="rId14"/>
    <p:sldId id="278" r:id="rId15"/>
    <p:sldId id="295" r:id="rId16"/>
    <p:sldId id="279" r:id="rId17"/>
    <p:sldId id="304" r:id="rId18"/>
    <p:sldId id="280" r:id="rId19"/>
    <p:sldId id="281" r:id="rId20"/>
    <p:sldId id="282" r:id="rId21"/>
    <p:sldId id="289" r:id="rId22"/>
    <p:sldId id="290" r:id="rId23"/>
    <p:sldId id="283" r:id="rId24"/>
    <p:sldId id="291" r:id="rId25"/>
    <p:sldId id="296" r:id="rId26"/>
    <p:sldId id="287" r:id="rId27"/>
    <p:sldId id="288" r:id="rId28"/>
    <p:sldId id="303" r:id="rId29"/>
    <p:sldId id="298" r:id="rId30"/>
    <p:sldId id="297" r:id="rId31"/>
    <p:sldId id="299" r:id="rId32"/>
    <p:sldId id="302" r:id="rId33"/>
    <p:sldId id="300" r:id="rId34"/>
    <p:sldId id="301" r:id="rId35"/>
    <p:sldId id="272" r:id="rId36"/>
    <p:sldId id="286" r:id="rId37"/>
    <p:sldId id="261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087"/>
    <a:srgbClr val="0D2270"/>
    <a:srgbClr val="0030A7"/>
    <a:srgbClr val="2708A7"/>
    <a:srgbClr val="10069F"/>
    <a:srgbClr val="000FA5"/>
    <a:srgbClr val="A37219"/>
    <a:srgbClr val="007528"/>
    <a:srgbClr val="298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925CC-F17E-4116-B8DE-B5CEAA541C7B}" v="1" dt="2024-09-06T10:32:22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2" autoAdjust="0"/>
    <p:restoredTop sz="99496" autoAdjust="0"/>
  </p:normalViewPr>
  <p:slideViewPr>
    <p:cSldViewPr>
      <p:cViewPr varScale="1">
        <p:scale>
          <a:sx n="147" d="100"/>
          <a:sy n="147" d="100"/>
        </p:scale>
        <p:origin x="73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6408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Huasong" userId="01b0f5e8-caf5-48be-aa26-16ef47f6eeef" providerId="ADAL" clId="{B18157D2-6361-4EBD-8EDA-E46EEC94BB80}"/>
    <pc:docChg chg="undo custSel addSld delSld modSld sldOrd">
      <pc:chgData name="Meng Huasong" userId="01b0f5e8-caf5-48be-aa26-16ef47f6eeef" providerId="ADAL" clId="{B18157D2-6361-4EBD-8EDA-E46EEC94BB80}" dt="2024-05-23T05:34:56.532" v="1820"/>
      <pc:docMkLst>
        <pc:docMk/>
      </pc:docMkLst>
      <pc:sldChg chg="addSp modSp mod">
        <pc:chgData name="Meng Huasong" userId="01b0f5e8-caf5-48be-aa26-16ef47f6eeef" providerId="ADAL" clId="{B18157D2-6361-4EBD-8EDA-E46EEC94BB80}" dt="2024-05-23T05:34:26.455" v="1816" actId="1036"/>
        <pc:sldMkLst>
          <pc:docMk/>
          <pc:sldMk cId="2056831552" sldId="268"/>
        </pc:sldMkLst>
        <pc:spChg chg="add mod">
          <ac:chgData name="Meng Huasong" userId="01b0f5e8-caf5-48be-aa26-16ef47f6eeef" providerId="ADAL" clId="{B18157D2-6361-4EBD-8EDA-E46EEC94BB80}" dt="2024-05-23T05:34:11.525" v="1814" actId="14100"/>
          <ac:spMkLst>
            <pc:docMk/>
            <pc:sldMk cId="2056831552" sldId="268"/>
            <ac:spMk id="2" creationId="{BE522A31-1D60-A68B-C64D-4A46863F7502}"/>
          </ac:spMkLst>
        </pc:spChg>
        <pc:spChg chg="mod">
          <ac:chgData name="Meng Huasong" userId="01b0f5e8-caf5-48be-aa26-16ef47f6eeef" providerId="ADAL" clId="{B18157D2-6361-4EBD-8EDA-E46EEC94BB80}" dt="2024-05-23T05:33:58.119" v="1813" actId="255"/>
          <ac:spMkLst>
            <pc:docMk/>
            <pc:sldMk cId="2056831552" sldId="268"/>
            <ac:spMk id="12" creationId="{97CE7A8A-DA9A-486B-AC58-516B6223E052}"/>
          </ac:spMkLst>
        </pc:spChg>
        <pc:spChg chg="mod">
          <ac:chgData name="Meng Huasong" userId="01b0f5e8-caf5-48be-aa26-16ef47f6eeef" providerId="ADAL" clId="{B18157D2-6361-4EBD-8EDA-E46EEC94BB80}" dt="2024-05-23T05:32:27.731" v="1798" actId="1035"/>
          <ac:spMkLst>
            <pc:docMk/>
            <pc:sldMk cId="2056831552" sldId="268"/>
            <ac:spMk id="13" creationId="{F14CDB2C-9BD6-4948-B25B-A027FC0EBA03}"/>
          </ac:spMkLst>
        </pc:spChg>
        <pc:spChg chg="mod">
          <ac:chgData name="Meng Huasong" userId="01b0f5e8-caf5-48be-aa26-16ef47f6eeef" providerId="ADAL" clId="{B18157D2-6361-4EBD-8EDA-E46EEC94BB80}" dt="2024-05-23T05:34:26.455" v="1816" actId="1036"/>
          <ac:spMkLst>
            <pc:docMk/>
            <pc:sldMk cId="2056831552" sldId="268"/>
            <ac:spMk id="14" creationId="{E44049F7-E329-4045-A66F-9391FB7ABD5C}"/>
          </ac:spMkLst>
        </pc:spChg>
        <pc:spChg chg="mod">
          <ac:chgData name="Meng Huasong" userId="01b0f5e8-caf5-48be-aa26-16ef47f6eeef" providerId="ADAL" clId="{B18157D2-6361-4EBD-8EDA-E46EEC94BB80}" dt="2024-05-23T05:32:27.731" v="1798" actId="1035"/>
          <ac:spMkLst>
            <pc:docMk/>
            <pc:sldMk cId="2056831552" sldId="268"/>
            <ac:spMk id="15" creationId="{06089F69-70CF-40E6-B22C-0B0A01D26901}"/>
          </ac:spMkLst>
        </pc:spChg>
        <pc:spChg chg="mod">
          <ac:chgData name="Meng Huasong" userId="01b0f5e8-caf5-48be-aa26-16ef47f6eeef" providerId="ADAL" clId="{B18157D2-6361-4EBD-8EDA-E46EEC94BB80}" dt="2024-05-23T05:32:27.731" v="1798" actId="1035"/>
          <ac:spMkLst>
            <pc:docMk/>
            <pc:sldMk cId="2056831552" sldId="268"/>
            <ac:spMk id="16" creationId="{AA7C5611-94DB-4DF0-BF59-AE02A1B6F65C}"/>
          </ac:spMkLst>
        </pc:spChg>
      </pc:sldChg>
      <pc:sldChg chg="modSp mod">
        <pc:chgData name="Meng Huasong" userId="01b0f5e8-caf5-48be-aa26-16ef47f6eeef" providerId="ADAL" clId="{B18157D2-6361-4EBD-8EDA-E46EEC94BB80}" dt="2024-05-23T05:22:13.274" v="1274" actId="404"/>
        <pc:sldMkLst>
          <pc:docMk/>
          <pc:sldMk cId="1691989591" sldId="269"/>
        </pc:sldMkLst>
        <pc:spChg chg="mod">
          <ac:chgData name="Meng Huasong" userId="01b0f5e8-caf5-48be-aa26-16ef47f6eeef" providerId="ADAL" clId="{B18157D2-6361-4EBD-8EDA-E46EEC94BB80}" dt="2024-05-23T05:21:38.188" v="1222" actId="20577"/>
          <ac:spMkLst>
            <pc:docMk/>
            <pc:sldMk cId="1691989591" sldId="269"/>
            <ac:spMk id="2" creationId="{5787CE7F-7785-414C-A858-640551C5A498}"/>
          </ac:spMkLst>
        </pc:spChg>
        <pc:spChg chg="mod">
          <ac:chgData name="Meng Huasong" userId="01b0f5e8-caf5-48be-aa26-16ef47f6eeef" providerId="ADAL" clId="{B18157D2-6361-4EBD-8EDA-E46EEC94BB80}" dt="2024-05-23T05:21:48.548" v="1240" actId="20577"/>
          <ac:spMkLst>
            <pc:docMk/>
            <pc:sldMk cId="1691989591" sldId="269"/>
            <ac:spMk id="3" creationId="{2545A676-493F-4C06-9CD3-E41DCA1A4706}"/>
          </ac:spMkLst>
        </pc:spChg>
        <pc:spChg chg="mod">
          <ac:chgData name="Meng Huasong" userId="01b0f5e8-caf5-48be-aa26-16ef47f6eeef" providerId="ADAL" clId="{B18157D2-6361-4EBD-8EDA-E46EEC94BB80}" dt="2024-05-23T05:22:00.544" v="1250" actId="20577"/>
          <ac:spMkLst>
            <pc:docMk/>
            <pc:sldMk cId="1691989591" sldId="269"/>
            <ac:spMk id="4" creationId="{9A535FB6-8C78-4BAD-BC01-C59CBFC55EBE}"/>
          </ac:spMkLst>
        </pc:spChg>
        <pc:spChg chg="mod">
          <ac:chgData name="Meng Huasong" userId="01b0f5e8-caf5-48be-aa26-16ef47f6eeef" providerId="ADAL" clId="{B18157D2-6361-4EBD-8EDA-E46EEC94BB80}" dt="2024-05-23T05:22:13.274" v="1274" actId="404"/>
          <ac:spMkLst>
            <pc:docMk/>
            <pc:sldMk cId="1691989591" sldId="269"/>
            <ac:spMk id="5" creationId="{C6F30B2E-BB87-4443-B599-344638F78527}"/>
          </ac:spMkLst>
        </pc:spChg>
        <pc:spChg chg="mod">
          <ac:chgData name="Meng Huasong" userId="01b0f5e8-caf5-48be-aa26-16ef47f6eeef" providerId="ADAL" clId="{B18157D2-6361-4EBD-8EDA-E46EEC94BB80}" dt="2024-05-23T05:21:33.738" v="1212" actId="20577"/>
          <ac:spMkLst>
            <pc:docMk/>
            <pc:sldMk cId="1691989591" sldId="269"/>
            <ac:spMk id="12" creationId="{F7D2EBE7-06DD-4D30-9B08-A849398E743A}"/>
          </ac:spMkLst>
        </pc:spChg>
      </pc:sldChg>
      <pc:sldChg chg="addSp modSp mod">
        <pc:chgData name="Meng Huasong" userId="01b0f5e8-caf5-48be-aa26-16ef47f6eeef" providerId="ADAL" clId="{B18157D2-6361-4EBD-8EDA-E46EEC94BB80}" dt="2024-05-23T05:29:30.896" v="1625" actId="207"/>
        <pc:sldMkLst>
          <pc:docMk/>
          <pc:sldMk cId="367326926" sldId="270"/>
        </pc:sldMkLst>
        <pc:spChg chg="mod">
          <ac:chgData name="Meng Huasong" userId="01b0f5e8-caf5-48be-aa26-16ef47f6eeef" providerId="ADAL" clId="{B18157D2-6361-4EBD-8EDA-E46EEC94BB80}" dt="2024-05-23T02:43:21.728" v="183" actId="1076"/>
          <ac:spMkLst>
            <pc:docMk/>
            <pc:sldMk cId="367326926" sldId="270"/>
            <ac:spMk id="2" creationId="{60CA0B6B-53E6-4C1C-8EE8-AF5F226E684E}"/>
          </ac:spMkLst>
        </pc:spChg>
        <pc:spChg chg="mod">
          <ac:chgData name="Meng Huasong" userId="01b0f5e8-caf5-48be-aa26-16ef47f6eeef" providerId="ADAL" clId="{B18157D2-6361-4EBD-8EDA-E46EEC94BB80}" dt="2024-05-23T02:43:45.834" v="189" actId="27636"/>
          <ac:spMkLst>
            <pc:docMk/>
            <pc:sldMk cId="367326926" sldId="270"/>
            <ac:spMk id="3" creationId="{9D661695-11DF-416E-82BD-B5FCE68E195F}"/>
          </ac:spMkLst>
        </pc:spChg>
        <pc:spChg chg="add mod">
          <ac:chgData name="Meng Huasong" userId="01b0f5e8-caf5-48be-aa26-16ef47f6eeef" providerId="ADAL" clId="{B18157D2-6361-4EBD-8EDA-E46EEC94BB80}" dt="2024-05-23T05:29:30.896" v="1625" actId="207"/>
          <ac:spMkLst>
            <pc:docMk/>
            <pc:sldMk cId="367326926" sldId="270"/>
            <ac:spMk id="5" creationId="{5787584F-ACF0-28D1-C025-1530D798D14D}"/>
          </ac:spMkLst>
        </pc:spChg>
        <pc:picChg chg="add mod">
          <ac:chgData name="Meng Huasong" userId="01b0f5e8-caf5-48be-aa26-16ef47f6eeef" providerId="ADAL" clId="{B18157D2-6361-4EBD-8EDA-E46EEC94BB80}" dt="2024-05-23T02:40:18.600" v="143" actId="1076"/>
          <ac:picMkLst>
            <pc:docMk/>
            <pc:sldMk cId="367326926" sldId="270"/>
            <ac:picMk id="4" creationId="{6592EB1D-03D6-CE3D-A42D-065761E58EA2}"/>
          </ac:picMkLst>
        </pc:picChg>
      </pc:sldChg>
      <pc:sldChg chg="addSp delSp modSp mod">
        <pc:chgData name="Meng Huasong" userId="01b0f5e8-caf5-48be-aa26-16ef47f6eeef" providerId="ADAL" clId="{B18157D2-6361-4EBD-8EDA-E46EEC94BB80}" dt="2024-05-23T02:54:59.066" v="401" actId="1076"/>
        <pc:sldMkLst>
          <pc:docMk/>
          <pc:sldMk cId="4287272369" sldId="271"/>
        </pc:sldMkLst>
        <pc:spChg chg="mod">
          <ac:chgData name="Meng Huasong" userId="01b0f5e8-caf5-48be-aa26-16ef47f6eeef" providerId="ADAL" clId="{B18157D2-6361-4EBD-8EDA-E46EEC94BB80}" dt="2024-05-23T02:51:36.424" v="350"/>
          <ac:spMkLst>
            <pc:docMk/>
            <pc:sldMk cId="4287272369" sldId="271"/>
            <ac:spMk id="2" creationId="{0E051884-06FA-4BE8-AC9F-67152151AA00}"/>
          </ac:spMkLst>
        </pc:spChg>
        <pc:spChg chg="del">
          <ac:chgData name="Meng Huasong" userId="01b0f5e8-caf5-48be-aa26-16ef47f6eeef" providerId="ADAL" clId="{B18157D2-6361-4EBD-8EDA-E46EEC94BB80}" dt="2024-05-23T02:52:51.474" v="362" actId="478"/>
          <ac:spMkLst>
            <pc:docMk/>
            <pc:sldMk cId="4287272369" sldId="271"/>
            <ac:spMk id="3" creationId="{D76BAB6C-13F0-4B72-B826-C3F300F2F81E}"/>
          </ac:spMkLst>
        </pc:spChg>
        <pc:spChg chg="add mod">
          <ac:chgData name="Meng Huasong" userId="01b0f5e8-caf5-48be-aa26-16ef47f6eeef" providerId="ADAL" clId="{B18157D2-6361-4EBD-8EDA-E46EEC94BB80}" dt="2024-05-23T02:54:51.951" v="400" actId="1076"/>
          <ac:spMkLst>
            <pc:docMk/>
            <pc:sldMk cId="4287272369" sldId="271"/>
            <ac:spMk id="5" creationId="{9AB07226-0232-474C-1288-0BA243CD8F2C}"/>
          </ac:spMkLst>
        </pc:spChg>
        <pc:spChg chg="add mod">
          <ac:chgData name="Meng Huasong" userId="01b0f5e8-caf5-48be-aa26-16ef47f6eeef" providerId="ADAL" clId="{B18157D2-6361-4EBD-8EDA-E46EEC94BB80}" dt="2024-05-23T02:53:47.284" v="376" actId="1076"/>
          <ac:spMkLst>
            <pc:docMk/>
            <pc:sldMk cId="4287272369" sldId="271"/>
            <ac:spMk id="6" creationId="{B13F3AD5-2BD7-BB75-BEFF-AB8AE05EF062}"/>
          </ac:spMkLst>
        </pc:spChg>
        <pc:spChg chg="add mod">
          <ac:chgData name="Meng Huasong" userId="01b0f5e8-caf5-48be-aa26-16ef47f6eeef" providerId="ADAL" clId="{B18157D2-6361-4EBD-8EDA-E46EEC94BB80}" dt="2024-05-23T02:54:59.066" v="401" actId="1076"/>
          <ac:spMkLst>
            <pc:docMk/>
            <pc:sldMk cId="4287272369" sldId="271"/>
            <ac:spMk id="8" creationId="{E1317D10-47A2-295C-592F-8A4A21046E96}"/>
          </ac:spMkLst>
        </pc:spChg>
        <pc:picChg chg="add mod">
          <ac:chgData name="Meng Huasong" userId="01b0f5e8-caf5-48be-aa26-16ef47f6eeef" providerId="ADAL" clId="{B18157D2-6361-4EBD-8EDA-E46EEC94BB80}" dt="2024-05-23T02:54:06.307" v="377" actId="14100"/>
          <ac:picMkLst>
            <pc:docMk/>
            <pc:sldMk cId="4287272369" sldId="271"/>
            <ac:picMk id="4" creationId="{79E09B86-5F60-7587-16C7-BA93CA4482A0}"/>
          </ac:picMkLst>
        </pc:picChg>
      </pc:sldChg>
      <pc:sldChg chg="modSp mod ord">
        <pc:chgData name="Meng Huasong" userId="01b0f5e8-caf5-48be-aa26-16ef47f6eeef" providerId="ADAL" clId="{B18157D2-6361-4EBD-8EDA-E46EEC94BB80}" dt="2024-05-23T05:34:56.532" v="1820"/>
        <pc:sldMkLst>
          <pc:docMk/>
          <pc:sldMk cId="865615453" sldId="272"/>
        </pc:sldMkLst>
        <pc:spChg chg="mod">
          <ac:chgData name="Meng Huasong" userId="01b0f5e8-caf5-48be-aa26-16ef47f6eeef" providerId="ADAL" clId="{B18157D2-6361-4EBD-8EDA-E46EEC94BB80}" dt="2024-05-23T05:34:52.524" v="1818" actId="6549"/>
          <ac:spMkLst>
            <pc:docMk/>
            <pc:sldMk cId="865615453" sldId="272"/>
            <ac:spMk id="2" creationId="{42822F2F-5EC2-4978-A5C9-785E9C4891E0}"/>
          </ac:spMkLst>
        </pc:spChg>
      </pc:sldChg>
      <pc:sldChg chg="del">
        <pc:chgData name="Meng Huasong" userId="01b0f5e8-caf5-48be-aa26-16ef47f6eeef" providerId="ADAL" clId="{B18157D2-6361-4EBD-8EDA-E46EEC94BB80}" dt="2024-05-23T03:01:53.152" v="530" actId="47"/>
        <pc:sldMkLst>
          <pc:docMk/>
          <pc:sldMk cId="1594498287" sldId="273"/>
        </pc:sldMkLst>
      </pc:sldChg>
      <pc:sldChg chg="addSp delSp modSp add mod">
        <pc:chgData name="Meng Huasong" userId="01b0f5e8-caf5-48be-aa26-16ef47f6eeef" providerId="ADAL" clId="{B18157D2-6361-4EBD-8EDA-E46EEC94BB80}" dt="2024-05-23T02:43:34.675" v="187" actId="27636"/>
        <pc:sldMkLst>
          <pc:docMk/>
          <pc:sldMk cId="769000823" sldId="274"/>
        </pc:sldMkLst>
        <pc:spChg chg="mod">
          <ac:chgData name="Meng Huasong" userId="01b0f5e8-caf5-48be-aa26-16ef47f6eeef" providerId="ADAL" clId="{B18157D2-6361-4EBD-8EDA-E46EEC94BB80}" dt="2024-05-23T02:43:26.890" v="184" actId="1076"/>
          <ac:spMkLst>
            <pc:docMk/>
            <pc:sldMk cId="769000823" sldId="274"/>
            <ac:spMk id="2" creationId="{60CA0B6B-53E6-4C1C-8EE8-AF5F226E684E}"/>
          </ac:spMkLst>
        </pc:spChg>
        <pc:spChg chg="mod">
          <ac:chgData name="Meng Huasong" userId="01b0f5e8-caf5-48be-aa26-16ef47f6eeef" providerId="ADAL" clId="{B18157D2-6361-4EBD-8EDA-E46EEC94BB80}" dt="2024-05-23T02:43:34.675" v="187" actId="27636"/>
          <ac:spMkLst>
            <pc:docMk/>
            <pc:sldMk cId="769000823" sldId="274"/>
            <ac:spMk id="3" creationId="{9D661695-11DF-416E-82BD-B5FCE68E195F}"/>
          </ac:spMkLst>
        </pc:spChg>
        <pc:spChg chg="del">
          <ac:chgData name="Meng Huasong" userId="01b0f5e8-caf5-48be-aa26-16ef47f6eeef" providerId="ADAL" clId="{B18157D2-6361-4EBD-8EDA-E46EEC94BB80}" dt="2024-05-23T02:42:06.325" v="175" actId="478"/>
          <ac:spMkLst>
            <pc:docMk/>
            <pc:sldMk cId="769000823" sldId="274"/>
            <ac:spMk id="5" creationId="{5787584F-ACF0-28D1-C025-1530D798D14D}"/>
          </ac:spMkLst>
        </pc:spChg>
        <pc:picChg chg="del">
          <ac:chgData name="Meng Huasong" userId="01b0f5e8-caf5-48be-aa26-16ef47f6eeef" providerId="ADAL" clId="{B18157D2-6361-4EBD-8EDA-E46EEC94BB80}" dt="2024-05-23T02:42:03.453" v="174" actId="478"/>
          <ac:picMkLst>
            <pc:docMk/>
            <pc:sldMk cId="769000823" sldId="274"/>
            <ac:picMk id="4" creationId="{6592EB1D-03D6-CE3D-A42D-065761E58EA2}"/>
          </ac:picMkLst>
        </pc:picChg>
        <pc:picChg chg="add mod">
          <ac:chgData name="Meng Huasong" userId="01b0f5e8-caf5-48be-aa26-16ef47f6eeef" providerId="ADAL" clId="{B18157D2-6361-4EBD-8EDA-E46EEC94BB80}" dt="2024-05-23T02:42:15.178" v="179" actId="1076"/>
          <ac:picMkLst>
            <pc:docMk/>
            <pc:sldMk cId="769000823" sldId="274"/>
            <ac:picMk id="6" creationId="{228DF913-4482-9C12-71A3-C0A8FD6F3A09}"/>
          </ac:picMkLst>
        </pc:picChg>
      </pc:sldChg>
      <pc:sldChg chg="addSp delSp modSp add mod">
        <pc:chgData name="Meng Huasong" userId="01b0f5e8-caf5-48be-aa26-16ef47f6eeef" providerId="ADAL" clId="{B18157D2-6361-4EBD-8EDA-E46EEC94BB80}" dt="2024-05-23T02:47:35.743" v="269" actId="114"/>
        <pc:sldMkLst>
          <pc:docMk/>
          <pc:sldMk cId="1812594530" sldId="275"/>
        </pc:sldMkLst>
        <pc:spChg chg="mod">
          <ac:chgData name="Meng Huasong" userId="01b0f5e8-caf5-48be-aa26-16ef47f6eeef" providerId="ADAL" clId="{B18157D2-6361-4EBD-8EDA-E46EEC94BB80}" dt="2024-05-23T02:47:35.743" v="269" actId="114"/>
          <ac:spMkLst>
            <pc:docMk/>
            <pc:sldMk cId="1812594530" sldId="275"/>
            <ac:spMk id="3" creationId="{9D661695-11DF-416E-82BD-B5FCE68E195F}"/>
          </ac:spMkLst>
        </pc:spChg>
        <pc:picChg chg="add mod">
          <ac:chgData name="Meng Huasong" userId="01b0f5e8-caf5-48be-aa26-16ef47f6eeef" providerId="ADAL" clId="{B18157D2-6361-4EBD-8EDA-E46EEC94BB80}" dt="2024-05-23T02:46:55.423" v="254" actId="1076"/>
          <ac:picMkLst>
            <pc:docMk/>
            <pc:sldMk cId="1812594530" sldId="275"/>
            <ac:picMk id="4" creationId="{6F9AB880-51DE-9B87-A680-939DAAEF4A16}"/>
          </ac:picMkLst>
        </pc:picChg>
        <pc:picChg chg="del">
          <ac:chgData name="Meng Huasong" userId="01b0f5e8-caf5-48be-aa26-16ef47f6eeef" providerId="ADAL" clId="{B18157D2-6361-4EBD-8EDA-E46EEC94BB80}" dt="2024-05-23T02:46:38.032" v="250" actId="478"/>
          <ac:picMkLst>
            <pc:docMk/>
            <pc:sldMk cId="1812594530" sldId="275"/>
            <ac:picMk id="6" creationId="{228DF913-4482-9C12-71A3-C0A8FD6F3A09}"/>
          </ac:picMkLst>
        </pc:picChg>
      </pc:sldChg>
      <pc:sldChg chg="addSp delSp modSp add mod">
        <pc:chgData name="Meng Huasong" userId="01b0f5e8-caf5-48be-aa26-16ef47f6eeef" providerId="ADAL" clId="{B18157D2-6361-4EBD-8EDA-E46EEC94BB80}" dt="2024-05-23T02:50:06.507" v="308" actId="313"/>
        <pc:sldMkLst>
          <pc:docMk/>
          <pc:sldMk cId="2294222334" sldId="276"/>
        </pc:sldMkLst>
        <pc:spChg chg="mod">
          <ac:chgData name="Meng Huasong" userId="01b0f5e8-caf5-48be-aa26-16ef47f6eeef" providerId="ADAL" clId="{B18157D2-6361-4EBD-8EDA-E46EEC94BB80}" dt="2024-05-23T02:50:06.507" v="308" actId="313"/>
          <ac:spMkLst>
            <pc:docMk/>
            <pc:sldMk cId="2294222334" sldId="276"/>
            <ac:spMk id="3" creationId="{9D661695-11DF-416E-82BD-B5FCE68E195F}"/>
          </ac:spMkLst>
        </pc:spChg>
        <pc:spChg chg="del">
          <ac:chgData name="Meng Huasong" userId="01b0f5e8-caf5-48be-aa26-16ef47f6eeef" providerId="ADAL" clId="{B18157D2-6361-4EBD-8EDA-E46EEC94BB80}" dt="2024-05-23T02:49:13.470" v="296" actId="478"/>
          <ac:spMkLst>
            <pc:docMk/>
            <pc:sldMk cId="2294222334" sldId="276"/>
            <ac:spMk id="5" creationId="{5787584F-ACF0-28D1-C025-1530D798D14D}"/>
          </ac:spMkLst>
        </pc:spChg>
        <pc:grpChg chg="add mod">
          <ac:chgData name="Meng Huasong" userId="01b0f5e8-caf5-48be-aa26-16ef47f6eeef" providerId="ADAL" clId="{B18157D2-6361-4EBD-8EDA-E46EEC94BB80}" dt="2024-05-23T02:49:19.266" v="299" actId="14100"/>
          <ac:grpSpMkLst>
            <pc:docMk/>
            <pc:sldMk cId="2294222334" sldId="276"/>
            <ac:grpSpMk id="6" creationId="{6C9D1CAF-901D-EEFB-1C3C-E9C2DF603088}"/>
          </ac:grpSpMkLst>
        </pc:grpChg>
        <pc:picChg chg="del">
          <ac:chgData name="Meng Huasong" userId="01b0f5e8-caf5-48be-aa26-16ef47f6eeef" providerId="ADAL" clId="{B18157D2-6361-4EBD-8EDA-E46EEC94BB80}" dt="2024-05-23T02:49:13.470" v="296" actId="478"/>
          <ac:picMkLst>
            <pc:docMk/>
            <pc:sldMk cId="2294222334" sldId="276"/>
            <ac:picMk id="4" creationId="{6592EB1D-03D6-CE3D-A42D-065761E58EA2}"/>
          </ac:picMkLst>
        </pc:picChg>
        <pc:picChg chg="mod">
          <ac:chgData name="Meng Huasong" userId="01b0f5e8-caf5-48be-aa26-16ef47f6eeef" providerId="ADAL" clId="{B18157D2-6361-4EBD-8EDA-E46EEC94BB80}" dt="2024-05-23T02:49:14.789" v="297"/>
          <ac:picMkLst>
            <pc:docMk/>
            <pc:sldMk cId="2294222334" sldId="276"/>
            <ac:picMk id="7" creationId="{D96F948B-CCB9-2C4D-157F-3613F425EF79}"/>
          </ac:picMkLst>
        </pc:picChg>
        <pc:picChg chg="mod">
          <ac:chgData name="Meng Huasong" userId="01b0f5e8-caf5-48be-aa26-16ef47f6eeef" providerId="ADAL" clId="{B18157D2-6361-4EBD-8EDA-E46EEC94BB80}" dt="2024-05-23T02:49:14.789" v="297"/>
          <ac:picMkLst>
            <pc:docMk/>
            <pc:sldMk cId="2294222334" sldId="276"/>
            <ac:picMk id="8" creationId="{74DEA9B0-4A4E-4E95-3BD9-7AE882315250}"/>
          </ac:picMkLst>
        </pc:picChg>
      </pc:sldChg>
      <pc:sldChg chg="addSp modSp new mod">
        <pc:chgData name="Meng Huasong" userId="01b0f5e8-caf5-48be-aa26-16ef47f6eeef" providerId="ADAL" clId="{B18157D2-6361-4EBD-8EDA-E46EEC94BB80}" dt="2024-05-23T02:53:20.044" v="371" actId="2711"/>
        <pc:sldMkLst>
          <pc:docMk/>
          <pc:sldMk cId="3704163456" sldId="277"/>
        </pc:sldMkLst>
        <pc:spChg chg="mod">
          <ac:chgData name="Meng Huasong" userId="01b0f5e8-caf5-48be-aa26-16ef47f6eeef" providerId="ADAL" clId="{B18157D2-6361-4EBD-8EDA-E46EEC94BB80}" dt="2024-05-23T02:50:49.863" v="328" actId="20577"/>
          <ac:spMkLst>
            <pc:docMk/>
            <pc:sldMk cId="3704163456" sldId="277"/>
            <ac:spMk id="2" creationId="{802AE60E-7A51-F9EA-A2B9-5E93CA891C06}"/>
          </ac:spMkLst>
        </pc:spChg>
        <pc:spChg chg="mod">
          <ac:chgData name="Meng Huasong" userId="01b0f5e8-caf5-48be-aa26-16ef47f6eeef" providerId="ADAL" clId="{B18157D2-6361-4EBD-8EDA-E46EEC94BB80}" dt="2024-05-23T02:51:26.244" v="349" actId="113"/>
          <ac:spMkLst>
            <pc:docMk/>
            <pc:sldMk cId="3704163456" sldId="277"/>
            <ac:spMk id="3" creationId="{5619135D-A151-0024-2250-49941B82B96B}"/>
          </ac:spMkLst>
        </pc:spChg>
        <pc:spChg chg="add mod">
          <ac:chgData name="Meng Huasong" userId="01b0f5e8-caf5-48be-aa26-16ef47f6eeef" providerId="ADAL" clId="{B18157D2-6361-4EBD-8EDA-E46EEC94BB80}" dt="2024-05-23T02:53:20.044" v="371" actId="2711"/>
          <ac:spMkLst>
            <pc:docMk/>
            <pc:sldMk cId="3704163456" sldId="277"/>
            <ac:spMk id="4" creationId="{FD2AE521-4C6D-5924-A4CB-2FF4317A1D7C}"/>
          </ac:spMkLst>
        </pc:spChg>
      </pc:sldChg>
      <pc:sldChg chg="addSp delSp modSp add mod">
        <pc:chgData name="Meng Huasong" userId="01b0f5e8-caf5-48be-aa26-16ef47f6eeef" providerId="ADAL" clId="{B18157D2-6361-4EBD-8EDA-E46EEC94BB80}" dt="2024-05-23T02:58:24.698" v="480" actId="20577"/>
        <pc:sldMkLst>
          <pc:docMk/>
          <pc:sldMk cId="2309734567" sldId="278"/>
        </pc:sldMkLst>
        <pc:spChg chg="mod">
          <ac:chgData name="Meng Huasong" userId="01b0f5e8-caf5-48be-aa26-16ef47f6eeef" providerId="ADAL" clId="{B18157D2-6361-4EBD-8EDA-E46EEC94BB80}" dt="2024-05-23T02:57:43.285" v="441"/>
          <ac:spMkLst>
            <pc:docMk/>
            <pc:sldMk cId="2309734567" sldId="278"/>
            <ac:spMk id="2" creationId="{60CA0B6B-53E6-4C1C-8EE8-AF5F226E684E}"/>
          </ac:spMkLst>
        </pc:spChg>
        <pc:spChg chg="mod">
          <ac:chgData name="Meng Huasong" userId="01b0f5e8-caf5-48be-aa26-16ef47f6eeef" providerId="ADAL" clId="{B18157D2-6361-4EBD-8EDA-E46EEC94BB80}" dt="2024-05-23T02:58:24.698" v="480" actId="20577"/>
          <ac:spMkLst>
            <pc:docMk/>
            <pc:sldMk cId="2309734567" sldId="278"/>
            <ac:spMk id="3" creationId="{9D661695-11DF-416E-82BD-B5FCE68E195F}"/>
          </ac:spMkLst>
        </pc:spChg>
        <pc:grpChg chg="del">
          <ac:chgData name="Meng Huasong" userId="01b0f5e8-caf5-48be-aa26-16ef47f6eeef" providerId="ADAL" clId="{B18157D2-6361-4EBD-8EDA-E46EEC94BB80}" dt="2024-05-23T02:56:15.480" v="422" actId="478"/>
          <ac:grpSpMkLst>
            <pc:docMk/>
            <pc:sldMk cId="2309734567" sldId="278"/>
            <ac:grpSpMk id="6" creationId="{6C9D1CAF-901D-EEFB-1C3C-E9C2DF603088}"/>
          </ac:grpSpMkLst>
        </pc:grpChg>
        <pc:picChg chg="add mod">
          <ac:chgData name="Meng Huasong" userId="01b0f5e8-caf5-48be-aa26-16ef47f6eeef" providerId="ADAL" clId="{B18157D2-6361-4EBD-8EDA-E46EEC94BB80}" dt="2024-05-23T02:56:36.225" v="430" actId="1076"/>
          <ac:picMkLst>
            <pc:docMk/>
            <pc:sldMk cId="2309734567" sldId="278"/>
            <ac:picMk id="4" creationId="{CF45300C-B21F-4D7C-F99E-546A1702379C}"/>
          </ac:picMkLst>
        </pc:picChg>
        <pc:picChg chg="add mod">
          <ac:chgData name="Meng Huasong" userId="01b0f5e8-caf5-48be-aa26-16ef47f6eeef" providerId="ADAL" clId="{B18157D2-6361-4EBD-8EDA-E46EEC94BB80}" dt="2024-05-23T02:56:31.844" v="429" actId="1076"/>
          <ac:picMkLst>
            <pc:docMk/>
            <pc:sldMk cId="2309734567" sldId="278"/>
            <ac:picMk id="5" creationId="{D45BC92C-2B02-E30B-31D3-49C7B89A16CB}"/>
          </ac:picMkLst>
        </pc:picChg>
      </pc:sldChg>
      <pc:sldChg chg="delSp modSp add mod">
        <pc:chgData name="Meng Huasong" userId="01b0f5e8-caf5-48be-aa26-16ef47f6eeef" providerId="ADAL" clId="{B18157D2-6361-4EBD-8EDA-E46EEC94BB80}" dt="2024-05-23T05:26:10.561" v="1468" actId="20577"/>
        <pc:sldMkLst>
          <pc:docMk/>
          <pc:sldMk cId="4160966407" sldId="279"/>
        </pc:sldMkLst>
        <pc:spChg chg="mod">
          <ac:chgData name="Meng Huasong" userId="01b0f5e8-caf5-48be-aa26-16ef47f6eeef" providerId="ADAL" clId="{B18157D2-6361-4EBD-8EDA-E46EEC94BB80}" dt="2024-05-23T05:26:10.561" v="1468" actId="20577"/>
          <ac:spMkLst>
            <pc:docMk/>
            <pc:sldMk cId="4160966407" sldId="279"/>
            <ac:spMk id="2" creationId="{60CA0B6B-53E6-4C1C-8EE8-AF5F226E684E}"/>
          </ac:spMkLst>
        </pc:spChg>
        <pc:spChg chg="mod">
          <ac:chgData name="Meng Huasong" userId="01b0f5e8-caf5-48be-aa26-16ef47f6eeef" providerId="ADAL" clId="{B18157D2-6361-4EBD-8EDA-E46EEC94BB80}" dt="2024-05-23T03:01:15.343" v="524" actId="27636"/>
          <ac:spMkLst>
            <pc:docMk/>
            <pc:sldMk cId="4160966407" sldId="279"/>
            <ac:spMk id="3" creationId="{9D661695-11DF-416E-82BD-B5FCE68E195F}"/>
          </ac:spMkLst>
        </pc:spChg>
        <pc:picChg chg="del">
          <ac:chgData name="Meng Huasong" userId="01b0f5e8-caf5-48be-aa26-16ef47f6eeef" providerId="ADAL" clId="{B18157D2-6361-4EBD-8EDA-E46EEC94BB80}" dt="2024-05-23T02:58:28.574" v="481" actId="478"/>
          <ac:picMkLst>
            <pc:docMk/>
            <pc:sldMk cId="4160966407" sldId="279"/>
            <ac:picMk id="4" creationId="{CF45300C-B21F-4D7C-F99E-546A1702379C}"/>
          </ac:picMkLst>
        </pc:picChg>
        <pc:picChg chg="del">
          <ac:chgData name="Meng Huasong" userId="01b0f5e8-caf5-48be-aa26-16ef47f6eeef" providerId="ADAL" clId="{B18157D2-6361-4EBD-8EDA-E46EEC94BB80}" dt="2024-05-23T02:58:28.574" v="481" actId="478"/>
          <ac:picMkLst>
            <pc:docMk/>
            <pc:sldMk cId="4160966407" sldId="279"/>
            <ac:picMk id="5" creationId="{D45BC92C-2B02-E30B-31D3-49C7B89A16CB}"/>
          </ac:picMkLst>
        </pc:picChg>
      </pc:sldChg>
      <pc:sldChg chg="addSp delSp modSp new mod">
        <pc:chgData name="Meng Huasong" userId="01b0f5e8-caf5-48be-aa26-16ef47f6eeef" providerId="ADAL" clId="{B18157D2-6361-4EBD-8EDA-E46EEC94BB80}" dt="2024-05-23T05:29:42.312" v="1626" actId="207"/>
        <pc:sldMkLst>
          <pc:docMk/>
          <pc:sldMk cId="2122100821" sldId="280"/>
        </pc:sldMkLst>
        <pc:spChg chg="mod">
          <ac:chgData name="Meng Huasong" userId="01b0f5e8-caf5-48be-aa26-16ef47f6eeef" providerId="ADAL" clId="{B18157D2-6361-4EBD-8EDA-E46EEC94BB80}" dt="2024-05-23T03:48:01.342" v="731"/>
          <ac:spMkLst>
            <pc:docMk/>
            <pc:sldMk cId="2122100821" sldId="280"/>
            <ac:spMk id="2" creationId="{57662D9E-0D67-1508-1C61-666B4C667707}"/>
          </ac:spMkLst>
        </pc:spChg>
        <pc:spChg chg="del">
          <ac:chgData name="Meng Huasong" userId="01b0f5e8-caf5-48be-aa26-16ef47f6eeef" providerId="ADAL" clId="{B18157D2-6361-4EBD-8EDA-E46EEC94BB80}" dt="2024-05-23T03:39:13.408" v="624" actId="478"/>
          <ac:spMkLst>
            <pc:docMk/>
            <pc:sldMk cId="2122100821" sldId="280"/>
            <ac:spMk id="3" creationId="{C0539E9B-5C3C-EEED-A11D-59304291421B}"/>
          </ac:spMkLst>
        </pc:spChg>
        <pc:spChg chg="add del mod">
          <ac:chgData name="Meng Huasong" userId="01b0f5e8-caf5-48be-aa26-16ef47f6eeef" providerId="ADAL" clId="{B18157D2-6361-4EBD-8EDA-E46EEC94BB80}" dt="2024-05-23T03:39:38.012" v="631" actId="478"/>
          <ac:spMkLst>
            <pc:docMk/>
            <pc:sldMk cId="2122100821" sldId="280"/>
            <ac:spMk id="5" creationId="{87CA6588-334C-E957-15F6-C3DF33B942DC}"/>
          </ac:spMkLst>
        </pc:spChg>
        <pc:spChg chg="add del mod">
          <ac:chgData name="Meng Huasong" userId="01b0f5e8-caf5-48be-aa26-16ef47f6eeef" providerId="ADAL" clId="{B18157D2-6361-4EBD-8EDA-E46EEC94BB80}" dt="2024-05-23T05:29:42.312" v="1626" actId="207"/>
          <ac:spMkLst>
            <pc:docMk/>
            <pc:sldMk cId="2122100821" sldId="280"/>
            <ac:spMk id="6" creationId="{BFD0277D-974D-7F6C-C701-541859B23F19}"/>
          </ac:spMkLst>
        </pc:spChg>
        <pc:spChg chg="add mod">
          <ac:chgData name="Meng Huasong" userId="01b0f5e8-caf5-48be-aa26-16ef47f6eeef" providerId="ADAL" clId="{B18157D2-6361-4EBD-8EDA-E46EEC94BB80}" dt="2024-05-23T03:46:27.248" v="713"/>
          <ac:spMkLst>
            <pc:docMk/>
            <pc:sldMk cId="2122100821" sldId="280"/>
            <ac:spMk id="7" creationId="{37BAF40F-18C3-D943-F769-7A70D7E66EFB}"/>
          </ac:spMkLst>
        </pc:spChg>
        <pc:picChg chg="add del mod">
          <ac:chgData name="Meng Huasong" userId="01b0f5e8-caf5-48be-aa26-16ef47f6eeef" providerId="ADAL" clId="{B18157D2-6361-4EBD-8EDA-E46EEC94BB80}" dt="2024-05-23T03:46:23.078" v="701" actId="478"/>
          <ac:picMkLst>
            <pc:docMk/>
            <pc:sldMk cId="2122100821" sldId="280"/>
            <ac:picMk id="4" creationId="{34E1E75E-8052-7657-8A7D-88D056459D9D}"/>
          </ac:picMkLst>
        </pc:picChg>
      </pc:sldChg>
      <pc:sldChg chg="addSp delSp modSp add mod">
        <pc:chgData name="Meng Huasong" userId="01b0f5e8-caf5-48be-aa26-16ef47f6eeef" providerId="ADAL" clId="{B18157D2-6361-4EBD-8EDA-E46EEC94BB80}" dt="2024-05-23T03:51:24.064" v="907" actId="2710"/>
        <pc:sldMkLst>
          <pc:docMk/>
          <pc:sldMk cId="3164490295" sldId="281"/>
        </pc:sldMkLst>
        <pc:spChg chg="del">
          <ac:chgData name="Meng Huasong" userId="01b0f5e8-caf5-48be-aa26-16ef47f6eeef" providerId="ADAL" clId="{B18157D2-6361-4EBD-8EDA-E46EEC94BB80}" dt="2024-05-23T03:46:36.490" v="718" actId="478"/>
          <ac:spMkLst>
            <pc:docMk/>
            <pc:sldMk cId="3164490295" sldId="281"/>
            <ac:spMk id="2" creationId="{57662D9E-0D67-1508-1C61-666B4C667707}"/>
          </ac:spMkLst>
        </pc:spChg>
        <pc:spChg chg="del">
          <ac:chgData name="Meng Huasong" userId="01b0f5e8-caf5-48be-aa26-16ef47f6eeef" providerId="ADAL" clId="{B18157D2-6361-4EBD-8EDA-E46EEC94BB80}" dt="2024-05-23T03:46:33.904" v="717" actId="478"/>
          <ac:spMkLst>
            <pc:docMk/>
            <pc:sldMk cId="3164490295" sldId="281"/>
            <ac:spMk id="3" creationId="{C0539E9B-5C3C-EEED-A11D-59304291421B}"/>
          </ac:spMkLst>
        </pc:spChg>
        <pc:spChg chg="add del mod">
          <ac:chgData name="Meng Huasong" userId="01b0f5e8-caf5-48be-aa26-16ef47f6eeef" providerId="ADAL" clId="{B18157D2-6361-4EBD-8EDA-E46EEC94BB80}" dt="2024-05-23T03:46:55.133" v="729" actId="478"/>
          <ac:spMkLst>
            <pc:docMk/>
            <pc:sldMk cId="3164490295" sldId="281"/>
            <ac:spMk id="5" creationId="{0B343299-E0D9-DBA8-C18D-09BB0BF7FF7E}"/>
          </ac:spMkLst>
        </pc:spChg>
        <pc:spChg chg="add mod">
          <ac:chgData name="Meng Huasong" userId="01b0f5e8-caf5-48be-aa26-16ef47f6eeef" providerId="ADAL" clId="{B18157D2-6361-4EBD-8EDA-E46EEC94BB80}" dt="2024-05-23T03:46:56.636" v="730" actId="1036"/>
          <ac:spMkLst>
            <pc:docMk/>
            <pc:sldMk cId="3164490295" sldId="281"/>
            <ac:spMk id="6" creationId="{602A78EA-FD86-331E-4250-DC0124A70C2C}"/>
          </ac:spMkLst>
        </pc:spChg>
        <pc:spChg chg="add mod">
          <ac:chgData name="Meng Huasong" userId="01b0f5e8-caf5-48be-aa26-16ef47f6eeef" providerId="ADAL" clId="{B18157D2-6361-4EBD-8EDA-E46EEC94BB80}" dt="2024-05-23T03:51:24.064" v="907" actId="2710"/>
          <ac:spMkLst>
            <pc:docMk/>
            <pc:sldMk cId="3164490295" sldId="281"/>
            <ac:spMk id="7" creationId="{3F1F7C56-6322-543E-1D74-BA40B8953D16}"/>
          </ac:spMkLst>
        </pc:spChg>
      </pc:sldChg>
      <pc:sldChg chg="addSp modSp add mod">
        <pc:chgData name="Meng Huasong" userId="01b0f5e8-caf5-48be-aa26-16ef47f6eeef" providerId="ADAL" clId="{B18157D2-6361-4EBD-8EDA-E46EEC94BB80}" dt="2024-05-23T05:29:48.437" v="1627" actId="207"/>
        <pc:sldMkLst>
          <pc:docMk/>
          <pc:sldMk cId="614808660" sldId="282"/>
        </pc:sldMkLst>
        <pc:spChg chg="mod">
          <ac:chgData name="Meng Huasong" userId="01b0f5e8-caf5-48be-aa26-16ef47f6eeef" providerId="ADAL" clId="{B18157D2-6361-4EBD-8EDA-E46EEC94BB80}" dt="2024-05-23T03:48:22.380" v="734" actId="20577"/>
          <ac:spMkLst>
            <pc:docMk/>
            <pc:sldMk cId="614808660" sldId="282"/>
            <ac:spMk id="2" creationId="{57662D9E-0D67-1508-1C61-666B4C667707}"/>
          </ac:spMkLst>
        </pc:spChg>
        <pc:spChg chg="mod">
          <ac:chgData name="Meng Huasong" userId="01b0f5e8-caf5-48be-aa26-16ef47f6eeef" providerId="ADAL" clId="{B18157D2-6361-4EBD-8EDA-E46EEC94BB80}" dt="2024-05-23T03:55:30.189" v="954" actId="20577"/>
          <ac:spMkLst>
            <pc:docMk/>
            <pc:sldMk cId="614808660" sldId="282"/>
            <ac:spMk id="3" creationId="{C0539E9B-5C3C-EEED-A11D-59304291421B}"/>
          </ac:spMkLst>
        </pc:spChg>
        <pc:spChg chg="add mod">
          <ac:chgData name="Meng Huasong" userId="01b0f5e8-caf5-48be-aa26-16ef47f6eeef" providerId="ADAL" clId="{B18157D2-6361-4EBD-8EDA-E46EEC94BB80}" dt="2024-05-23T05:29:48.437" v="1627" actId="207"/>
          <ac:spMkLst>
            <pc:docMk/>
            <pc:sldMk cId="614808660" sldId="282"/>
            <ac:spMk id="5" creationId="{6D1EC057-3E06-813C-7767-2EBAA973752F}"/>
          </ac:spMkLst>
        </pc:spChg>
        <pc:graphicFrameChg chg="add mod modGraphic">
          <ac:chgData name="Meng Huasong" userId="01b0f5e8-caf5-48be-aa26-16ef47f6eeef" providerId="ADAL" clId="{B18157D2-6361-4EBD-8EDA-E46EEC94BB80}" dt="2024-05-23T03:52:53.245" v="923" actId="1076"/>
          <ac:graphicFrameMkLst>
            <pc:docMk/>
            <pc:sldMk cId="614808660" sldId="282"/>
            <ac:graphicFrameMk id="4" creationId="{D4FF6BA6-DB25-01A9-4DFC-16AF03CA4733}"/>
          </ac:graphicFrameMkLst>
        </pc:graphicFrameChg>
      </pc:sldChg>
      <pc:sldChg chg="modSp add mod">
        <pc:chgData name="Meng Huasong" userId="01b0f5e8-caf5-48be-aa26-16ef47f6eeef" providerId="ADAL" clId="{B18157D2-6361-4EBD-8EDA-E46EEC94BB80}" dt="2024-05-23T05:05:21.884" v="1016" actId="20577"/>
        <pc:sldMkLst>
          <pc:docMk/>
          <pc:sldMk cId="2150387810" sldId="283"/>
        </pc:sldMkLst>
        <pc:spChg chg="mod">
          <ac:chgData name="Meng Huasong" userId="01b0f5e8-caf5-48be-aa26-16ef47f6eeef" providerId="ADAL" clId="{B18157D2-6361-4EBD-8EDA-E46EEC94BB80}" dt="2024-05-23T05:04:04.340" v="990" actId="947"/>
          <ac:spMkLst>
            <pc:docMk/>
            <pc:sldMk cId="2150387810" sldId="283"/>
            <ac:spMk id="2" creationId="{57662D9E-0D67-1508-1C61-666B4C667707}"/>
          </ac:spMkLst>
        </pc:spChg>
        <pc:spChg chg="mod">
          <ac:chgData name="Meng Huasong" userId="01b0f5e8-caf5-48be-aa26-16ef47f6eeef" providerId="ADAL" clId="{B18157D2-6361-4EBD-8EDA-E46EEC94BB80}" dt="2024-05-23T05:05:21.884" v="1016" actId="20577"/>
          <ac:spMkLst>
            <pc:docMk/>
            <pc:sldMk cId="2150387810" sldId="283"/>
            <ac:spMk id="3" creationId="{C0539E9B-5C3C-EEED-A11D-59304291421B}"/>
          </ac:spMkLst>
        </pc:spChg>
      </pc:sldChg>
      <pc:sldChg chg="add del">
        <pc:chgData name="Meng Huasong" userId="01b0f5e8-caf5-48be-aa26-16ef47f6eeef" providerId="ADAL" clId="{B18157D2-6361-4EBD-8EDA-E46EEC94BB80}" dt="2024-05-23T05:19:20.821" v="1157" actId="47"/>
        <pc:sldMkLst>
          <pc:docMk/>
          <pc:sldMk cId="372165233" sldId="284"/>
        </pc:sldMkLst>
      </pc:sldChg>
      <pc:sldChg chg="add del">
        <pc:chgData name="Meng Huasong" userId="01b0f5e8-caf5-48be-aa26-16ef47f6eeef" providerId="ADAL" clId="{B18157D2-6361-4EBD-8EDA-E46EEC94BB80}" dt="2024-05-23T05:19:20.821" v="1157" actId="47"/>
        <pc:sldMkLst>
          <pc:docMk/>
          <pc:sldMk cId="3804305287" sldId="285"/>
        </pc:sldMkLst>
      </pc:sldChg>
      <pc:sldChg chg="new del">
        <pc:chgData name="Meng Huasong" userId="01b0f5e8-caf5-48be-aa26-16ef47f6eeef" providerId="ADAL" clId="{B18157D2-6361-4EBD-8EDA-E46EEC94BB80}" dt="2024-05-23T03:02:05.409" v="532" actId="47"/>
        <pc:sldMkLst>
          <pc:docMk/>
          <pc:sldMk cId="272029011" sldId="286"/>
        </pc:sldMkLst>
      </pc:sldChg>
      <pc:sldChg chg="modSp new mod ord">
        <pc:chgData name="Meng Huasong" userId="01b0f5e8-caf5-48be-aa26-16ef47f6eeef" providerId="ADAL" clId="{B18157D2-6361-4EBD-8EDA-E46EEC94BB80}" dt="2024-05-23T03:03:25.335" v="562" actId="27636"/>
        <pc:sldMkLst>
          <pc:docMk/>
          <pc:sldMk cId="1592277817" sldId="286"/>
        </pc:sldMkLst>
        <pc:spChg chg="mod">
          <ac:chgData name="Meng Huasong" userId="01b0f5e8-caf5-48be-aa26-16ef47f6eeef" providerId="ADAL" clId="{B18157D2-6361-4EBD-8EDA-E46EEC94BB80}" dt="2024-05-23T03:02:24.314" v="545" actId="20577"/>
          <ac:spMkLst>
            <pc:docMk/>
            <pc:sldMk cId="1592277817" sldId="286"/>
            <ac:spMk id="2" creationId="{68897F4B-E544-A3A4-710A-3CFBF686FF81}"/>
          </ac:spMkLst>
        </pc:spChg>
        <pc:spChg chg="mod">
          <ac:chgData name="Meng Huasong" userId="01b0f5e8-caf5-48be-aa26-16ef47f6eeef" providerId="ADAL" clId="{B18157D2-6361-4EBD-8EDA-E46EEC94BB80}" dt="2024-05-23T03:03:25.335" v="562" actId="27636"/>
          <ac:spMkLst>
            <pc:docMk/>
            <pc:sldMk cId="1592277817" sldId="286"/>
            <ac:spMk id="3" creationId="{D3C2B0D6-3C5F-EE20-6F3A-312D0CFEC9C7}"/>
          </ac:spMkLst>
        </pc:spChg>
      </pc:sldChg>
      <pc:sldChg chg="modSp new mod">
        <pc:chgData name="Meng Huasong" userId="01b0f5e8-caf5-48be-aa26-16ef47f6eeef" providerId="ADAL" clId="{B18157D2-6361-4EBD-8EDA-E46EEC94BB80}" dt="2024-05-23T03:05:07.541" v="623" actId="20577"/>
        <pc:sldMkLst>
          <pc:docMk/>
          <pc:sldMk cId="761315831" sldId="287"/>
        </pc:sldMkLst>
        <pc:spChg chg="mod">
          <ac:chgData name="Meng Huasong" userId="01b0f5e8-caf5-48be-aa26-16ef47f6eeef" providerId="ADAL" clId="{B18157D2-6361-4EBD-8EDA-E46EEC94BB80}" dt="2024-05-23T03:04:41.486" v="614" actId="20577"/>
          <ac:spMkLst>
            <pc:docMk/>
            <pc:sldMk cId="761315831" sldId="287"/>
            <ac:spMk id="2" creationId="{2F759F19-8F25-C524-9EF8-937BC6A0986E}"/>
          </ac:spMkLst>
        </pc:spChg>
        <pc:spChg chg="mod">
          <ac:chgData name="Meng Huasong" userId="01b0f5e8-caf5-48be-aa26-16ef47f6eeef" providerId="ADAL" clId="{B18157D2-6361-4EBD-8EDA-E46EEC94BB80}" dt="2024-05-23T03:05:07.541" v="623" actId="20577"/>
          <ac:spMkLst>
            <pc:docMk/>
            <pc:sldMk cId="761315831" sldId="287"/>
            <ac:spMk id="3" creationId="{66D558A2-1ED5-2FED-F6C9-F59C87DA8AB4}"/>
          </ac:spMkLst>
        </pc:spChg>
      </pc:sldChg>
      <pc:sldChg chg="add">
        <pc:chgData name="Meng Huasong" userId="01b0f5e8-caf5-48be-aa26-16ef47f6eeef" providerId="ADAL" clId="{B18157D2-6361-4EBD-8EDA-E46EEC94BB80}" dt="2024-05-23T03:04:31.406" v="586"/>
        <pc:sldMkLst>
          <pc:docMk/>
          <pc:sldMk cId="1608109963" sldId="288"/>
        </pc:sldMkLst>
      </pc:sldChg>
      <pc:sldChg chg="addSp modSp add mod">
        <pc:chgData name="Meng Huasong" userId="01b0f5e8-caf5-48be-aa26-16ef47f6eeef" providerId="ADAL" clId="{B18157D2-6361-4EBD-8EDA-E46EEC94BB80}" dt="2024-05-23T05:29:51.827" v="1628" actId="207"/>
        <pc:sldMkLst>
          <pc:docMk/>
          <pc:sldMk cId="3211845629" sldId="289"/>
        </pc:sldMkLst>
        <pc:spChg chg="mod">
          <ac:chgData name="Meng Huasong" userId="01b0f5e8-caf5-48be-aa26-16ef47f6eeef" providerId="ADAL" clId="{B18157D2-6361-4EBD-8EDA-E46EEC94BB80}" dt="2024-05-23T03:55:26.545" v="953" actId="20577"/>
          <ac:spMkLst>
            <pc:docMk/>
            <pc:sldMk cId="3211845629" sldId="289"/>
            <ac:spMk id="3" creationId="{C0539E9B-5C3C-EEED-A11D-59304291421B}"/>
          </ac:spMkLst>
        </pc:spChg>
        <pc:spChg chg="mod">
          <ac:chgData name="Meng Huasong" userId="01b0f5e8-caf5-48be-aa26-16ef47f6eeef" providerId="ADAL" clId="{B18157D2-6361-4EBD-8EDA-E46EEC94BB80}" dt="2024-05-23T05:29:51.827" v="1628" actId="207"/>
          <ac:spMkLst>
            <pc:docMk/>
            <pc:sldMk cId="3211845629" sldId="289"/>
            <ac:spMk id="5" creationId="{6D1EC057-3E06-813C-7767-2EBAA973752F}"/>
          </ac:spMkLst>
        </pc:spChg>
        <pc:spChg chg="add mod">
          <ac:chgData name="Meng Huasong" userId="01b0f5e8-caf5-48be-aa26-16ef47f6eeef" providerId="ADAL" clId="{B18157D2-6361-4EBD-8EDA-E46EEC94BB80}" dt="2024-05-23T03:55:06.978" v="949" actId="1076"/>
          <ac:spMkLst>
            <pc:docMk/>
            <pc:sldMk cId="3211845629" sldId="289"/>
            <ac:spMk id="6" creationId="{46984F72-C1AE-7234-91D5-97DD95FF64A2}"/>
          </ac:spMkLst>
        </pc:spChg>
        <pc:spChg chg="add mod">
          <ac:chgData name="Meng Huasong" userId="01b0f5e8-caf5-48be-aa26-16ef47f6eeef" providerId="ADAL" clId="{B18157D2-6361-4EBD-8EDA-E46EEC94BB80}" dt="2024-05-23T03:55:11.926" v="950" actId="1076"/>
          <ac:spMkLst>
            <pc:docMk/>
            <pc:sldMk cId="3211845629" sldId="289"/>
            <ac:spMk id="7" creationId="{FC70E593-50E5-D386-FCAC-F94ED14919E5}"/>
          </ac:spMkLst>
        </pc:spChg>
      </pc:sldChg>
      <pc:sldChg chg="addSp modSp add mod">
        <pc:chgData name="Meng Huasong" userId="01b0f5e8-caf5-48be-aa26-16ef47f6eeef" providerId="ADAL" clId="{B18157D2-6361-4EBD-8EDA-E46EEC94BB80}" dt="2024-05-23T05:29:55.985" v="1629" actId="207"/>
        <pc:sldMkLst>
          <pc:docMk/>
          <pc:sldMk cId="1517805099" sldId="290"/>
        </pc:sldMkLst>
        <pc:spChg chg="mod">
          <ac:chgData name="Meng Huasong" userId="01b0f5e8-caf5-48be-aa26-16ef47f6eeef" providerId="ADAL" clId="{B18157D2-6361-4EBD-8EDA-E46EEC94BB80}" dt="2024-05-23T03:55:22.594" v="952" actId="20577"/>
          <ac:spMkLst>
            <pc:docMk/>
            <pc:sldMk cId="1517805099" sldId="290"/>
            <ac:spMk id="3" creationId="{C0539E9B-5C3C-EEED-A11D-59304291421B}"/>
          </ac:spMkLst>
        </pc:spChg>
        <pc:spChg chg="mod">
          <ac:chgData name="Meng Huasong" userId="01b0f5e8-caf5-48be-aa26-16ef47f6eeef" providerId="ADAL" clId="{B18157D2-6361-4EBD-8EDA-E46EEC94BB80}" dt="2024-05-23T05:29:55.985" v="1629" actId="207"/>
          <ac:spMkLst>
            <pc:docMk/>
            <pc:sldMk cId="1517805099" sldId="290"/>
            <ac:spMk id="5" creationId="{6D1EC057-3E06-813C-7767-2EBAA973752F}"/>
          </ac:spMkLst>
        </pc:spChg>
        <pc:spChg chg="add mod">
          <ac:chgData name="Meng Huasong" userId="01b0f5e8-caf5-48be-aa26-16ef47f6eeef" providerId="ADAL" clId="{B18157D2-6361-4EBD-8EDA-E46EEC94BB80}" dt="2024-05-23T03:55:58.479" v="964" actId="1035"/>
          <ac:spMkLst>
            <pc:docMk/>
            <pc:sldMk cId="1517805099" sldId="290"/>
            <ac:spMk id="6" creationId="{85DA86A8-83F1-D392-F834-3D5FF13F8C93}"/>
          </ac:spMkLst>
        </pc:spChg>
        <pc:spChg chg="add mod">
          <ac:chgData name="Meng Huasong" userId="01b0f5e8-caf5-48be-aa26-16ef47f6eeef" providerId="ADAL" clId="{B18157D2-6361-4EBD-8EDA-E46EEC94BB80}" dt="2024-05-23T03:56:12.811" v="984" actId="1036"/>
          <ac:spMkLst>
            <pc:docMk/>
            <pc:sldMk cId="1517805099" sldId="290"/>
            <ac:spMk id="7" creationId="{6914CB59-540B-45D9-E2FF-2FFE321B37A3}"/>
          </ac:spMkLst>
        </pc:spChg>
      </pc:sldChg>
      <pc:sldChg chg="addSp delSp modSp add mod">
        <pc:chgData name="Meng Huasong" userId="01b0f5e8-caf5-48be-aa26-16ef47f6eeef" providerId="ADAL" clId="{B18157D2-6361-4EBD-8EDA-E46EEC94BB80}" dt="2024-05-23T05:30:03.225" v="1630" actId="207"/>
        <pc:sldMkLst>
          <pc:docMk/>
          <pc:sldMk cId="3578100730" sldId="291"/>
        </pc:sldMkLst>
        <pc:spChg chg="mod">
          <ac:chgData name="Meng Huasong" userId="01b0f5e8-caf5-48be-aa26-16ef47f6eeef" providerId="ADAL" clId="{B18157D2-6361-4EBD-8EDA-E46EEC94BB80}" dt="2024-05-23T05:11:03.503" v="1056" actId="1076"/>
          <ac:spMkLst>
            <pc:docMk/>
            <pc:sldMk cId="3578100730" sldId="291"/>
            <ac:spMk id="2" creationId="{57662D9E-0D67-1508-1C61-666B4C667707}"/>
          </ac:spMkLst>
        </pc:spChg>
        <pc:spChg chg="mod">
          <ac:chgData name="Meng Huasong" userId="01b0f5e8-caf5-48be-aa26-16ef47f6eeef" providerId="ADAL" clId="{B18157D2-6361-4EBD-8EDA-E46EEC94BB80}" dt="2024-05-23T05:18:46.738" v="1155" actId="115"/>
          <ac:spMkLst>
            <pc:docMk/>
            <pc:sldMk cId="3578100730" sldId="291"/>
            <ac:spMk id="3" creationId="{C0539E9B-5C3C-EEED-A11D-59304291421B}"/>
          </ac:spMkLst>
        </pc:spChg>
        <pc:spChg chg="add mod">
          <ac:chgData name="Meng Huasong" userId="01b0f5e8-caf5-48be-aa26-16ef47f6eeef" providerId="ADAL" clId="{B18157D2-6361-4EBD-8EDA-E46EEC94BB80}" dt="2024-05-23T05:30:03.225" v="1630" actId="207"/>
          <ac:spMkLst>
            <pc:docMk/>
            <pc:sldMk cId="3578100730" sldId="291"/>
            <ac:spMk id="6" creationId="{4AAC8001-85EE-0493-7171-AC05E06284A7}"/>
          </ac:spMkLst>
        </pc:spChg>
        <pc:graphicFrameChg chg="add mod modGraphic">
          <ac:chgData name="Meng Huasong" userId="01b0f5e8-caf5-48be-aa26-16ef47f6eeef" providerId="ADAL" clId="{B18157D2-6361-4EBD-8EDA-E46EEC94BB80}" dt="2024-05-23T05:16:56.449" v="1144"/>
          <ac:graphicFrameMkLst>
            <pc:docMk/>
            <pc:sldMk cId="3578100730" sldId="291"/>
            <ac:graphicFrameMk id="5" creationId="{83DE7632-37B5-B09E-8743-95B2CAB612CE}"/>
          </ac:graphicFrameMkLst>
        </pc:graphicFrameChg>
        <pc:picChg chg="add del mod">
          <ac:chgData name="Meng Huasong" userId="01b0f5e8-caf5-48be-aa26-16ef47f6eeef" providerId="ADAL" clId="{B18157D2-6361-4EBD-8EDA-E46EEC94BB80}" dt="2024-05-23T05:06:08.353" v="1021" actId="478"/>
          <ac:picMkLst>
            <pc:docMk/>
            <pc:sldMk cId="3578100730" sldId="291"/>
            <ac:picMk id="4" creationId="{1FACFCA4-D553-149D-AA2A-FB773871CD34}"/>
          </ac:picMkLst>
        </pc:picChg>
      </pc:sldChg>
      <pc:sldChg chg="modSp add mod">
        <pc:chgData name="Meng Huasong" userId="01b0f5e8-caf5-48be-aa26-16ef47f6eeef" providerId="ADAL" clId="{B18157D2-6361-4EBD-8EDA-E46EEC94BB80}" dt="2024-05-23T05:30:07.503" v="1631" actId="207"/>
        <pc:sldMkLst>
          <pc:docMk/>
          <pc:sldMk cId="4270334690" sldId="292"/>
        </pc:sldMkLst>
        <pc:spChg chg="mod">
          <ac:chgData name="Meng Huasong" userId="01b0f5e8-caf5-48be-aa26-16ef47f6eeef" providerId="ADAL" clId="{B18157D2-6361-4EBD-8EDA-E46EEC94BB80}" dt="2024-05-23T05:19:00.519" v="1156" actId="115"/>
          <ac:spMkLst>
            <pc:docMk/>
            <pc:sldMk cId="4270334690" sldId="292"/>
            <ac:spMk id="3" creationId="{C0539E9B-5C3C-EEED-A11D-59304291421B}"/>
          </ac:spMkLst>
        </pc:spChg>
        <pc:spChg chg="mod">
          <ac:chgData name="Meng Huasong" userId="01b0f5e8-caf5-48be-aa26-16ef47f6eeef" providerId="ADAL" clId="{B18157D2-6361-4EBD-8EDA-E46EEC94BB80}" dt="2024-05-23T05:30:07.503" v="1631" actId="207"/>
          <ac:spMkLst>
            <pc:docMk/>
            <pc:sldMk cId="4270334690" sldId="292"/>
            <ac:spMk id="6" creationId="{4AAC8001-85EE-0493-7171-AC05E06284A7}"/>
          </ac:spMkLst>
        </pc:spChg>
      </pc:sldChg>
      <pc:sldChg chg="addSp modSp new mod">
        <pc:chgData name="Meng Huasong" userId="01b0f5e8-caf5-48be-aa26-16ef47f6eeef" providerId="ADAL" clId="{B18157D2-6361-4EBD-8EDA-E46EEC94BB80}" dt="2024-05-23T05:24:19.785" v="1331" actId="14100"/>
        <pc:sldMkLst>
          <pc:docMk/>
          <pc:sldMk cId="294592268" sldId="293"/>
        </pc:sldMkLst>
        <pc:spChg chg="mod">
          <ac:chgData name="Meng Huasong" userId="01b0f5e8-caf5-48be-aa26-16ef47f6eeef" providerId="ADAL" clId="{B18157D2-6361-4EBD-8EDA-E46EEC94BB80}" dt="2024-05-23T05:23:05.221" v="1285" actId="20577"/>
          <ac:spMkLst>
            <pc:docMk/>
            <pc:sldMk cId="294592268" sldId="293"/>
            <ac:spMk id="2" creationId="{EB23704C-B620-72DD-03E2-2ACFA08365BF}"/>
          </ac:spMkLst>
        </pc:spChg>
        <pc:spChg chg="add mod">
          <ac:chgData name="Meng Huasong" userId="01b0f5e8-caf5-48be-aa26-16ef47f6eeef" providerId="ADAL" clId="{B18157D2-6361-4EBD-8EDA-E46EEC94BB80}" dt="2024-05-23T05:24:19.785" v="1331" actId="14100"/>
          <ac:spMkLst>
            <pc:docMk/>
            <pc:sldMk cId="294592268" sldId="293"/>
            <ac:spMk id="3" creationId="{D0285F9D-4B90-47F0-702E-0580D2E29F5C}"/>
          </ac:spMkLst>
        </pc:spChg>
      </pc:sldChg>
      <pc:sldChg chg="modSp add mod">
        <pc:chgData name="Meng Huasong" userId="01b0f5e8-caf5-48be-aa26-16ef47f6eeef" providerId="ADAL" clId="{B18157D2-6361-4EBD-8EDA-E46EEC94BB80}" dt="2024-05-23T05:25:07.139" v="1410" actId="20577"/>
        <pc:sldMkLst>
          <pc:docMk/>
          <pc:sldMk cId="620762380" sldId="294"/>
        </pc:sldMkLst>
        <pc:spChg chg="mod">
          <ac:chgData name="Meng Huasong" userId="01b0f5e8-caf5-48be-aa26-16ef47f6eeef" providerId="ADAL" clId="{B18157D2-6361-4EBD-8EDA-E46EEC94BB80}" dt="2024-05-23T05:24:36.316" v="1344" actId="20577"/>
          <ac:spMkLst>
            <pc:docMk/>
            <pc:sldMk cId="620762380" sldId="294"/>
            <ac:spMk id="2" creationId="{EB23704C-B620-72DD-03E2-2ACFA08365BF}"/>
          </ac:spMkLst>
        </pc:spChg>
        <pc:spChg chg="mod">
          <ac:chgData name="Meng Huasong" userId="01b0f5e8-caf5-48be-aa26-16ef47f6eeef" providerId="ADAL" clId="{B18157D2-6361-4EBD-8EDA-E46EEC94BB80}" dt="2024-05-23T05:25:07.139" v="1410" actId="20577"/>
          <ac:spMkLst>
            <pc:docMk/>
            <pc:sldMk cId="620762380" sldId="294"/>
            <ac:spMk id="3" creationId="{D0285F9D-4B90-47F0-702E-0580D2E29F5C}"/>
          </ac:spMkLst>
        </pc:spChg>
      </pc:sldChg>
      <pc:sldChg chg="modSp add mod">
        <pc:chgData name="Meng Huasong" userId="01b0f5e8-caf5-48be-aa26-16ef47f6eeef" providerId="ADAL" clId="{B18157D2-6361-4EBD-8EDA-E46EEC94BB80}" dt="2024-05-23T05:28:48.407" v="1599" actId="404"/>
        <pc:sldMkLst>
          <pc:docMk/>
          <pc:sldMk cId="1127907089" sldId="295"/>
        </pc:sldMkLst>
        <pc:spChg chg="mod">
          <ac:chgData name="Meng Huasong" userId="01b0f5e8-caf5-48be-aa26-16ef47f6eeef" providerId="ADAL" clId="{B18157D2-6361-4EBD-8EDA-E46EEC94BB80}" dt="2024-05-23T05:25:24.292" v="1421" actId="20577"/>
          <ac:spMkLst>
            <pc:docMk/>
            <pc:sldMk cId="1127907089" sldId="295"/>
            <ac:spMk id="2" creationId="{EB23704C-B620-72DD-03E2-2ACFA08365BF}"/>
          </ac:spMkLst>
        </pc:spChg>
        <pc:spChg chg="mod">
          <ac:chgData name="Meng Huasong" userId="01b0f5e8-caf5-48be-aa26-16ef47f6eeef" providerId="ADAL" clId="{B18157D2-6361-4EBD-8EDA-E46EEC94BB80}" dt="2024-05-23T05:28:48.407" v="1599" actId="404"/>
          <ac:spMkLst>
            <pc:docMk/>
            <pc:sldMk cId="1127907089" sldId="295"/>
            <ac:spMk id="3" creationId="{D0285F9D-4B90-47F0-702E-0580D2E29F5C}"/>
          </ac:spMkLst>
        </pc:spChg>
      </pc:sldChg>
      <pc:sldChg chg="delSp modSp add mod">
        <pc:chgData name="Meng Huasong" userId="01b0f5e8-caf5-48be-aa26-16ef47f6eeef" providerId="ADAL" clId="{B18157D2-6361-4EBD-8EDA-E46EEC94BB80}" dt="2024-05-23T05:29:14.002" v="1624" actId="478"/>
        <pc:sldMkLst>
          <pc:docMk/>
          <pc:sldMk cId="1089324137" sldId="296"/>
        </pc:sldMkLst>
        <pc:spChg chg="mod">
          <ac:chgData name="Meng Huasong" userId="01b0f5e8-caf5-48be-aa26-16ef47f6eeef" providerId="ADAL" clId="{B18157D2-6361-4EBD-8EDA-E46EEC94BB80}" dt="2024-05-23T05:29:11.079" v="1623" actId="20577"/>
          <ac:spMkLst>
            <pc:docMk/>
            <pc:sldMk cId="1089324137" sldId="296"/>
            <ac:spMk id="2" creationId="{EB23704C-B620-72DD-03E2-2ACFA08365BF}"/>
          </ac:spMkLst>
        </pc:spChg>
        <pc:spChg chg="del">
          <ac:chgData name="Meng Huasong" userId="01b0f5e8-caf5-48be-aa26-16ef47f6eeef" providerId="ADAL" clId="{B18157D2-6361-4EBD-8EDA-E46EEC94BB80}" dt="2024-05-23T05:29:14.002" v="1624" actId="478"/>
          <ac:spMkLst>
            <pc:docMk/>
            <pc:sldMk cId="1089324137" sldId="296"/>
            <ac:spMk id="3" creationId="{D0285F9D-4B90-47F0-702E-0580D2E29F5C}"/>
          </ac:spMkLst>
        </pc:spChg>
      </pc:sldChg>
    </pc:docChg>
  </pc:docChgLst>
  <pc:docChgLst>
    <pc:chgData name="Meng Huasong" userId="01b0f5e8-caf5-48be-aa26-16ef47f6eeef" providerId="ADAL" clId="{FAA925CC-F17E-4116-B8DE-B5CEAA541C7B}"/>
    <pc:docChg chg="custSel modSld">
      <pc:chgData name="Meng Huasong" userId="01b0f5e8-caf5-48be-aa26-16ef47f6eeef" providerId="ADAL" clId="{FAA925CC-F17E-4116-B8DE-B5CEAA541C7B}" dt="2024-09-06T10:32:52.207" v="1" actId="478"/>
      <pc:docMkLst>
        <pc:docMk/>
      </pc:docMkLst>
      <pc:sldChg chg="delSp mod">
        <pc:chgData name="Meng Huasong" userId="01b0f5e8-caf5-48be-aa26-16ef47f6eeef" providerId="ADAL" clId="{FAA925CC-F17E-4116-B8DE-B5CEAA541C7B}" dt="2024-09-06T10:32:52.207" v="1" actId="478"/>
        <pc:sldMkLst>
          <pc:docMk/>
          <pc:sldMk cId="769000823" sldId="274"/>
        </pc:sldMkLst>
        <pc:picChg chg="del">
          <ac:chgData name="Meng Huasong" userId="01b0f5e8-caf5-48be-aa26-16ef47f6eeef" providerId="ADAL" clId="{FAA925CC-F17E-4116-B8DE-B5CEAA541C7B}" dt="2024-09-06T10:32:52.207" v="1" actId="478"/>
          <ac:picMkLst>
            <pc:docMk/>
            <pc:sldMk cId="769000823" sldId="274"/>
            <ac:picMk id="6" creationId="{228DF913-4482-9C12-71A3-C0A8FD6F3A09}"/>
          </ac:picMkLst>
        </pc:picChg>
      </pc:sldChg>
      <pc:sldChg chg="delSp mod">
        <pc:chgData name="Meng Huasong" userId="01b0f5e8-caf5-48be-aa26-16ef47f6eeef" providerId="ADAL" clId="{FAA925CC-F17E-4116-B8DE-B5CEAA541C7B}" dt="2024-09-06T10:32:49.624" v="0" actId="478"/>
        <pc:sldMkLst>
          <pc:docMk/>
          <pc:sldMk cId="1812594530" sldId="275"/>
        </pc:sldMkLst>
        <pc:picChg chg="del">
          <ac:chgData name="Meng Huasong" userId="01b0f5e8-caf5-48be-aa26-16ef47f6eeef" providerId="ADAL" clId="{FAA925CC-F17E-4116-B8DE-B5CEAA541C7B}" dt="2024-09-06T10:32:49.624" v="0" actId="478"/>
          <ac:picMkLst>
            <pc:docMk/>
            <pc:sldMk cId="1812594530" sldId="275"/>
            <ac:picMk id="4" creationId="{6F9AB880-51DE-9B87-A680-939DAAEF4A16}"/>
          </ac:picMkLst>
        </pc:picChg>
      </pc:sldChg>
    </pc:docChg>
  </pc:docChgLst>
  <pc:docChgLst>
    <pc:chgData name="Meng Huasong" userId="01b0f5e8-caf5-48be-aa26-16ef47f6eeef" providerId="ADAL" clId="{3ED3CD6E-63CF-4897-AFD5-D230AE52D0D0}"/>
    <pc:docChg chg="custSel addSld modSld sldOrd">
      <pc:chgData name="Meng Huasong" userId="01b0f5e8-caf5-48be-aa26-16ef47f6eeef" providerId="ADAL" clId="{3ED3CD6E-63CF-4897-AFD5-D230AE52D0D0}" dt="2024-05-27T14:48:20.460" v="371" actId="313"/>
      <pc:docMkLst>
        <pc:docMk/>
      </pc:docMkLst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797153285" sldId="261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2056831552" sldId="268"/>
        </pc:sldMkLst>
      </pc:sldChg>
      <pc:sldChg chg="modSp mod modTransition">
        <pc:chgData name="Meng Huasong" userId="01b0f5e8-caf5-48be-aa26-16ef47f6eeef" providerId="ADAL" clId="{3ED3CD6E-63CF-4897-AFD5-D230AE52D0D0}" dt="2024-05-27T05:21:55.558" v="168"/>
        <pc:sldMkLst>
          <pc:docMk/>
          <pc:sldMk cId="1691989591" sldId="269"/>
        </pc:sldMkLst>
        <pc:spChg chg="mod">
          <ac:chgData name="Meng Huasong" userId="01b0f5e8-caf5-48be-aa26-16ef47f6eeef" providerId="ADAL" clId="{3ED3CD6E-63CF-4897-AFD5-D230AE52D0D0}" dt="2024-05-27T05:10:52.676" v="42" actId="255"/>
          <ac:spMkLst>
            <pc:docMk/>
            <pc:sldMk cId="1691989591" sldId="269"/>
            <ac:spMk id="5" creationId="{C6F30B2E-BB87-4443-B599-344638F78527}"/>
          </ac:spMkLst>
        </pc:spChg>
        <pc:spChg chg="mod">
          <ac:chgData name="Meng Huasong" userId="01b0f5e8-caf5-48be-aa26-16ef47f6eeef" providerId="ADAL" clId="{3ED3CD6E-63CF-4897-AFD5-D230AE52D0D0}" dt="2024-05-27T05:06:44.345" v="0" actId="20577"/>
          <ac:spMkLst>
            <pc:docMk/>
            <pc:sldMk cId="1691989591" sldId="269"/>
            <ac:spMk id="6" creationId="{9B1FEE68-D9A7-4B28-ADF7-DB33EB3030A9}"/>
          </ac:spMkLst>
        </pc:spChg>
        <pc:spChg chg="mod">
          <ac:chgData name="Meng Huasong" userId="01b0f5e8-caf5-48be-aa26-16ef47f6eeef" providerId="ADAL" clId="{3ED3CD6E-63CF-4897-AFD5-D230AE52D0D0}" dt="2024-05-27T05:06:52.227" v="1" actId="20577"/>
          <ac:spMkLst>
            <pc:docMk/>
            <pc:sldMk cId="1691989591" sldId="269"/>
            <ac:spMk id="7" creationId="{9A18B130-8172-4F91-8EDB-6FDCB70F81D0}"/>
          </ac:spMkLst>
        </pc:spChg>
        <pc:spChg chg="mod">
          <ac:chgData name="Meng Huasong" userId="01b0f5e8-caf5-48be-aa26-16ef47f6eeef" providerId="ADAL" clId="{3ED3CD6E-63CF-4897-AFD5-D230AE52D0D0}" dt="2024-05-27T05:06:58.525" v="3" actId="20577"/>
          <ac:spMkLst>
            <pc:docMk/>
            <pc:sldMk cId="1691989591" sldId="269"/>
            <ac:spMk id="8" creationId="{C4C71AF7-40DA-4F24-9CA1-34E169F8FEC1}"/>
          </ac:spMkLst>
        </pc:spChg>
        <pc:spChg chg="mod">
          <ac:chgData name="Meng Huasong" userId="01b0f5e8-caf5-48be-aa26-16ef47f6eeef" providerId="ADAL" clId="{3ED3CD6E-63CF-4897-AFD5-D230AE52D0D0}" dt="2024-05-27T05:08:43.849" v="41" actId="20577"/>
          <ac:spMkLst>
            <pc:docMk/>
            <pc:sldMk cId="1691989591" sldId="269"/>
            <ac:spMk id="9" creationId="{11910270-0FEA-41D8-8308-C291BCA0A1A5}"/>
          </ac:spMkLst>
        </pc:spChg>
        <pc:spChg chg="mod">
          <ac:chgData name="Meng Huasong" userId="01b0f5e8-caf5-48be-aa26-16ef47f6eeef" providerId="ADAL" clId="{3ED3CD6E-63CF-4897-AFD5-D230AE52D0D0}" dt="2024-05-27T05:08:42.745" v="39" actId="20577"/>
          <ac:spMkLst>
            <pc:docMk/>
            <pc:sldMk cId="1691989591" sldId="269"/>
            <ac:spMk id="11" creationId="{98DDEA7E-D3D7-4E28-AFF9-FF244FB5FEE1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05:21:55.698" v="177" actId="27636"/>
        <pc:sldMkLst>
          <pc:docMk/>
          <pc:sldMk cId="367326926" sldId="270"/>
        </pc:sldMkLst>
        <pc:spChg chg="mod">
          <ac:chgData name="Meng Huasong" userId="01b0f5e8-caf5-48be-aa26-16ef47f6eeef" providerId="ADAL" clId="{3ED3CD6E-63CF-4897-AFD5-D230AE52D0D0}" dt="2024-05-27T05:21:55.698" v="177" actId="27636"/>
          <ac:spMkLst>
            <pc:docMk/>
            <pc:sldMk cId="367326926" sldId="270"/>
            <ac:spMk id="3" creationId="{9D661695-11DF-416E-82BD-B5FCE68E195F}"/>
          </ac:spMkLst>
        </pc:spChg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4287272369" sldId="271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865615453" sldId="272"/>
        </pc:sldMkLst>
      </pc:sldChg>
      <pc:sldChg chg="modSp mod modTransition">
        <pc:chgData name="Meng Huasong" userId="01b0f5e8-caf5-48be-aa26-16ef47f6eeef" providerId="ADAL" clId="{3ED3CD6E-63CF-4897-AFD5-D230AE52D0D0}" dt="2024-05-27T05:21:55.558" v="168"/>
        <pc:sldMkLst>
          <pc:docMk/>
          <pc:sldMk cId="769000823" sldId="274"/>
        </pc:sldMkLst>
        <pc:spChg chg="mod">
          <ac:chgData name="Meng Huasong" userId="01b0f5e8-caf5-48be-aa26-16ef47f6eeef" providerId="ADAL" clId="{3ED3CD6E-63CF-4897-AFD5-D230AE52D0D0}" dt="2024-05-27T05:13:46.655" v="44" actId="27636"/>
          <ac:spMkLst>
            <pc:docMk/>
            <pc:sldMk cId="769000823" sldId="274"/>
            <ac:spMk id="3" creationId="{9D661695-11DF-416E-82BD-B5FCE68E195F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11:06:49.227" v="216" actId="404"/>
        <pc:sldMkLst>
          <pc:docMk/>
          <pc:sldMk cId="1812594530" sldId="275"/>
        </pc:sldMkLst>
        <pc:spChg chg="mod">
          <ac:chgData name="Meng Huasong" userId="01b0f5e8-caf5-48be-aa26-16ef47f6eeef" providerId="ADAL" clId="{3ED3CD6E-63CF-4897-AFD5-D230AE52D0D0}" dt="2024-05-27T11:06:49.227" v="216" actId="404"/>
          <ac:spMkLst>
            <pc:docMk/>
            <pc:sldMk cId="1812594530" sldId="275"/>
            <ac:spMk id="3" creationId="{9D661695-11DF-416E-82BD-B5FCE68E195F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05:21:55.558" v="168"/>
        <pc:sldMkLst>
          <pc:docMk/>
          <pc:sldMk cId="2294222334" sldId="276"/>
        </pc:sldMkLst>
        <pc:spChg chg="mod">
          <ac:chgData name="Meng Huasong" userId="01b0f5e8-caf5-48be-aa26-16ef47f6eeef" providerId="ADAL" clId="{3ED3CD6E-63CF-4897-AFD5-D230AE52D0D0}" dt="2024-05-27T05:21:37.488" v="167" actId="27636"/>
          <ac:spMkLst>
            <pc:docMk/>
            <pc:sldMk cId="2294222334" sldId="276"/>
            <ac:spMk id="3" creationId="{9D661695-11DF-416E-82BD-B5FCE68E195F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05:23:03.669" v="179" actId="313"/>
        <pc:sldMkLst>
          <pc:docMk/>
          <pc:sldMk cId="3704163456" sldId="277"/>
        </pc:sldMkLst>
        <pc:spChg chg="mod">
          <ac:chgData name="Meng Huasong" userId="01b0f5e8-caf5-48be-aa26-16ef47f6eeef" providerId="ADAL" clId="{3ED3CD6E-63CF-4897-AFD5-D230AE52D0D0}" dt="2024-05-27T05:22:51.510" v="178" actId="20577"/>
          <ac:spMkLst>
            <pc:docMk/>
            <pc:sldMk cId="3704163456" sldId="277"/>
            <ac:spMk id="2" creationId="{802AE60E-7A51-F9EA-A2B9-5E93CA891C06}"/>
          </ac:spMkLst>
        </pc:spChg>
        <pc:spChg chg="mod">
          <ac:chgData name="Meng Huasong" userId="01b0f5e8-caf5-48be-aa26-16ef47f6eeef" providerId="ADAL" clId="{3ED3CD6E-63CF-4897-AFD5-D230AE52D0D0}" dt="2024-05-27T05:23:03.669" v="179" actId="313"/>
          <ac:spMkLst>
            <pc:docMk/>
            <pc:sldMk cId="3704163456" sldId="277"/>
            <ac:spMk id="3" creationId="{5619135D-A151-0024-2250-49941B82B96B}"/>
          </ac:spMkLst>
        </pc:spChg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2309734567" sldId="278"/>
        </pc:sldMkLst>
      </pc:sldChg>
      <pc:sldChg chg="modSp mod modTransition">
        <pc:chgData name="Meng Huasong" userId="01b0f5e8-caf5-48be-aa26-16ef47f6eeef" providerId="ADAL" clId="{3ED3CD6E-63CF-4897-AFD5-D230AE52D0D0}" dt="2024-05-27T14:44:05.869" v="263" actId="5793"/>
        <pc:sldMkLst>
          <pc:docMk/>
          <pc:sldMk cId="4160966407" sldId="279"/>
        </pc:sldMkLst>
        <pc:spChg chg="mod">
          <ac:chgData name="Meng Huasong" userId="01b0f5e8-caf5-48be-aa26-16ef47f6eeef" providerId="ADAL" clId="{3ED3CD6E-63CF-4897-AFD5-D230AE52D0D0}" dt="2024-05-27T14:44:05.869" v="263" actId="5793"/>
          <ac:spMkLst>
            <pc:docMk/>
            <pc:sldMk cId="4160966407" sldId="279"/>
            <ac:spMk id="3" creationId="{9D661695-11DF-416E-82BD-B5FCE68E195F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14:46:54.745" v="326" actId="20577"/>
        <pc:sldMkLst>
          <pc:docMk/>
          <pc:sldMk cId="2122100821" sldId="280"/>
        </pc:sldMkLst>
        <pc:spChg chg="mod">
          <ac:chgData name="Meng Huasong" userId="01b0f5e8-caf5-48be-aa26-16ef47f6eeef" providerId="ADAL" clId="{3ED3CD6E-63CF-4897-AFD5-D230AE52D0D0}" dt="2024-05-27T14:46:54.745" v="326" actId="20577"/>
          <ac:spMkLst>
            <pc:docMk/>
            <pc:sldMk cId="2122100821" sldId="280"/>
            <ac:spMk id="7" creationId="{37BAF40F-18C3-D943-F769-7A70D7E66EFB}"/>
          </ac:spMkLst>
        </pc:spChg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3164490295" sldId="281"/>
        </pc:sldMkLst>
      </pc:sldChg>
      <pc:sldChg chg="modSp mod modTransition">
        <pc:chgData name="Meng Huasong" userId="01b0f5e8-caf5-48be-aa26-16ef47f6eeef" providerId="ADAL" clId="{3ED3CD6E-63CF-4897-AFD5-D230AE52D0D0}" dt="2024-05-27T05:21:55.629" v="170" actId="27636"/>
        <pc:sldMkLst>
          <pc:docMk/>
          <pc:sldMk cId="614808660" sldId="282"/>
        </pc:sldMkLst>
        <pc:spChg chg="mod">
          <ac:chgData name="Meng Huasong" userId="01b0f5e8-caf5-48be-aa26-16ef47f6eeef" providerId="ADAL" clId="{3ED3CD6E-63CF-4897-AFD5-D230AE52D0D0}" dt="2024-05-27T05:21:55.629" v="170" actId="27636"/>
          <ac:spMkLst>
            <pc:docMk/>
            <pc:sldMk cId="614808660" sldId="282"/>
            <ac:spMk id="2" creationId="{57662D9E-0D67-1508-1C61-666B4C667707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14:47:55.542" v="370" actId="20577"/>
        <pc:sldMkLst>
          <pc:docMk/>
          <pc:sldMk cId="2150387810" sldId="283"/>
        </pc:sldMkLst>
        <pc:spChg chg="mod">
          <ac:chgData name="Meng Huasong" userId="01b0f5e8-caf5-48be-aa26-16ef47f6eeef" providerId="ADAL" clId="{3ED3CD6E-63CF-4897-AFD5-D230AE52D0D0}" dt="2024-05-27T05:21:55.645" v="173" actId="27636"/>
          <ac:spMkLst>
            <pc:docMk/>
            <pc:sldMk cId="2150387810" sldId="283"/>
            <ac:spMk id="2" creationId="{57662D9E-0D67-1508-1C61-666B4C667707}"/>
          </ac:spMkLst>
        </pc:spChg>
        <pc:spChg chg="mod">
          <ac:chgData name="Meng Huasong" userId="01b0f5e8-caf5-48be-aa26-16ef47f6eeef" providerId="ADAL" clId="{3ED3CD6E-63CF-4897-AFD5-D230AE52D0D0}" dt="2024-05-27T14:47:55.542" v="370" actId="20577"/>
          <ac:spMkLst>
            <pc:docMk/>
            <pc:sldMk cId="2150387810" sldId="283"/>
            <ac:spMk id="3" creationId="{C0539E9B-5C3C-EEED-A11D-59304291421B}"/>
          </ac:spMkLst>
        </pc:spChg>
      </pc:sldChg>
      <pc:sldChg chg="modSp mod ord modTransition">
        <pc:chgData name="Meng Huasong" userId="01b0f5e8-caf5-48be-aa26-16ef47f6eeef" providerId="ADAL" clId="{3ED3CD6E-63CF-4897-AFD5-D230AE52D0D0}" dt="2024-05-27T05:21:55.682" v="176" actId="27636"/>
        <pc:sldMkLst>
          <pc:docMk/>
          <pc:sldMk cId="1592277817" sldId="286"/>
        </pc:sldMkLst>
        <pc:spChg chg="mod">
          <ac:chgData name="Meng Huasong" userId="01b0f5e8-caf5-48be-aa26-16ef47f6eeef" providerId="ADAL" clId="{3ED3CD6E-63CF-4897-AFD5-D230AE52D0D0}" dt="2024-05-27T05:21:55.682" v="176" actId="27636"/>
          <ac:spMkLst>
            <pc:docMk/>
            <pc:sldMk cId="1592277817" sldId="286"/>
            <ac:spMk id="3" creationId="{D3C2B0D6-3C5F-EE20-6F3A-312D0CFEC9C7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05:29:01.563" v="183" actId="20577"/>
        <pc:sldMkLst>
          <pc:docMk/>
          <pc:sldMk cId="761315831" sldId="287"/>
        </pc:sldMkLst>
        <pc:spChg chg="mod">
          <ac:chgData name="Meng Huasong" userId="01b0f5e8-caf5-48be-aa26-16ef47f6eeef" providerId="ADAL" clId="{3ED3CD6E-63CF-4897-AFD5-D230AE52D0D0}" dt="2024-05-27T05:29:01.563" v="183" actId="20577"/>
          <ac:spMkLst>
            <pc:docMk/>
            <pc:sldMk cId="761315831" sldId="287"/>
            <ac:spMk id="3" creationId="{66D558A2-1ED5-2FED-F6C9-F59C87DA8AB4}"/>
          </ac:spMkLst>
        </pc:spChg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1608109963" sldId="288"/>
        </pc:sldMkLst>
      </pc:sldChg>
      <pc:sldChg chg="modSp mod modTransition">
        <pc:chgData name="Meng Huasong" userId="01b0f5e8-caf5-48be-aa26-16ef47f6eeef" providerId="ADAL" clId="{3ED3CD6E-63CF-4897-AFD5-D230AE52D0D0}" dt="2024-05-27T05:21:55.645" v="171" actId="27636"/>
        <pc:sldMkLst>
          <pc:docMk/>
          <pc:sldMk cId="3211845629" sldId="289"/>
        </pc:sldMkLst>
        <pc:spChg chg="mod">
          <ac:chgData name="Meng Huasong" userId="01b0f5e8-caf5-48be-aa26-16ef47f6eeef" providerId="ADAL" clId="{3ED3CD6E-63CF-4897-AFD5-D230AE52D0D0}" dt="2024-05-27T05:21:55.645" v="171" actId="27636"/>
          <ac:spMkLst>
            <pc:docMk/>
            <pc:sldMk cId="3211845629" sldId="289"/>
            <ac:spMk id="2" creationId="{57662D9E-0D67-1508-1C61-666B4C667707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14:46:35.228" v="319" actId="20577"/>
        <pc:sldMkLst>
          <pc:docMk/>
          <pc:sldMk cId="1517805099" sldId="290"/>
        </pc:sldMkLst>
        <pc:spChg chg="mod">
          <ac:chgData name="Meng Huasong" userId="01b0f5e8-caf5-48be-aa26-16ef47f6eeef" providerId="ADAL" clId="{3ED3CD6E-63CF-4897-AFD5-D230AE52D0D0}" dt="2024-05-27T05:21:55.645" v="172" actId="27636"/>
          <ac:spMkLst>
            <pc:docMk/>
            <pc:sldMk cId="1517805099" sldId="290"/>
            <ac:spMk id="2" creationId="{57662D9E-0D67-1508-1C61-666B4C667707}"/>
          </ac:spMkLst>
        </pc:spChg>
        <pc:spChg chg="mod">
          <ac:chgData name="Meng Huasong" userId="01b0f5e8-caf5-48be-aa26-16ef47f6eeef" providerId="ADAL" clId="{3ED3CD6E-63CF-4897-AFD5-D230AE52D0D0}" dt="2024-05-27T14:46:35.228" v="319" actId="20577"/>
          <ac:spMkLst>
            <pc:docMk/>
            <pc:sldMk cId="1517805099" sldId="290"/>
            <ac:spMk id="3" creationId="{C0539E9B-5C3C-EEED-A11D-59304291421B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14:45:43.072" v="295" actId="20577"/>
        <pc:sldMkLst>
          <pc:docMk/>
          <pc:sldMk cId="3578100730" sldId="291"/>
        </pc:sldMkLst>
        <pc:spChg chg="mod">
          <ac:chgData name="Meng Huasong" userId="01b0f5e8-caf5-48be-aa26-16ef47f6eeef" providerId="ADAL" clId="{3ED3CD6E-63CF-4897-AFD5-D230AE52D0D0}" dt="2024-05-27T14:45:43.072" v="295" actId="20577"/>
          <ac:spMkLst>
            <pc:docMk/>
            <pc:sldMk cId="3578100730" sldId="291"/>
            <ac:spMk id="3" creationId="{C0539E9B-5C3C-EEED-A11D-59304291421B}"/>
          </ac:spMkLst>
        </pc:spChg>
      </pc:sldChg>
      <pc:sldChg chg="modSp mod modTransition">
        <pc:chgData name="Meng Huasong" userId="01b0f5e8-caf5-48be-aa26-16ef47f6eeef" providerId="ADAL" clId="{3ED3CD6E-63CF-4897-AFD5-D230AE52D0D0}" dt="2024-05-27T14:46:29.502" v="312" actId="20577"/>
        <pc:sldMkLst>
          <pc:docMk/>
          <pc:sldMk cId="4270334690" sldId="292"/>
        </pc:sldMkLst>
        <pc:spChg chg="mod">
          <ac:chgData name="Meng Huasong" userId="01b0f5e8-caf5-48be-aa26-16ef47f6eeef" providerId="ADAL" clId="{3ED3CD6E-63CF-4897-AFD5-D230AE52D0D0}" dt="2024-05-27T14:46:29.502" v="312" actId="20577"/>
          <ac:spMkLst>
            <pc:docMk/>
            <pc:sldMk cId="4270334690" sldId="292"/>
            <ac:spMk id="3" creationId="{C0539E9B-5C3C-EEED-A11D-59304291421B}"/>
          </ac:spMkLst>
        </pc:spChg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294592268" sldId="293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620762380" sldId="294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1127907089" sldId="295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1089324137" sldId="296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2117198162" sldId="297"/>
        </pc:sldMkLst>
      </pc:sldChg>
      <pc:sldChg chg="modSp mod modTransition">
        <pc:chgData name="Meng Huasong" userId="01b0f5e8-caf5-48be-aa26-16ef47f6eeef" providerId="ADAL" clId="{3ED3CD6E-63CF-4897-AFD5-D230AE52D0D0}" dt="2024-05-27T05:21:55.558" v="168"/>
        <pc:sldMkLst>
          <pc:docMk/>
          <pc:sldMk cId="3201245362" sldId="298"/>
        </pc:sldMkLst>
        <pc:picChg chg="ord">
          <ac:chgData name="Meng Huasong" userId="01b0f5e8-caf5-48be-aa26-16ef47f6eeef" providerId="ADAL" clId="{3ED3CD6E-63CF-4897-AFD5-D230AE52D0D0}" dt="2024-05-27T05:07:17.471" v="5" actId="167"/>
          <ac:picMkLst>
            <pc:docMk/>
            <pc:sldMk cId="3201245362" sldId="298"/>
            <ac:picMk id="4" creationId="{00000000-0000-0000-0000-000000000000}"/>
          </ac:picMkLst>
        </pc:picChg>
      </pc:sldChg>
      <pc:sldChg chg="modSp mod modTransition">
        <pc:chgData name="Meng Huasong" userId="01b0f5e8-caf5-48be-aa26-16ef47f6eeef" providerId="ADAL" clId="{3ED3CD6E-63CF-4897-AFD5-D230AE52D0D0}" dt="2024-05-27T14:48:20.460" v="371" actId="313"/>
        <pc:sldMkLst>
          <pc:docMk/>
          <pc:sldMk cId="420806180" sldId="299"/>
        </pc:sldMkLst>
        <pc:spChg chg="mod">
          <ac:chgData name="Meng Huasong" userId="01b0f5e8-caf5-48be-aa26-16ef47f6eeef" providerId="ADAL" clId="{3ED3CD6E-63CF-4897-AFD5-D230AE52D0D0}" dt="2024-05-27T14:48:20.460" v="371" actId="313"/>
          <ac:spMkLst>
            <pc:docMk/>
            <pc:sldMk cId="420806180" sldId="299"/>
            <ac:spMk id="3" creationId="{66D558A2-1ED5-2FED-F6C9-F59C87DA8AB4}"/>
          </ac:spMkLst>
        </pc:spChg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699421062" sldId="300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354911508" sldId="301"/>
        </pc:sldMkLst>
      </pc:sldChg>
      <pc:sldChg chg="modTransition">
        <pc:chgData name="Meng Huasong" userId="01b0f5e8-caf5-48be-aa26-16ef47f6eeef" providerId="ADAL" clId="{3ED3CD6E-63CF-4897-AFD5-D230AE52D0D0}" dt="2024-05-27T05:21:55.558" v="168"/>
        <pc:sldMkLst>
          <pc:docMk/>
          <pc:sldMk cId="1522230537" sldId="302"/>
        </pc:sldMkLst>
      </pc:sldChg>
      <pc:sldChg chg="modSp new mod modTransition">
        <pc:chgData name="Meng Huasong" userId="01b0f5e8-caf5-48be-aa26-16ef47f6eeef" providerId="ADAL" clId="{3ED3CD6E-63CF-4897-AFD5-D230AE52D0D0}" dt="2024-05-27T05:21:55.558" v="168"/>
        <pc:sldMkLst>
          <pc:docMk/>
          <pc:sldMk cId="181118279" sldId="303"/>
        </pc:sldMkLst>
        <pc:spChg chg="mod">
          <ac:chgData name="Meng Huasong" userId="01b0f5e8-caf5-48be-aa26-16ef47f6eeef" providerId="ADAL" clId="{3ED3CD6E-63CF-4897-AFD5-D230AE52D0D0}" dt="2024-05-27T05:08:37.117" v="37" actId="20577"/>
          <ac:spMkLst>
            <pc:docMk/>
            <pc:sldMk cId="181118279" sldId="303"/>
            <ac:spMk id="2" creationId="{9B944FBE-D492-B283-E893-2F4B479AC8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AF544-415A-0B49-A866-477D0136A5DE}" type="datetimeFigureOut">
              <a:rPr lang="en-US" smtClean="0">
                <a:latin typeface="Arial" panose="020B0604020202020204" pitchFamily="34" charset="0"/>
              </a:rPr>
              <a:t>9/6/2024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0BF5-F6DB-CF4F-BE0B-1271BAACCD62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87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97F5787-4636-46B4-9F75-BD9318F6EA37}" type="datetimeFigureOut">
              <a:rPr lang="en-GB" smtClean="0"/>
              <a:pPr/>
              <a:t>06/09/2024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6AE423D-0B8E-479B-BD8E-453FB371F1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59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A22A8AD3-5222-453F-9C45-02A719328E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" y="0"/>
            <a:ext cx="9142659" cy="5143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1A0022-B289-4993-9B4F-6188C1308225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7969776-825E-4E44-BD92-56BB9DFEB3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185F6F-4630-47D7-9E91-D9F5895F1A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B7F1648-D877-494C-B1BE-83EDED4ED3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111CC70-540D-48CD-8EC7-063F701B4E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D1EBF5-F4B8-4C70-B0B7-6B88B171E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9D309-D005-497B-A87E-7FFF5422B22D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78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D4CAA-8E73-4ABF-9C4E-B6B38C228EBD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EDBD51E-BA20-4BB2-B5AD-F1341A231F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655568D-FF4B-468A-8D8E-FC28DA512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EEE8D20-0EDD-4ACA-A9AB-75BDA3AA88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9913BD8-3332-4DED-9337-1372FCBECF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C8D273A-9B02-4231-82EB-09FCF9DB4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AF35B-41ED-452E-A948-5234CCAF63DE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55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 userDrawn="1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 userDrawn="1">
          <p15:clr>
            <a:srgbClr val="FBAE40"/>
          </p15:clr>
        </p15:guide>
        <p15:guide id="10" orient="horz" pos="6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451EFA-70C9-4294-964B-0258F88C7213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DD4538-EFC1-4442-A4E5-9BE138C79B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CE709B7-7334-4837-8C42-F9F388F036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852DCBF-0E1F-481D-B45D-F9B9472E60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F037670-27C6-4536-A74E-304EF52AFA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4772E2B-FA38-4374-9B40-513CB2A095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0D3C4-C940-4391-BD20-5EF6B20D8F37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26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403350" y="1178913"/>
            <a:ext cx="5029200" cy="27432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One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1674491"/>
            <a:ext cx="5029200" cy="27432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Two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181686"/>
            <a:ext cx="5029200" cy="27432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Three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403350" y="2681555"/>
            <a:ext cx="50292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Four Header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732588" y="1178912"/>
            <a:ext cx="1079772" cy="274320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732588" y="1674491"/>
            <a:ext cx="1079772" cy="274320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6732588" y="2181686"/>
            <a:ext cx="1079772" cy="274320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6732588" y="2681555"/>
            <a:ext cx="1079772" cy="274320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3161526"/>
            <a:ext cx="5029200" cy="274320"/>
          </a:xfr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Section Five Header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6732588" y="3158084"/>
            <a:ext cx="1079772" cy="274320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rgbClr val="003087"/>
                </a:solidFill>
              </a:defRPr>
            </a:lvl1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CFC70-E9C6-4CDF-8AA7-ECA05723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860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pos="3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99592" y="339502"/>
            <a:ext cx="792088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99592" y="1131590"/>
            <a:ext cx="792088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pos="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31065-48EE-3E44-8580-C08AEC29A78A}"/>
              </a:ext>
            </a:extLst>
          </p:cNvPr>
          <p:cNvSpPr/>
          <p:nvPr userDrawn="1"/>
        </p:nvSpPr>
        <p:spPr>
          <a:xfrm>
            <a:off x="0" y="0"/>
            <a:ext cx="82758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33950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003087"/>
                </a:solidFill>
              </a:defRPr>
            </a:lvl1pPr>
          </a:lstStyle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3528" y="1131590"/>
            <a:ext cx="8496944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</p:txBody>
      </p:sp>
    </p:spTree>
    <p:extLst>
      <p:ext uri="{BB962C8B-B14F-4D97-AF65-F5344CB8AC3E}">
        <p14:creationId xmlns:p14="http://schemas.microsoft.com/office/powerpoint/2010/main" val="261513532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1560" y="1275606"/>
            <a:ext cx="5492700" cy="954107"/>
          </a:xfrm>
        </p:spPr>
        <p:txBody>
          <a:bodyPr wrap="square" anchor="t">
            <a:spAutoFit/>
          </a:bodyPr>
          <a:lstStyle>
            <a:lvl1pPr algn="l">
              <a:defRPr sz="2800" baseline="0">
                <a:solidFill>
                  <a:srgbClr val="003087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Section header in Open Sans, bold, size 28, left align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280A0-354C-4D03-A2A8-391439B0948F}"/>
              </a:ext>
            </a:extLst>
          </p:cNvPr>
          <p:cNvSpPr txBox="1"/>
          <p:nvPr userDrawn="1"/>
        </p:nvSpPr>
        <p:spPr>
          <a:xfrm>
            <a:off x="611560" y="4299942"/>
            <a:ext cx="1368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Public</a:t>
            </a:r>
          </a:p>
        </p:txBody>
      </p:sp>
    </p:spTree>
    <p:extLst>
      <p:ext uri="{BB962C8B-B14F-4D97-AF65-F5344CB8AC3E}">
        <p14:creationId xmlns:p14="http://schemas.microsoft.com/office/powerpoint/2010/main" val="952563817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44375" y="1530724"/>
            <a:ext cx="4114800" cy="205740"/>
          </a:xfrm>
        </p:spPr>
        <p:txBody>
          <a:bodyPr anchor="ctr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en-US" dirty="0"/>
              <a:t>Research Institute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44375" y="1293100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4375" y="1768348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Tel: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44375" y="2005970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44375" y="1055476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3608" y="3191005"/>
            <a:ext cx="4114800" cy="205740"/>
          </a:xfrm>
        </p:spPr>
        <p:txBody>
          <a:bodyPr anchor="ctr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en-US" dirty="0"/>
              <a:t>Research Institute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43608" y="2953386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1043608" y="3428624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Tel: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1043608" y="3666243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043608" y="2715767"/>
            <a:ext cx="4114800" cy="205740"/>
          </a:xfrm>
        </p:spPr>
        <p:txBody>
          <a:bodyPr anchor="ctr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5292080" y="1055494"/>
            <a:ext cx="2743200" cy="1156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pPr lvl="0"/>
            <a:r>
              <a:rPr lang="en-US" dirty="0"/>
              <a:t>Insert Research Institute logo here </a:t>
            </a:r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5292080" y="2715766"/>
            <a:ext cx="2743200" cy="11562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pPr lvl="0"/>
            <a:r>
              <a:rPr lang="en-US" dirty="0"/>
              <a:t>Insert Research Institute logo here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71600" y="333465"/>
            <a:ext cx="18883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500" b="1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74294274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ack 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0760" y="1995686"/>
            <a:ext cx="2009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b="1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75AD7-A0FE-C44E-AF02-9867EA4F9B5F}"/>
              </a:ext>
            </a:extLst>
          </p:cNvPr>
          <p:cNvSpPr/>
          <p:nvPr userDrawn="1"/>
        </p:nvSpPr>
        <p:spPr>
          <a:xfrm>
            <a:off x="4711579" y="2836934"/>
            <a:ext cx="16193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 b="0" kern="1200" baseline="0" dirty="0">
                <a:solidFill>
                  <a:srgbClr val="003087"/>
                </a:solidFill>
                <a:latin typeface="Open Sans"/>
                <a:ea typeface="+mj-ea"/>
                <a:cs typeface="Open Sans"/>
              </a:rPr>
              <a:t>www.a-star.edu.sg/i2r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7ABC79-F056-DF4F-8786-B9175747C5D5}"/>
              </a:ext>
            </a:extLst>
          </p:cNvPr>
          <p:cNvCxnSpPr/>
          <p:nvPr userDrawn="1"/>
        </p:nvCxnSpPr>
        <p:spPr>
          <a:xfrm>
            <a:off x="4788024" y="2787774"/>
            <a:ext cx="1800200" cy="0"/>
          </a:xfrm>
          <a:prstGeom prst="line">
            <a:avLst/>
          </a:prstGeom>
          <a:ln w="3175">
            <a:solidFill>
              <a:srgbClr val="0030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23" y="381934"/>
            <a:ext cx="1872209" cy="5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112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16800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holding&#10;&#10;Description automatically generated">
            <a:extLst>
              <a:ext uri="{FF2B5EF4-FFF2-40B4-BE49-F238E27FC236}">
                <a16:creationId xmlns:a16="http://schemas.microsoft.com/office/drawing/2014/main" id="{F0F1E6F5-B55F-4B4F-BE0E-07D2615EB3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" y="0"/>
            <a:ext cx="9142659" cy="5143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FE32AC-56D2-4878-AABB-8EDF47077F2F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A33D1E-EA66-4AAE-B5F8-2DFBC62EEA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F51571F-0E9D-4500-8393-3F8E0BDA40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4296048-A19C-4EED-B41A-E487171C99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92F3304-8352-468C-9BEF-486E23C39F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54925C-E929-4DB6-A124-CC45779B4B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8D4A8-BAB8-41D2-AE03-606D0C4CD9BB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34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2F127-E01B-4F21-AF17-3456A431F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" y="0"/>
            <a:ext cx="9142659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A64AAB-AD77-4358-8624-833C95958C86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D545CF4-8688-4BCE-9B8C-F02B517D9F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133F70E-7572-4A9B-83FB-8D5E5F9E43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C6B4B45-6227-4EE5-AC9B-6C6275DA86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A70FDFF-E68B-4FF7-BB91-C1EDBF7905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9444346-4CAB-48B8-A1F4-4E581E4341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E4FCA-85D3-47C7-97F4-9E4C4A2040CF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07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building, person, standing&#10;&#10;Description automatically generated">
            <a:extLst>
              <a:ext uri="{FF2B5EF4-FFF2-40B4-BE49-F238E27FC236}">
                <a16:creationId xmlns:a16="http://schemas.microsoft.com/office/drawing/2014/main" id="{AFA1E6F7-662D-40D9-A7A3-F519539616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" y="0"/>
            <a:ext cx="9142659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474EC0-C8A0-41CD-83CB-D9FDD67C04F5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0ECA25-A0DD-4849-91E4-B8E04A8A18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EAC5F00-C5BF-4A19-A2F5-F99A9F83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0E6B11B-5269-41F2-BEDB-411A66D0CF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18A404E-2B10-4E28-BF5F-C7015ACA93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543C5C5-E580-4BCF-A8E0-CFB180807F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9A738-BD56-4B99-88C9-7884DA13F8EF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302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5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levision, screen, monitor, front&#10;&#10;Description automatically generated">
            <a:extLst>
              <a:ext uri="{FF2B5EF4-FFF2-40B4-BE49-F238E27FC236}">
                <a16:creationId xmlns:a16="http://schemas.microsoft.com/office/drawing/2014/main" id="{580B5130-15E4-444E-8DA5-0F2466613F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" y="0"/>
            <a:ext cx="9142659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A645ED-1E67-4801-8F14-99E507D80C36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E51B87-74CD-460A-8ED8-19C7FDF3D8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F3B0507-F22B-42F2-811D-99A6976571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1D5DC03-1596-4EC7-A5CB-58E56FE6F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7EE7A3C-84CE-4A1D-A572-C902E99BE6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2169315-1B73-4095-A739-7256EA7596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19E49-0EEA-4F75-A3A7-77D6802714BE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0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a room&#10;&#10;Description automatically generated">
            <a:extLst>
              <a:ext uri="{FF2B5EF4-FFF2-40B4-BE49-F238E27FC236}">
                <a16:creationId xmlns:a16="http://schemas.microsoft.com/office/drawing/2014/main" id="{29F0EB10-E9A4-4984-AA97-D56DE352CB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" y="0"/>
            <a:ext cx="9142659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8BFD24-9C30-4945-B732-FA5C819AE141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C5DF7C-AA89-45FB-9D13-ABC8605D1F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2DD1D5-E84C-4BE7-BFEA-8B14B98BAE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3A704A8-2848-4E5E-91F4-74F3E7E509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68BD79B-7FD3-4196-BB11-DFAD54D000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8477B4-82D9-4B8A-A622-E0E574DC7F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D2FCC-06E0-49BB-9D12-640A98D2DD18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62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7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685017-1EBB-4C97-BDB8-55E0490AAB6E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2729A1-7655-49C6-8FD8-B0E36B223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7CD3769-DC6F-44F2-9414-796190836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7B8F50-A3BC-4D4D-96CF-10211D1551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DF150C-FDA2-4A01-9023-196CFC86E3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6A549A5-4531-47BB-8542-D2E61AFE6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E45C5-79E3-4DCB-9048-9600CAD8F976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40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v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A4E717-8956-4840-9B65-90B73EA95715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CF4909-C19A-4C91-8884-7C812FC0ED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B0F03AD-BAFD-46EB-8E99-274F8C2ADB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F021DBF-9143-4A4C-B569-AE745127F6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1B38C4D-1B57-4A4C-AFD5-B3FA6A56CA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4CE2EEB-2FF0-4380-8E0D-BD65FB4CD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7A477-2C99-498D-AE1C-F8E084670794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6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8">
          <p15:clr>
            <a:srgbClr val="FBAE40"/>
          </p15:clr>
        </p15:guide>
        <p15:guide id="10" orient="horz" pos="65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ver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D1F78D-2BFC-4315-9BF3-B7D2E138C79F}"/>
              </a:ext>
            </a:extLst>
          </p:cNvPr>
          <p:cNvSpPr/>
          <p:nvPr userDrawn="1"/>
        </p:nvSpPr>
        <p:spPr>
          <a:xfrm>
            <a:off x="179512" y="4659982"/>
            <a:ext cx="4392488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2021 A*STAR I</a:t>
            </a:r>
            <a:r>
              <a:rPr lang="en-US" sz="7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is solely for the purpose of</a:t>
            </a:r>
            <a:r>
              <a:rPr lang="en-US" sz="7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stated event.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Reproduction and distribution of this presentation, in parts or whole without permission is prohibited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96A99D-BD74-4CB8-B177-96CBDDAC3D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0032" y="1176249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66BCCD-509C-4404-BABD-3207D73DC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7BB8BF2-3E9D-4EBF-9905-CE59FC3BC9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6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18C2085-8D1B-4180-A575-550C43AA5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8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38A645F-DF44-432E-87C3-4532084025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5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D170A-9C4C-4630-8602-9266B721D0F0}"/>
              </a:ext>
            </a:extLst>
          </p:cNvPr>
          <p:cNvSpPr txBox="1"/>
          <p:nvPr userDrawn="1"/>
        </p:nvSpPr>
        <p:spPr>
          <a:xfrm>
            <a:off x="4860031" y="4550357"/>
            <a:ext cx="175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20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6" userDrawn="1">
          <p15:clr>
            <a:srgbClr val="FBAE40"/>
          </p15:clr>
        </p15:guide>
        <p15:guide id="4" orient="horz" pos="3038">
          <p15:clr>
            <a:srgbClr val="FBAE40"/>
          </p15:clr>
        </p15:guide>
        <p15:guide id="5" pos="5534">
          <p15:clr>
            <a:srgbClr val="FBAE40"/>
          </p15:clr>
        </p15:guide>
        <p15:guide id="6" pos="2989" userDrawn="1">
          <p15:clr>
            <a:srgbClr val="FBAE40"/>
          </p15:clr>
        </p15:guide>
        <p15:guide id="10" orient="horz" pos="6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339502"/>
            <a:ext cx="792088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Title in Open Sans, bold, size 20, left align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131590"/>
            <a:ext cx="792088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input content (min. text size 16)</a:t>
            </a:r>
          </a:p>
          <a:p>
            <a:pPr lvl="4"/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830888" y="47319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8BDA8-D60F-4FDE-A05C-5882F3D646E1}" type="slidenum">
              <a:rPr lang="en-US" sz="7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Star_Powerpoint_Image Template05.jpg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2124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20554-4B7F-4955-9FCE-9D6A2E1EAB32}"/>
              </a:ext>
            </a:extLst>
          </p:cNvPr>
          <p:cNvSpPr txBox="1"/>
          <p:nvPr userDrawn="1"/>
        </p:nvSpPr>
        <p:spPr>
          <a:xfrm>
            <a:off x="621240" y="4876006"/>
            <a:ext cx="852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ARES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5" r:id="rId5"/>
    <p:sldLayoutId id="2147483684" r:id="rId6"/>
    <p:sldLayoutId id="2147483686" r:id="rId7"/>
    <p:sldLayoutId id="2147483667" r:id="rId8"/>
    <p:sldLayoutId id="2147483676" r:id="rId9"/>
    <p:sldLayoutId id="2147483677" r:id="rId10"/>
    <p:sldLayoutId id="2147483678" r:id="rId11"/>
    <p:sldLayoutId id="2147483669" r:id="rId12"/>
    <p:sldLayoutId id="2147483650" r:id="rId13"/>
    <p:sldLayoutId id="2147483679" r:id="rId14"/>
    <p:sldLayoutId id="2147483672" r:id="rId15"/>
    <p:sldLayoutId id="2147483671" r:id="rId16"/>
    <p:sldLayoutId id="2147483674" r:id="rId17"/>
    <p:sldLayoutId id="2147483675" r:id="rId18"/>
  </p:sldLayoutIdLst>
  <p:transition spd="slow">
    <p:push dir="u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baseline="0">
          <a:solidFill>
            <a:srgbClr val="003087"/>
          </a:solidFill>
          <a:latin typeface="Open Sans"/>
          <a:ea typeface="+mj-ea"/>
          <a:cs typeface="Open San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457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CE7A8A-DA9A-486B-AC58-516B6223E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2200" dirty="0"/>
              <a:t>Enhancing Federated Learning Robustness using Data-agnostic Model Pruning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4CDB2C-9BD6-4948-B25B-A027FC0EB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60032" y="4227934"/>
            <a:ext cx="1751689" cy="274320"/>
          </a:xfrm>
        </p:spPr>
        <p:txBody>
          <a:bodyPr/>
          <a:lstStyle/>
          <a:p>
            <a:r>
              <a:rPr lang="en-US" dirty="0"/>
              <a:t>28 May 2024</a:t>
            </a:r>
            <a:endParaRPr lang="en-S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4049F7-E329-4045-A66F-9391FB7ABD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33" y="3518993"/>
            <a:ext cx="4032448" cy="420909"/>
          </a:xfrm>
        </p:spPr>
        <p:txBody>
          <a:bodyPr/>
          <a:lstStyle/>
          <a:p>
            <a:r>
              <a:rPr lang="en-US" dirty="0"/>
              <a:t>Scientist, Cybersecurity Department</a:t>
            </a:r>
            <a:endParaRPr lang="en-S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6089F69-70CF-40E6-B22C-0B0A01D26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0033" y="3075806"/>
            <a:ext cx="4032448" cy="288701"/>
          </a:xfrm>
        </p:spPr>
        <p:txBody>
          <a:bodyPr/>
          <a:lstStyle/>
          <a:p>
            <a:r>
              <a:rPr lang="en-US" dirty="0"/>
              <a:t>Mark Meng</a:t>
            </a:r>
            <a:endParaRPr lang="en-S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7C5611-94DB-4DF0-BF59-AE02A1B6F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0033" y="3810003"/>
            <a:ext cx="4032448" cy="417931"/>
          </a:xfrm>
        </p:spPr>
        <p:txBody>
          <a:bodyPr/>
          <a:lstStyle/>
          <a:p>
            <a:r>
              <a:rPr lang="en-US" dirty="0"/>
              <a:t>Institute for </a:t>
            </a:r>
            <a:r>
              <a:rPr lang="en-US" dirty="0" err="1"/>
              <a:t>Infocomm</a:t>
            </a:r>
            <a:r>
              <a:rPr lang="en-US" dirty="0"/>
              <a:t> Research (I</a:t>
            </a:r>
            <a:r>
              <a:rPr lang="en-US" baseline="30000" dirty="0"/>
              <a:t>2</a:t>
            </a:r>
            <a:r>
              <a:rPr lang="en-US" dirty="0"/>
              <a:t>R)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22A31-1D60-A68B-C64D-4A46863F7502}"/>
              </a:ext>
            </a:extLst>
          </p:cNvPr>
          <p:cNvSpPr txBox="1"/>
          <p:nvPr/>
        </p:nvSpPr>
        <p:spPr>
          <a:xfrm>
            <a:off x="4860033" y="2427734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contents of the slides has been accepted by and presented at </a:t>
            </a:r>
            <a:r>
              <a:rPr lang="en-SG" sz="1000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Pacific-Asia Conference on Knowledge Discovery and Data Mining (</a:t>
            </a:r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PAKDD) 2023 in Osaka, Japan.</a:t>
            </a:r>
            <a:endParaRPr lang="en-SG" sz="1000" i="1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1884-06FA-4BE8-AC9F-67152151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- FLAP</a:t>
            </a:r>
            <a:endParaRPr lang="en-SG" dirty="0"/>
          </a:p>
        </p:txBody>
      </p:sp>
      <p:pic>
        <p:nvPicPr>
          <p:cNvPr id="4" name="Content Placeholder 11" descr="A picture containing screenshot, sketch, diagram, cartoon&#10;&#10;Description automatically generated">
            <a:extLst>
              <a:ext uri="{FF2B5EF4-FFF2-40B4-BE49-F238E27FC236}">
                <a16:creationId xmlns:a16="http://schemas.microsoft.com/office/drawing/2014/main" id="{79E09B86-5F60-7587-16C7-BA93CA448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9" y="1626671"/>
            <a:ext cx="5256584" cy="22838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07226-0232-474C-1288-0BA243CD8F2C}"/>
              </a:ext>
            </a:extLst>
          </p:cNvPr>
          <p:cNvSpPr txBox="1"/>
          <p:nvPr/>
        </p:nvSpPr>
        <p:spPr>
          <a:xfrm>
            <a:off x="323528" y="3966324"/>
            <a:ext cx="6144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workflow of federated learning with FLAP</a:t>
            </a:r>
            <a:endParaRPr lang="en-US" sz="11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3AD5-2BD7-BB75-BEFF-AB8AE05EF062}"/>
              </a:ext>
            </a:extLst>
          </p:cNvPr>
          <p:cNvSpPr txBox="1"/>
          <p:nvPr/>
        </p:nvSpPr>
        <p:spPr>
          <a:xfrm>
            <a:off x="5220072" y="391830"/>
            <a:ext cx="381642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FLAP is motivated by an insight that model pruning could disable the insignificant and dormant parameters.</a:t>
            </a:r>
            <a:endParaRPr lang="en-AU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17D10-47A2-295C-592F-8A4A21046E96}"/>
              </a:ext>
            </a:extLst>
          </p:cNvPr>
          <p:cNvSpPr txBox="1"/>
          <p:nvPr/>
        </p:nvSpPr>
        <p:spPr>
          <a:xfrm>
            <a:off x="323528" y="72013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F8DC6-0061-66A7-8025-802C5A446C06}"/>
              </a:ext>
            </a:extLst>
          </p:cNvPr>
          <p:cNvSpPr txBox="1"/>
          <p:nvPr/>
        </p:nvSpPr>
        <p:spPr>
          <a:xfrm>
            <a:off x="5700472" y="3346415"/>
            <a:ext cx="3336024" cy="11695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+mn-lt"/>
              </a:rPr>
              <a:t>The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biggest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challenge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of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the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design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of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FLAP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is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how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to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achieve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fidelity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and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robustness-preserving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model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pruning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without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SG" altLang="zh-CN" sz="1400" b="1" i="1" dirty="0">
                <a:latin typeface="+mn-lt"/>
              </a:rPr>
              <a:t>the </a:t>
            </a:r>
            <a:r>
              <a:rPr lang="en-US" altLang="zh-CN" sz="1400" b="1" i="1" dirty="0">
                <a:latin typeface="+mn-lt"/>
              </a:rPr>
              <a:t>client’s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training</a:t>
            </a:r>
            <a:r>
              <a:rPr lang="zh-CN" altLang="en-US" sz="1400" b="1" i="1" dirty="0">
                <a:latin typeface="+mn-lt"/>
              </a:rPr>
              <a:t> </a:t>
            </a:r>
            <a:r>
              <a:rPr lang="en-US" altLang="zh-CN" sz="1400" b="1" i="1" dirty="0">
                <a:latin typeface="+mn-lt"/>
              </a:rPr>
              <a:t>data.</a:t>
            </a:r>
            <a:endParaRPr lang="en-AU" sz="14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2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B6B-53E6-4C1C-8EE8-AF5F226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39502"/>
            <a:ext cx="7920880" cy="720080"/>
          </a:xfrm>
        </p:spPr>
        <p:txBody>
          <a:bodyPr/>
          <a:lstStyle/>
          <a:p>
            <a:r>
              <a:rPr lang="en-US" dirty="0"/>
              <a:t>Our Solution - FLAP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1695-11DF-416E-82BD-B5FCE68E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31590"/>
            <a:ext cx="5472608" cy="3240360"/>
          </a:xfrm>
        </p:spPr>
        <p:txBody>
          <a:bodyPr>
            <a:normAutofit/>
          </a:bodyPr>
          <a:lstStyle/>
          <a:p>
            <a:r>
              <a:rPr lang="en-SG" b="1" dirty="0"/>
              <a:t>Data-free Pruning</a:t>
            </a:r>
          </a:p>
          <a:p>
            <a:r>
              <a:rPr lang="en-SG" sz="1400" dirty="0"/>
              <a:t>The design of FLAP adopts the existing data-free pruning techniques </a:t>
            </a:r>
            <a:r>
              <a:rPr lang="en-SG" sz="1100" i="1" dirty="0"/>
              <a:t>(Srinivas &amp; Babu, 2015, Meng et al., 2023)</a:t>
            </a:r>
            <a:r>
              <a:rPr lang="en-SG" sz="1400" dirty="0"/>
              <a:t> to prune hidden units in dense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Pair-wise pruning (i.e., cut one and keep the other).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Cross-layer saliency-based sampling.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Zero out the pruned parameter.</a:t>
            </a:r>
          </a:p>
          <a:p>
            <a:endParaRPr lang="en-SG" sz="1400" dirty="0"/>
          </a:p>
          <a:p>
            <a:r>
              <a:rPr lang="en-SG" sz="1400" dirty="0"/>
              <a:t>FLAP also performs a scale-based sampling strategy for convolutional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Prioritize the least salient channels for pruning.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Measure the scale of a channel via L1-norm.</a:t>
            </a:r>
          </a:p>
        </p:txBody>
      </p:sp>
      <p:pic>
        <p:nvPicPr>
          <p:cNvPr id="4" name="Picture 3" descr="A picture containing circle, diagram, screenshot, line&#10;&#10;Description automatically generated">
            <a:extLst>
              <a:ext uri="{FF2B5EF4-FFF2-40B4-BE49-F238E27FC236}">
                <a16:creationId xmlns:a16="http://schemas.microsoft.com/office/drawing/2014/main" id="{CF45300C-B21F-4D7C-F99E-546A170237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7908" y="1779662"/>
            <a:ext cx="2175578" cy="1064799"/>
          </a:xfrm>
          <a:prstGeom prst="rect">
            <a:avLst/>
          </a:prstGeom>
        </p:spPr>
      </p:pic>
      <p:pic>
        <p:nvPicPr>
          <p:cNvPr id="5" name="Picture 4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D45BC92C-2B02-E30B-31D3-49C7B89A1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144" y="3236107"/>
            <a:ext cx="3035342" cy="11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04C-B620-72DD-03E2-2ACFA083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275606"/>
            <a:ext cx="5492700" cy="523220"/>
          </a:xfrm>
        </p:spPr>
        <p:txBody>
          <a:bodyPr/>
          <a:lstStyle/>
          <a:p>
            <a:r>
              <a:rPr lang="en-US" dirty="0"/>
              <a:t>Evaluation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5F9D-4B90-47F0-702E-0580D2E29F5C}"/>
              </a:ext>
            </a:extLst>
          </p:cNvPr>
          <p:cNvSpPr txBox="1">
            <a:spLocks/>
          </p:cNvSpPr>
          <p:nvPr/>
        </p:nvSpPr>
        <p:spPr>
          <a:xfrm>
            <a:off x="755576" y="1995686"/>
            <a:ext cx="4176464" cy="23762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Setups &amp;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Effectiveness of FLAP in benign settings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FLAP in adversarial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and w/o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Byzantine-resilient aggregations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Vs. advanced adversarial and defensive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79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B6B-53E6-4C1C-8EE8-AF5F226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5486"/>
            <a:ext cx="7920880" cy="720080"/>
          </a:xfrm>
        </p:spPr>
        <p:txBody>
          <a:bodyPr>
            <a:normAutofit/>
          </a:bodyPr>
          <a:lstStyle/>
          <a:p>
            <a:r>
              <a:rPr lang="en-US" sz="1800" dirty="0"/>
              <a:t>Evaluation</a:t>
            </a:r>
            <a:br>
              <a:rPr lang="en-US" sz="1800" dirty="0"/>
            </a:br>
            <a:r>
              <a:rPr lang="en-US" sz="1800" dirty="0"/>
              <a:t>Experiment Setup</a:t>
            </a:r>
            <a:endParaRPr lang="en-SG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1695-11DF-416E-82BD-B5FCE68E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15566"/>
            <a:ext cx="8136904" cy="3888432"/>
          </a:xfrm>
        </p:spPr>
        <p:txBody>
          <a:bodyPr>
            <a:normAutofit/>
          </a:bodyPr>
          <a:lstStyle/>
          <a:p>
            <a:r>
              <a:rPr lang="en-SG" sz="1400" b="1" dirty="0"/>
              <a:t>Federated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implement the FL based on TensorFlow.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The benchmarked defensive &amp; adversarial models are based on a public repository </a:t>
            </a:r>
            <a:r>
              <a:rPr lang="en-SG" sz="1200" i="1" dirty="0"/>
              <a:t>(</a:t>
            </a:r>
            <a:r>
              <a:rPr lang="en-SG" sz="1200" i="1" dirty="0" err="1"/>
              <a:t>pps</a:t>
            </a:r>
            <a:r>
              <a:rPr lang="en-SG" sz="1200" i="1" dirty="0"/>
              <a:t>-lab/</a:t>
            </a:r>
            <a:r>
              <a:rPr lang="en-SG" sz="1200" i="1" dirty="0" err="1"/>
              <a:t>fl</a:t>
            </a:r>
            <a:r>
              <a:rPr lang="en-SG" sz="1200" i="1" dirty="0"/>
              <a:t>-analysis)</a:t>
            </a:r>
            <a:r>
              <a:rPr lang="en-SG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One server and 80 participating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20% (16) clients are malicious and performing targeted poisoning attack starting 21</a:t>
            </a:r>
            <a:r>
              <a:rPr lang="en-SG" sz="1400" baseline="30000" dirty="0"/>
              <a:t>st</a:t>
            </a:r>
            <a:r>
              <a:rPr lang="en-SG" sz="1400" dirty="0"/>
              <a:t> round.</a:t>
            </a:r>
          </a:p>
          <a:p>
            <a:r>
              <a:rPr lang="en-SG" sz="1400" b="1" dirty="0"/>
              <a:t>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Prunes 1% hidden units (at least 1 per layer) at every dense and Conv2D layer. </a:t>
            </a:r>
          </a:p>
          <a:p>
            <a:r>
              <a:rPr lang="en-SG" sz="1400" b="1" dirty="0"/>
              <a:t>Models &amp;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LeNet-5, MLP, and ResNet-18 models, trained with FEMNIST dataset.</a:t>
            </a:r>
          </a:p>
          <a:p>
            <a:r>
              <a:rPr lang="en-SG" sz="1400" b="1" dirty="0"/>
              <a:t>Benchmarking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FLAP does not aim to replace existing defence but to co-exist and boost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carry out benchmarking by observing robustness-preservation with and without FLAP.</a:t>
            </a:r>
          </a:p>
        </p:txBody>
      </p:sp>
    </p:spTree>
    <p:extLst>
      <p:ext uri="{BB962C8B-B14F-4D97-AF65-F5344CB8AC3E}">
        <p14:creationId xmlns:p14="http://schemas.microsoft.com/office/powerpoint/2010/main" val="41609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4E6F-3064-DC6A-6D18-918862F7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E12-DF39-710E-BDC7-D18B6D6C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Our evaluation aims to address two research questions:</a:t>
            </a:r>
          </a:p>
          <a:p>
            <a:endParaRPr lang="en-SG" dirty="0"/>
          </a:p>
          <a:p>
            <a:r>
              <a:rPr lang="en-SG" b="1" dirty="0"/>
              <a:t>RQ1</a:t>
            </a:r>
            <a:r>
              <a:rPr lang="en-SG" dirty="0"/>
              <a:t>: What is the effectiveness of the proposed FLAP? Does it preserve the model fidelity in benign settings? Does it impair the learning process?</a:t>
            </a:r>
          </a:p>
          <a:p>
            <a:endParaRPr lang="en-SG" dirty="0"/>
          </a:p>
          <a:p>
            <a:r>
              <a:rPr lang="en-SG" b="1" dirty="0"/>
              <a:t>RQ2</a:t>
            </a:r>
            <a:r>
              <a:rPr lang="en-SG" dirty="0"/>
              <a:t>: What is the performance of FLAP in adversarial settings? Does FLAP outperform existing </a:t>
            </a:r>
            <a:r>
              <a:rPr lang="en-SG" dirty="0" err="1"/>
              <a:t>defenses</a:t>
            </a:r>
            <a:r>
              <a:rPr lang="en-SG" dirty="0"/>
              <a:t>? Can FLAP boost existing defensive techniques towards Byzantine-robust FL?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78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2D9E-0D67-1508-1C61-666B4C66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dirty="0"/>
              <a:t>RQ1: Effectiveness of FLAP in benign settings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1E75E-8052-7657-8A7D-88D056459D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040" y="3311790"/>
            <a:ext cx="6863448" cy="1364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0277D-974D-7F6C-C701-541859B23F19}"/>
              </a:ext>
            </a:extLst>
          </p:cNvPr>
          <p:cNvSpPr txBox="1"/>
          <p:nvPr/>
        </p:nvSpPr>
        <p:spPr>
          <a:xfrm>
            <a:off x="342181" y="4099636"/>
            <a:ext cx="16020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Test accuracy and loss of FL up to round 20, with and without FLAP</a:t>
            </a:r>
            <a:endParaRPr lang="en-US" sz="105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BAF40F-18C3-D943-F769-7A70D7E6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81" y="1184457"/>
            <a:ext cx="7920880" cy="20024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SG" sz="1400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The growth of test accuracy of models with FLAP is almost identical with the models without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The adoption of FLAP can accelerate the loss descent.</a:t>
            </a:r>
          </a:p>
          <a:p>
            <a:pPr>
              <a:lnSpc>
                <a:spcPct val="150000"/>
              </a:lnSpc>
            </a:pPr>
            <a:r>
              <a:rPr lang="en-SG" sz="1400" b="1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FLAP shows promising fidelity preservation in a non-adversarial circumstance.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FLAP </a:t>
            </a:r>
            <a:r>
              <a:rPr lang="en-SG" sz="1400" b="1" dirty="0"/>
              <a:t>does not </a:t>
            </a:r>
            <a:r>
              <a:rPr lang="en-SG" sz="1400" b="1" i="1" dirty="0"/>
              <a:t>impair</a:t>
            </a:r>
            <a:r>
              <a:rPr lang="en-SG" sz="1400" dirty="0"/>
              <a:t> the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212210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02A78EA-FD86-331E-4250-DC0124A70C2C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003087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/>
              <a:t>Evaluation</a:t>
            </a:r>
            <a:br>
              <a:rPr lang="en-US" dirty="0"/>
            </a:br>
            <a:r>
              <a:rPr lang="en-US" dirty="0"/>
              <a:t>RQ2: FLAP in adversarial settings</a:t>
            </a:r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1F7C56-6322-543E-1D74-BA40B895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80" y="1184457"/>
            <a:ext cx="8406284" cy="32595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SG" dirty="0"/>
              <a:t>RQ2 aims to study if FLAP can boost the existing defensive techniques towards Byzantine-robust FL.</a:t>
            </a:r>
          </a:p>
          <a:p>
            <a:pPr>
              <a:lnSpc>
                <a:spcPct val="150000"/>
              </a:lnSpc>
            </a:pPr>
            <a:r>
              <a:rPr lang="en-SG" b="1" dirty="0"/>
              <a:t>Experiment Setup</a:t>
            </a:r>
          </a:p>
          <a:p>
            <a:pPr marL="285750" indent="-285750">
              <a:lnSpc>
                <a:spcPct val="8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/>
              <a:t>We use </a:t>
            </a:r>
            <a:r>
              <a:rPr lang="en-SG" b="1" i="1" dirty="0"/>
              <a:t>three modes</a:t>
            </a:r>
            <a:r>
              <a:rPr lang="en-SG" dirty="0"/>
              <a:t> (conservative, perfect, and radical) to simulate when the server under-estimates, exactly estimates, and over-estimates the presence of adversarial clients.</a:t>
            </a:r>
          </a:p>
          <a:p>
            <a:pPr marL="285750" indent="-285750">
              <a:lnSpc>
                <a:spcPct val="8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/>
              <a:t>We calculate the </a:t>
            </a:r>
            <a:r>
              <a:rPr lang="en-SG" b="1" i="1" dirty="0"/>
              <a:t>average error rate </a:t>
            </a:r>
            <a:r>
              <a:rPr lang="en-SG" dirty="0"/>
              <a:t>(for robustness evaluation) and </a:t>
            </a:r>
            <a:r>
              <a:rPr lang="en-SG" b="1" i="1" dirty="0"/>
              <a:t>test accuracy</a:t>
            </a:r>
            <a:r>
              <a:rPr lang="en-SG" dirty="0"/>
              <a:t> for 10 rounds.</a:t>
            </a:r>
          </a:p>
          <a:p>
            <a:pPr marL="285750" indent="-285750">
              <a:lnSpc>
                <a:spcPct val="8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/>
              <a:t>We reflect the </a:t>
            </a:r>
            <a:r>
              <a:rPr lang="en-SG" b="1" i="1" dirty="0"/>
              <a:t>change</a:t>
            </a:r>
            <a:r>
              <a:rPr lang="en-SG" dirty="0"/>
              <a:t> (annotated with growth ▲, unchanged ◆ and decay ▼) in the table (in the next two slides).</a:t>
            </a:r>
          </a:p>
        </p:txBody>
      </p:sp>
    </p:spTree>
    <p:extLst>
      <p:ext uri="{BB962C8B-B14F-4D97-AF65-F5344CB8AC3E}">
        <p14:creationId xmlns:p14="http://schemas.microsoft.com/office/powerpoint/2010/main" val="31644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2D9E-0D67-1508-1C61-666B4C66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SG" dirty="0"/>
              <a:t>RQ2.1: FLAP in adversarial settings (vs. Byzantine-resilient aggregations)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9E9B-5C3C-EEED-A11D-59304291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1590"/>
            <a:ext cx="4608512" cy="3240360"/>
          </a:xfrm>
        </p:spPr>
        <p:txBody>
          <a:bodyPr>
            <a:normAutofit/>
          </a:bodyPr>
          <a:lstStyle/>
          <a:p>
            <a:r>
              <a:rPr lang="en-SG" sz="1200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Existing Byzantine-resilient aggregations help reduce the error rate and improve the test accuracy </a:t>
            </a:r>
            <a:r>
              <a:rPr lang="en-SG" sz="1200" i="1" u="sng" dirty="0"/>
              <a:t>only when the server sufficiently estimates the presence of malicious clients </a:t>
            </a:r>
            <a:r>
              <a:rPr lang="en-SG" sz="1200" dirty="0"/>
              <a:t>(i.e., perfect and radical modes).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The adoption of FLAP is </a:t>
            </a:r>
            <a:r>
              <a:rPr lang="en-SG" sz="1200" i="1" u="sng" dirty="0"/>
              <a:t>independent of the server’s knowledge about the attackers’ population.</a:t>
            </a:r>
          </a:p>
          <a:p>
            <a:endParaRPr lang="en-SG" sz="1200" b="1" dirty="0">
              <a:solidFill>
                <a:schemeClr val="bg1"/>
              </a:solidFill>
            </a:endParaRPr>
          </a:p>
          <a:p>
            <a:r>
              <a:rPr lang="en-SG" sz="1200" b="1" dirty="0">
                <a:solidFill>
                  <a:schemeClr val="bg1"/>
                </a:solidFill>
              </a:rPr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FLAP can improve the FL in all three modes of the two aggregation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FLAP reduces error rate by up to 12.5%.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FLAP helps FL to better converge with an improvement in average test accuracy of 21.5%.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F6BA6-DB25-01A9-4DFC-16AF03CA4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90436"/>
              </p:ext>
            </p:extLst>
          </p:nvPr>
        </p:nvGraphicFramePr>
        <p:xfrm>
          <a:off x="5095714" y="2067694"/>
          <a:ext cx="3836083" cy="2436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32">
                  <a:extLst>
                    <a:ext uri="{9D8B030D-6E8A-4147-A177-3AD203B41FA5}">
                      <a16:colId xmlns:a16="http://schemas.microsoft.com/office/drawing/2014/main" val="3756480609"/>
                    </a:ext>
                  </a:extLst>
                </a:gridCol>
                <a:gridCol w="693072">
                  <a:extLst>
                    <a:ext uri="{9D8B030D-6E8A-4147-A177-3AD203B41FA5}">
                      <a16:colId xmlns:a16="http://schemas.microsoft.com/office/drawing/2014/main" val="3816359681"/>
                    </a:ext>
                  </a:extLst>
                </a:gridCol>
                <a:gridCol w="1139845">
                  <a:extLst>
                    <a:ext uri="{9D8B030D-6E8A-4147-A177-3AD203B41FA5}">
                      <a16:colId xmlns:a16="http://schemas.microsoft.com/office/drawing/2014/main" val="576227423"/>
                    </a:ext>
                  </a:extLst>
                </a:gridCol>
                <a:gridCol w="1220034">
                  <a:extLst>
                    <a:ext uri="{9D8B030D-6E8A-4147-A177-3AD203B41FA5}">
                      <a16:colId xmlns:a16="http://schemas.microsoft.com/office/drawing/2014/main" val="4036525107"/>
                    </a:ext>
                  </a:extLst>
                </a:gridCol>
              </a:tblGrid>
              <a:tr h="52292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Aggregation Rules</a:t>
                      </a:r>
                    </a:p>
                    <a:p>
                      <a:pPr algn="l" fontAlgn="t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(in diff. configurations)</a:t>
                      </a:r>
                    </a:p>
                  </a:txBody>
                  <a:tcPr marL="76114" marR="76114" marT="38057" marB="380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Error Rate</a:t>
                      </a:r>
                    </a:p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(Lower is Better)</a:t>
                      </a:r>
                    </a:p>
                  </a:txBody>
                  <a:tcPr marL="6901" marR="6901" marT="690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Test Accuracy</a:t>
                      </a:r>
                    </a:p>
                    <a:p>
                      <a:pPr marL="0" marR="0" lvl="0" indent="0" algn="r" defTabSz="34287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(Higher is Better)</a:t>
                      </a:r>
                    </a:p>
                  </a:txBody>
                  <a:tcPr marL="6901" marR="6901" marT="690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167808"/>
                  </a:ext>
                </a:extLst>
              </a:tr>
              <a:tr h="2718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FedAvg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30.8%, </a:t>
                      </a:r>
                      <a:r>
                        <a:rPr lang="en-AU" sz="800" b="1" u="none" strike="noStrike" dirty="0">
                          <a:effectLst/>
                          <a:latin typeface="+mj-lt"/>
                        </a:rPr>
                        <a:t>20.0%</a:t>
                      </a:r>
                    </a:p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(-10.8%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0.6%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42512"/>
                  </a:ext>
                </a:extLst>
              </a:tr>
              <a:tr h="27187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Trimmed Mean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Conserv</a:t>
                      </a:r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87.0%,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-12.3%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3.1%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716783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Perfect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-12.5%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5.7%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978402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Radical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0.5%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39265"/>
                  </a:ext>
                </a:extLst>
              </a:tr>
              <a:tr h="27187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Multi-</a:t>
                      </a:r>
                    </a:p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Krum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Conserv</a:t>
                      </a:r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83.7%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-0.6%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56.0%</a:t>
                      </a:r>
                      <a:endParaRPr lang="en-A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21.5%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716856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Perfect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-2.7%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7.9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18202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Radical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35.3%, </a:t>
                      </a:r>
                      <a:r>
                        <a:rPr lang="en-AU" sz="800" b="1" u="none" strike="noStrike" dirty="0">
                          <a:effectLst/>
                          <a:latin typeface="+mj-lt"/>
                        </a:rPr>
                        <a:t>44.2%</a:t>
                      </a:r>
                    </a:p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(8.9%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399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EC057-3E06-813C-7767-2EBAA973752F}"/>
              </a:ext>
            </a:extLst>
          </p:cNvPr>
          <p:cNvSpPr txBox="1"/>
          <p:nvPr/>
        </p:nvSpPr>
        <p:spPr>
          <a:xfrm>
            <a:off x="4932040" y="1563638"/>
            <a:ext cx="401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Average error rates and test accuracy of FL (ResNet-18) equipped with different robust-aggregation rules, with (</a:t>
            </a:r>
            <a:r>
              <a:rPr lang="en-AU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bold</a:t>
            </a:r>
            <a:r>
              <a:rPr lang="en-AU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and w/o FLAP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8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2D9E-0D67-1508-1C61-666B4C66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SG" dirty="0"/>
              <a:t>RQ2.1: FLAP in adversarial settings (vs. Byzantine-resilient aggregations)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9E9B-5C3C-EEED-A11D-59304291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1590"/>
            <a:ext cx="4608512" cy="3240360"/>
          </a:xfrm>
        </p:spPr>
        <p:txBody>
          <a:bodyPr>
            <a:normAutofit/>
          </a:bodyPr>
          <a:lstStyle/>
          <a:p>
            <a:r>
              <a:rPr lang="en-SG" sz="1200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Existing Byzantine-resilient aggregations help reduce the error rate and improve the test accuracy </a:t>
            </a:r>
            <a:r>
              <a:rPr lang="en-SG" sz="1200" i="1" u="sng" dirty="0"/>
              <a:t>only when the server sufficiently estimates the presence of malicious clients </a:t>
            </a:r>
            <a:r>
              <a:rPr lang="en-SG" sz="1200" dirty="0"/>
              <a:t>(i.e., perfect and radical modes).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The adoption of FLAP is </a:t>
            </a:r>
            <a:r>
              <a:rPr lang="en-SG" sz="1200" i="1" u="sng" dirty="0"/>
              <a:t>independent of the server’s knowledge about the attackers’ population.</a:t>
            </a:r>
          </a:p>
          <a:p>
            <a:endParaRPr lang="en-SG" sz="1200" b="1" dirty="0">
              <a:solidFill>
                <a:schemeClr val="bg1"/>
              </a:solidFill>
            </a:endParaRPr>
          </a:p>
          <a:p>
            <a:r>
              <a:rPr lang="en-SG" sz="1200" b="1" dirty="0">
                <a:solidFill>
                  <a:schemeClr val="bg1"/>
                </a:solidFill>
              </a:rPr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FLAP can improve the FL in all three modes of the two aggregation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FLAP reduces error rate by up to 12.5%.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FLAP helps FL to better converge with an improvement in average test accuracy of 21.5%.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F6BA6-DB25-01A9-4DFC-16AF03CA4733}"/>
              </a:ext>
            </a:extLst>
          </p:cNvPr>
          <p:cNvGraphicFramePr>
            <a:graphicFrameLocks noGrp="1"/>
          </p:cNvGraphicFramePr>
          <p:nvPr/>
        </p:nvGraphicFramePr>
        <p:xfrm>
          <a:off x="5095714" y="2067694"/>
          <a:ext cx="3836083" cy="2436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32">
                  <a:extLst>
                    <a:ext uri="{9D8B030D-6E8A-4147-A177-3AD203B41FA5}">
                      <a16:colId xmlns:a16="http://schemas.microsoft.com/office/drawing/2014/main" val="3756480609"/>
                    </a:ext>
                  </a:extLst>
                </a:gridCol>
                <a:gridCol w="693072">
                  <a:extLst>
                    <a:ext uri="{9D8B030D-6E8A-4147-A177-3AD203B41FA5}">
                      <a16:colId xmlns:a16="http://schemas.microsoft.com/office/drawing/2014/main" val="3816359681"/>
                    </a:ext>
                  </a:extLst>
                </a:gridCol>
                <a:gridCol w="1139845">
                  <a:extLst>
                    <a:ext uri="{9D8B030D-6E8A-4147-A177-3AD203B41FA5}">
                      <a16:colId xmlns:a16="http://schemas.microsoft.com/office/drawing/2014/main" val="576227423"/>
                    </a:ext>
                  </a:extLst>
                </a:gridCol>
                <a:gridCol w="1220034">
                  <a:extLst>
                    <a:ext uri="{9D8B030D-6E8A-4147-A177-3AD203B41FA5}">
                      <a16:colId xmlns:a16="http://schemas.microsoft.com/office/drawing/2014/main" val="4036525107"/>
                    </a:ext>
                  </a:extLst>
                </a:gridCol>
              </a:tblGrid>
              <a:tr h="52292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Aggregation Rules</a:t>
                      </a:r>
                    </a:p>
                    <a:p>
                      <a:pPr algn="l" fontAlgn="t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(in diff. configurations)</a:t>
                      </a:r>
                    </a:p>
                  </a:txBody>
                  <a:tcPr marL="76114" marR="76114" marT="38057" marB="380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Error Rate</a:t>
                      </a:r>
                    </a:p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(Lower is Better)</a:t>
                      </a:r>
                    </a:p>
                  </a:txBody>
                  <a:tcPr marL="6901" marR="6901" marT="690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Test Accuracy</a:t>
                      </a:r>
                    </a:p>
                    <a:p>
                      <a:pPr marL="0" marR="0" lvl="0" indent="0" algn="r" defTabSz="34287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(Higher is Better)</a:t>
                      </a:r>
                    </a:p>
                  </a:txBody>
                  <a:tcPr marL="6901" marR="6901" marT="690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167808"/>
                  </a:ext>
                </a:extLst>
              </a:tr>
              <a:tr h="2718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FedAvg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30.8%, </a:t>
                      </a:r>
                      <a:r>
                        <a:rPr lang="en-AU" sz="800" b="1" u="none" strike="noStrike" dirty="0">
                          <a:effectLst/>
                          <a:latin typeface="+mj-lt"/>
                        </a:rPr>
                        <a:t>20.0%</a:t>
                      </a:r>
                    </a:p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(-10.8%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0.6%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42512"/>
                  </a:ext>
                </a:extLst>
              </a:tr>
              <a:tr h="27187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Trimmed Mean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Conserv</a:t>
                      </a:r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87.0%,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-12.3%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3.1%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716783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Perfect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-12.5%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5.7%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978402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Radical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0.5%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39265"/>
                  </a:ext>
                </a:extLst>
              </a:tr>
              <a:tr h="27187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Multi-</a:t>
                      </a:r>
                    </a:p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Krum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Conserv</a:t>
                      </a:r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83.7%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-0.6%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56.0%</a:t>
                      </a:r>
                      <a:endParaRPr lang="en-A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21.5%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716856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Perfect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-2.7%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7.9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18202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Radical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35.3%, </a:t>
                      </a:r>
                      <a:r>
                        <a:rPr lang="en-AU" sz="800" b="1" u="none" strike="noStrike" dirty="0">
                          <a:effectLst/>
                          <a:latin typeface="+mj-lt"/>
                        </a:rPr>
                        <a:t>44.2%</a:t>
                      </a:r>
                    </a:p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(8.9%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399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EC057-3E06-813C-7767-2EBAA973752F}"/>
              </a:ext>
            </a:extLst>
          </p:cNvPr>
          <p:cNvSpPr txBox="1"/>
          <p:nvPr/>
        </p:nvSpPr>
        <p:spPr>
          <a:xfrm>
            <a:off x="4932040" y="1563638"/>
            <a:ext cx="401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Average error rates and test accuracy of FL (ResNet-18) equipped with different robust-aggregation rules, with (</a:t>
            </a:r>
            <a:r>
              <a:rPr lang="en-AU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bold</a:t>
            </a:r>
            <a:r>
              <a:rPr lang="en-AU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and w/o FLAP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984F72-C1AE-7234-91D5-97DD95FF64A2}"/>
              </a:ext>
            </a:extLst>
          </p:cNvPr>
          <p:cNvSpPr/>
          <p:nvPr/>
        </p:nvSpPr>
        <p:spPr>
          <a:xfrm>
            <a:off x="5838815" y="2859782"/>
            <a:ext cx="3113148" cy="295692"/>
          </a:xfrm>
          <a:prstGeom prst="roundRect">
            <a:avLst/>
          </a:prstGeom>
          <a:solidFill>
            <a:srgbClr val="FFFF81">
              <a:alpha val="27843"/>
            </a:srgbClr>
          </a:solidFill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70E593-50E5-D386-FCAC-F94ED14919E5}"/>
              </a:ext>
            </a:extLst>
          </p:cNvPr>
          <p:cNvSpPr/>
          <p:nvPr/>
        </p:nvSpPr>
        <p:spPr>
          <a:xfrm>
            <a:off x="5841314" y="3695251"/>
            <a:ext cx="3113148" cy="295692"/>
          </a:xfrm>
          <a:prstGeom prst="roundRect">
            <a:avLst/>
          </a:prstGeom>
          <a:solidFill>
            <a:srgbClr val="FFFF81">
              <a:alpha val="27843"/>
            </a:srgbClr>
          </a:solidFill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2D9E-0D67-1508-1C61-666B4C66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SG" dirty="0"/>
              <a:t>RQ2.1: FLAP in adversarial settings (vs. Byzantine-resilient aggregations)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9E9B-5C3C-EEED-A11D-59304291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1590"/>
            <a:ext cx="4608512" cy="3240360"/>
          </a:xfrm>
        </p:spPr>
        <p:txBody>
          <a:bodyPr>
            <a:normAutofit/>
          </a:bodyPr>
          <a:lstStyle/>
          <a:p>
            <a:r>
              <a:rPr lang="en-SG" sz="1200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Existing Byzantine-resilient aggregations help reduce the error rate and improve the test accuracy </a:t>
            </a:r>
            <a:r>
              <a:rPr lang="en-SG" sz="1200" i="1" u="sng" dirty="0"/>
              <a:t>only when the server sufficiently estimates the presence of malicious clients </a:t>
            </a:r>
            <a:r>
              <a:rPr lang="en-SG" sz="1200" dirty="0"/>
              <a:t>(i.e., perfect and radical modes).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The adoption of FLAP is </a:t>
            </a:r>
            <a:r>
              <a:rPr lang="en-SG" sz="1200" i="1" u="sng" dirty="0"/>
              <a:t>independent of the server’s knowledge about the attackers’ population.</a:t>
            </a:r>
          </a:p>
          <a:p>
            <a:endParaRPr lang="en-SG" sz="1200" b="1" dirty="0"/>
          </a:p>
          <a:p>
            <a:r>
              <a:rPr lang="en-SG" sz="1200" b="1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FLAP can improve the FL in all three modes of the two aggregation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FLAP reduces error rate by up to 12.5%.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FLAP helps FL to better converge with an improvement in average test accuracy of 21.5%.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F6BA6-DB25-01A9-4DFC-16AF03CA4733}"/>
              </a:ext>
            </a:extLst>
          </p:cNvPr>
          <p:cNvGraphicFramePr>
            <a:graphicFrameLocks noGrp="1"/>
          </p:cNvGraphicFramePr>
          <p:nvPr/>
        </p:nvGraphicFramePr>
        <p:xfrm>
          <a:off x="5095714" y="2067694"/>
          <a:ext cx="3836083" cy="2436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32">
                  <a:extLst>
                    <a:ext uri="{9D8B030D-6E8A-4147-A177-3AD203B41FA5}">
                      <a16:colId xmlns:a16="http://schemas.microsoft.com/office/drawing/2014/main" val="3756480609"/>
                    </a:ext>
                  </a:extLst>
                </a:gridCol>
                <a:gridCol w="693072">
                  <a:extLst>
                    <a:ext uri="{9D8B030D-6E8A-4147-A177-3AD203B41FA5}">
                      <a16:colId xmlns:a16="http://schemas.microsoft.com/office/drawing/2014/main" val="3816359681"/>
                    </a:ext>
                  </a:extLst>
                </a:gridCol>
                <a:gridCol w="1139845">
                  <a:extLst>
                    <a:ext uri="{9D8B030D-6E8A-4147-A177-3AD203B41FA5}">
                      <a16:colId xmlns:a16="http://schemas.microsoft.com/office/drawing/2014/main" val="576227423"/>
                    </a:ext>
                  </a:extLst>
                </a:gridCol>
                <a:gridCol w="1220034">
                  <a:extLst>
                    <a:ext uri="{9D8B030D-6E8A-4147-A177-3AD203B41FA5}">
                      <a16:colId xmlns:a16="http://schemas.microsoft.com/office/drawing/2014/main" val="4036525107"/>
                    </a:ext>
                  </a:extLst>
                </a:gridCol>
              </a:tblGrid>
              <a:tr h="52292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Aggregation Rules</a:t>
                      </a:r>
                    </a:p>
                    <a:p>
                      <a:pPr algn="l" fontAlgn="t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(in diff. configurations)</a:t>
                      </a:r>
                    </a:p>
                  </a:txBody>
                  <a:tcPr marL="76114" marR="76114" marT="38057" marB="380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Error Rate</a:t>
                      </a:r>
                    </a:p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(Lower is Better)</a:t>
                      </a:r>
                    </a:p>
                  </a:txBody>
                  <a:tcPr marL="6901" marR="6901" marT="690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Test Accuracy</a:t>
                      </a:r>
                    </a:p>
                    <a:p>
                      <a:pPr marL="0" marR="0" lvl="0" indent="0" algn="r" defTabSz="34287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(Higher is Better)</a:t>
                      </a:r>
                    </a:p>
                  </a:txBody>
                  <a:tcPr marL="6901" marR="6901" marT="690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167808"/>
                  </a:ext>
                </a:extLst>
              </a:tr>
              <a:tr h="2718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FedAvg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30.8%, </a:t>
                      </a:r>
                      <a:r>
                        <a:rPr lang="en-AU" sz="800" b="1" u="none" strike="noStrike" dirty="0">
                          <a:effectLst/>
                          <a:latin typeface="+mj-lt"/>
                        </a:rPr>
                        <a:t>20.0%</a:t>
                      </a:r>
                    </a:p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(-10.8%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0.6%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42512"/>
                  </a:ext>
                </a:extLst>
              </a:tr>
              <a:tr h="27187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Trimmed Mean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Conserv</a:t>
                      </a:r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87.0%,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-12.3%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3.1%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716783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Perfect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-12.5%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5.7%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978402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Radical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0.5%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39265"/>
                  </a:ext>
                </a:extLst>
              </a:tr>
              <a:tr h="27187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Multi-</a:t>
                      </a:r>
                    </a:p>
                    <a:p>
                      <a:pPr algn="l" fontAlgn="t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Krum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114" marR="76114" marT="38057" marB="38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 err="1">
                          <a:effectLst/>
                          <a:latin typeface="+mj-lt"/>
                        </a:rPr>
                        <a:t>Conserv</a:t>
                      </a:r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83.7%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-0.6%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56.0%</a:t>
                      </a:r>
                      <a:endParaRPr lang="en-AU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21.5%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716856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Perfect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-2.7%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7.9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18202"/>
                  </a:ext>
                </a:extLst>
              </a:tr>
              <a:tr h="2718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  <a:latin typeface="+mj-lt"/>
                        </a:rPr>
                        <a:t>Radical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28.8%, </a:t>
                      </a:r>
                      <a:r>
                        <a:rPr lang="en-AU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27.3%</a:t>
                      </a:r>
                    </a:p>
                    <a:p>
                      <a:pPr algn="r" fontAlgn="b"/>
                      <a:r>
                        <a:rPr lang="en-AU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800" u="none" strike="noStrike" dirty="0">
                          <a:effectLst/>
                          <a:latin typeface="+mj-lt"/>
                        </a:rPr>
                        <a:t>-1.5%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35.3%, </a:t>
                      </a:r>
                      <a:r>
                        <a:rPr lang="en-AU" sz="800" b="1" u="none" strike="noStrike" dirty="0">
                          <a:effectLst/>
                          <a:latin typeface="+mj-lt"/>
                        </a:rPr>
                        <a:t>44.2%</a:t>
                      </a:r>
                    </a:p>
                    <a:p>
                      <a:pPr algn="r" fontAlgn="b"/>
                      <a:r>
                        <a:rPr lang="en-AU" sz="800" u="none" strike="noStrike" dirty="0">
                          <a:effectLst/>
                          <a:latin typeface="+mj-lt"/>
                        </a:rPr>
                        <a:t>(8.9%</a:t>
                      </a:r>
                      <a:r>
                        <a:rPr lang="en-AU" sz="8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lang="en-AU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01" marR="6901" marT="690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399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EC057-3E06-813C-7767-2EBAA973752F}"/>
              </a:ext>
            </a:extLst>
          </p:cNvPr>
          <p:cNvSpPr txBox="1"/>
          <p:nvPr/>
        </p:nvSpPr>
        <p:spPr>
          <a:xfrm>
            <a:off x="4932040" y="1563638"/>
            <a:ext cx="401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Average error rates and test accuracy of FL (ResNet-18) equipped with different robust-aggregation rules, with (</a:t>
            </a:r>
            <a:r>
              <a:rPr lang="en-AU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bold</a:t>
            </a:r>
            <a:r>
              <a:rPr lang="en-AU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and w/o FLAP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DA86A8-83F1-D392-F834-3D5FF13F8C93}"/>
              </a:ext>
            </a:extLst>
          </p:cNvPr>
          <p:cNvSpPr/>
          <p:nvPr/>
        </p:nvSpPr>
        <p:spPr>
          <a:xfrm>
            <a:off x="7020272" y="3147814"/>
            <a:ext cx="792088" cy="287346"/>
          </a:xfrm>
          <a:prstGeom prst="roundRect">
            <a:avLst/>
          </a:prstGeom>
          <a:solidFill>
            <a:srgbClr val="FFFF81">
              <a:alpha val="27843"/>
            </a:srgbClr>
          </a:solidFill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14CB59-540B-45D9-E2FF-2FFE321B37A3}"/>
              </a:ext>
            </a:extLst>
          </p:cNvPr>
          <p:cNvSpPr/>
          <p:nvPr/>
        </p:nvSpPr>
        <p:spPr>
          <a:xfrm>
            <a:off x="8244408" y="3664221"/>
            <a:ext cx="792088" cy="347689"/>
          </a:xfrm>
          <a:prstGeom prst="roundRect">
            <a:avLst/>
          </a:prstGeom>
          <a:solidFill>
            <a:srgbClr val="FFFF81">
              <a:alpha val="27843"/>
            </a:srgbClr>
          </a:solidFill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7CE7F-7785-414C-A858-640551C5A4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A676-493F-4C06-9CD3-E41DCA1A4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Approach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5FB6-8C78-4BAD-BC01-C59CBFC55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Evaluation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0B2E-BB87-4443-B599-344638F78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Discussion &amp; Conclusion</a:t>
            </a:r>
            <a:endParaRPr lang="en-SG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1FEE68-D9A7-4B28-ADF7-DB33EB3030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18B130-8172-4F91-8EDB-6FDCB70F81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S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C71AF7-40DA-4F24-9CA1-34E169F8FE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S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910270-0FEA-41D8-8308-C291BCA0A1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22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27A26B-9F7A-47CC-8215-670D86EFDF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SG" sz="1400" dirty="0"/>
              <a:t>FL + FM Research Direction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DDEA7E-D3D7-4E28-AFF9-FF244FB5FE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25</a:t>
            </a:r>
            <a:endParaRPr lang="en-SG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7D2EBE7-06DD-4D30-9B08-A849398E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19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2D9E-0D67-1508-1C61-666B4C66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SG" spc="-100" dirty="0"/>
              <a:t>RQ2.2: FLAP in adversarial settings (vs. advanced adversarial/defensive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9E9B-5C3C-EEED-A11D-59304291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Benchmarking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FLAP does not aim to replace existing </a:t>
            </a:r>
            <a:r>
              <a:rPr lang="en-SG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defense</a:t>
            </a: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but to co-exist and boost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carry out benchmarking by observing robustness-preservation with and without FLAP.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effectiveness: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FLAP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Fang’s defence (a.k.a. ERR+LFR)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FLAP together with Fang’s defence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Adversarial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knowledge attack </a:t>
            </a:r>
            <a:r>
              <a:rPr lang="en-SG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(Fang et al., 2020)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knowledge attack </a:t>
            </a:r>
            <a:r>
              <a:rPr lang="en-SG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(Fang et al., 2020)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03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2D9E-0D67-1508-1C61-666B4C66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67783"/>
            <a:ext cx="4992836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SG" spc="-100" dirty="0"/>
              <a:t>RQ2.2: FLAP in adversarial settings (vs. advanced adversarial/defensive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9E9B-5C3C-EEED-A11D-59304291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03887"/>
            <a:ext cx="4032448" cy="3871830"/>
          </a:xfrm>
        </p:spPr>
        <p:txBody>
          <a:bodyPr>
            <a:normAutofit/>
          </a:bodyPr>
          <a:lstStyle/>
          <a:p>
            <a:r>
              <a:rPr lang="en-SG" sz="1400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FLAP brings a </a:t>
            </a:r>
            <a:r>
              <a:rPr lang="en-SG" sz="1400" b="1" i="1" dirty="0"/>
              <a:t>higher accuracy</a:t>
            </a:r>
            <a:r>
              <a:rPr lang="en-SG" sz="1400" dirty="0"/>
              <a:t> and </a:t>
            </a:r>
            <a:r>
              <a:rPr lang="en-SG" sz="1400" b="1" i="1" dirty="0"/>
              <a:t>lower error rate</a:t>
            </a:r>
            <a:r>
              <a:rPr lang="en-SG" sz="1400" dirty="0"/>
              <a:t> in the vast majority of adversarial settings. </a:t>
            </a:r>
          </a:p>
          <a:p>
            <a:endParaRPr lang="en-SG" sz="1400" b="1" dirty="0"/>
          </a:p>
          <a:p>
            <a:r>
              <a:rPr lang="en-SG" sz="1400" b="1" dirty="0"/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FLAP is shown effective towards Byzantine-robust FL in both benign and adversarial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It can boost existing </a:t>
            </a:r>
            <a:r>
              <a:rPr lang="en-SG" sz="1400" dirty="0" err="1"/>
              <a:t>defenses</a:t>
            </a:r>
            <a:r>
              <a:rPr lang="en-SG" sz="1400" dirty="0"/>
              <a:t> for a higher degree of Byzantine-robustness.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E7632-37B5-B09E-8743-95B2CAB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49471"/>
              </p:ext>
            </p:extLst>
          </p:nvPr>
        </p:nvGraphicFramePr>
        <p:xfrm>
          <a:off x="4788026" y="583281"/>
          <a:ext cx="4143100" cy="4044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976">
                  <a:extLst>
                    <a:ext uri="{9D8B030D-6E8A-4147-A177-3AD203B41FA5}">
                      <a16:colId xmlns:a16="http://schemas.microsoft.com/office/drawing/2014/main" val="787596422"/>
                    </a:ext>
                  </a:extLst>
                </a:gridCol>
                <a:gridCol w="560468">
                  <a:extLst>
                    <a:ext uri="{9D8B030D-6E8A-4147-A177-3AD203B41FA5}">
                      <a16:colId xmlns:a16="http://schemas.microsoft.com/office/drawing/2014/main" val="4032142629"/>
                    </a:ext>
                  </a:extLst>
                </a:gridCol>
                <a:gridCol w="144995">
                  <a:extLst>
                    <a:ext uri="{9D8B030D-6E8A-4147-A177-3AD203B41FA5}">
                      <a16:colId xmlns:a16="http://schemas.microsoft.com/office/drawing/2014/main" val="2019439250"/>
                    </a:ext>
                  </a:extLst>
                </a:gridCol>
                <a:gridCol w="879221">
                  <a:extLst>
                    <a:ext uri="{9D8B030D-6E8A-4147-A177-3AD203B41FA5}">
                      <a16:colId xmlns:a16="http://schemas.microsoft.com/office/drawing/2014/main" val="726322758"/>
                    </a:ext>
                  </a:extLst>
                </a:gridCol>
                <a:gridCol w="749016">
                  <a:extLst>
                    <a:ext uri="{9D8B030D-6E8A-4147-A177-3AD203B41FA5}">
                      <a16:colId xmlns:a16="http://schemas.microsoft.com/office/drawing/2014/main" val="2619169112"/>
                    </a:ext>
                  </a:extLst>
                </a:gridCol>
                <a:gridCol w="756424">
                  <a:extLst>
                    <a:ext uri="{9D8B030D-6E8A-4147-A177-3AD203B41FA5}">
                      <a16:colId xmlns:a16="http://schemas.microsoft.com/office/drawing/2014/main" val="2735023552"/>
                    </a:ext>
                  </a:extLst>
                </a:gridCol>
              </a:tblGrid>
              <a:tr h="18576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Aggregation </a:t>
                      </a:r>
                    </a:p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Rules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Auxiliary </a:t>
                      </a:r>
                      <a:r>
                        <a:rPr lang="en-AU" sz="700" b="1" u="none" strike="noStrike" dirty="0" err="1">
                          <a:effectLst/>
                        </a:rPr>
                        <a:t>Defense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Adversarial Models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Adversarial Models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49" marR="87249" marT="43625" marB="4362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1437"/>
                  </a:ext>
                </a:extLst>
              </a:tr>
              <a:tr h="122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sz="600" b="1" u="none" strike="noStrike" dirty="0">
                          <a:effectLst/>
                        </a:rPr>
                        <a:t>Targeted Label Flipping</a:t>
                      </a:r>
                      <a:endParaRPr lang="en-SG" sz="2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500" b="1" u="none" strike="noStrike" dirty="0">
                          <a:effectLst/>
                        </a:rPr>
                        <a:t>Targeted Label Flipping</a:t>
                      </a:r>
                      <a:endParaRPr lang="en-AU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600" b="1" u="none" strike="noStrike" dirty="0">
                          <a:effectLst/>
                        </a:rPr>
                        <a:t>Partial Knowledge</a:t>
                      </a:r>
                      <a:endParaRPr lang="en-A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600" b="1" u="none" strike="noStrike" dirty="0">
                          <a:effectLst/>
                        </a:rPr>
                        <a:t>Full Knowledge</a:t>
                      </a:r>
                      <a:endParaRPr lang="en-A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6129"/>
                  </a:ext>
                </a:extLst>
              </a:tr>
              <a:tr h="10716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Error Rates (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 </a:t>
                      </a:r>
                      <a:r>
                        <a:rPr lang="en-US" sz="700" b="1" u="none" strike="noStrike" dirty="0">
                          <a:effectLst/>
                        </a:rPr>
                        <a:t>Lower is Better)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093923"/>
                  </a:ext>
                </a:extLst>
              </a:tr>
              <a:tr h="105566"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 err="1">
                          <a:effectLst/>
                        </a:rPr>
                        <a:t>FedAvg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-10.8%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-42.8%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-20.0%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776934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Trimmed Mean (Cons.)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-12.3%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-9.6%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-31.8%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775888"/>
                  </a:ext>
                </a:extLst>
              </a:tr>
              <a:tr h="18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>
                          <a:effectLst/>
                        </a:rPr>
                        <a:t>ERR+LFR</a:t>
                      </a:r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-39.2%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-8.7%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-16.3%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035483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Trimmed Mean (Perfect)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-12.5%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-5.4%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-5.1%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23811"/>
                  </a:ext>
                </a:extLst>
              </a:tr>
              <a:tr h="18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>
                          <a:effectLst/>
                        </a:rPr>
                        <a:t>ERR+LFR</a:t>
                      </a:r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-1.2%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-6.4%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042427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Trimmed Mean (Radical)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-2.1%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360241"/>
                  </a:ext>
                </a:extLst>
              </a:tr>
              <a:tr h="18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>
                          <a:effectLst/>
                        </a:rPr>
                        <a:t>ERR+LFR</a:t>
                      </a:r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0.0%</a:t>
                      </a:r>
                      <a:r>
                        <a:rPr lang="en-AU" sz="7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◆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-0.3%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1065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Multi-Krum (</a:t>
                      </a:r>
                      <a:r>
                        <a:rPr lang="en-AU" sz="700" b="1" u="none" strike="noStrike" dirty="0" err="1">
                          <a:effectLst/>
                        </a:rPr>
                        <a:t>Conserv</a:t>
                      </a:r>
                      <a:r>
                        <a:rPr lang="en-AU" sz="700" b="1" u="none" strike="noStrike" dirty="0">
                          <a:effectLst/>
                        </a:rPr>
                        <a:t>.)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-0.6%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-18.5%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-9.6%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27593"/>
                  </a:ext>
                </a:extLst>
              </a:tr>
              <a:tr h="155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>
                          <a:effectLst/>
                        </a:rPr>
                        <a:t>ERR+LFR</a:t>
                      </a:r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-0.8%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-10.9%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-8.1%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73903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Multi-Krum (Perfect)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-2.7%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-7.1%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-6.4%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983212"/>
                  </a:ext>
                </a:extLst>
              </a:tr>
              <a:tr h="155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-2.7%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-6.4%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-6.4%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72646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Multi-Krum (Radical)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-1.5%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-9.4%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-2.3%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1011"/>
                  </a:ext>
                </a:extLst>
              </a:tr>
              <a:tr h="155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-6.4%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-6.9%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-10.2%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790594"/>
                  </a:ext>
                </a:extLst>
              </a:tr>
              <a:tr h="10716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Test Accuracy (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 </a:t>
                      </a:r>
                      <a:r>
                        <a:rPr lang="en-US" sz="700" b="1" u="none" strike="noStrike" dirty="0">
                          <a:effectLst/>
                        </a:rPr>
                        <a:t>Higher is Better)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411112"/>
                  </a:ext>
                </a:extLst>
              </a:tr>
              <a:tr h="105566">
                <a:tc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>
                          <a:effectLst/>
                        </a:rPr>
                        <a:t>FedAvg</a:t>
                      </a:r>
                      <a:endParaRPr lang="en-A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0.0%</a:t>
                      </a:r>
                      <a:r>
                        <a:rPr lang="en-AU" sz="7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◆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0.2%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057754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Trimmed Mean (Cons.)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3.1%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3.8%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2.6%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401243"/>
                  </a:ext>
                </a:extLst>
              </a:tr>
              <a:tr h="18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-0.2%</a:t>
                      </a:r>
                      <a:r>
                        <a:rPr lang="en-AU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5.2%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1.3%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79108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Trimmed Mean (Perfect)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5.7%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2.6%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12107"/>
                  </a:ext>
                </a:extLst>
              </a:tr>
              <a:tr h="18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-0.4%</a:t>
                      </a:r>
                      <a:r>
                        <a:rPr lang="en-AU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0.5%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-0.2%</a:t>
                      </a:r>
                      <a:r>
                        <a:rPr lang="en-AU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58675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Trimmed Mean (Radical)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0.5%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-0.4%</a:t>
                      </a:r>
                      <a:r>
                        <a:rPr lang="en-AU" sz="7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▼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99862"/>
                  </a:ext>
                </a:extLst>
              </a:tr>
              <a:tr h="18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0.2%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0.0%</a:t>
                      </a:r>
                      <a:r>
                        <a:rPr lang="en-AU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◆</a:t>
                      </a:r>
                      <a:endParaRPr lang="en-AU" sz="7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437406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Multi-Krum (Cons.)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21.5%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20.8%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14.6%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62384"/>
                  </a:ext>
                </a:extLst>
              </a:tr>
              <a:tr h="155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21.6%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21.7%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22.1%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78165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Multi-Krum (Perfect)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7.9%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8.7%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8.7%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63163"/>
                  </a:ext>
                </a:extLst>
              </a:tr>
              <a:tr h="155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7.9%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8.7%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10.4%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298166"/>
                  </a:ext>
                </a:extLst>
              </a:tr>
              <a:tr h="10556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Multi-Krum (Radical)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––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8.9%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9.9%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11.3%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188292"/>
                  </a:ext>
                </a:extLst>
              </a:tr>
              <a:tr h="155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700" b="1" u="none" strike="noStrike" dirty="0">
                          <a:effectLst/>
                        </a:rPr>
                        <a:t>ERR+LFR</a:t>
                      </a:r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28" marR="3528" marT="3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8.9%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12.4%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700" u="none" strike="noStrike" dirty="0">
                          <a:effectLst/>
                        </a:rPr>
                        <a:t>11.5%</a:t>
                      </a:r>
                      <a:r>
                        <a:rPr lang="en-AU" sz="7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lang="en-A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6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AC8001-85EE-0493-7171-AC05E06284A7}"/>
              </a:ext>
            </a:extLst>
          </p:cNvPr>
          <p:cNvSpPr txBox="1"/>
          <p:nvPr/>
        </p:nvSpPr>
        <p:spPr>
          <a:xfrm>
            <a:off x="4580756" y="159508"/>
            <a:ext cx="44167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Changes in average error rates and test accuracy of FL (ResNet-18) </a:t>
            </a:r>
            <a:r>
              <a:rPr lang="en-US" altLang="zh-CN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 various adversarial and defensive settings</a:t>
            </a:r>
            <a:r>
              <a:rPr lang="en-AU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after the adoption of FLAP</a:t>
            </a:r>
            <a:endParaRPr lang="en-US" sz="105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1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04C-B620-72DD-03E2-2ACFA083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275606"/>
            <a:ext cx="5492700" cy="523220"/>
          </a:xfrm>
        </p:spPr>
        <p:txBody>
          <a:bodyPr/>
          <a:lstStyle/>
          <a:p>
            <a:r>
              <a:rPr lang="en-US" dirty="0"/>
              <a:t>Discussion &amp; Conclusion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93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58A2-1ED5-2FED-F6C9-F59C87DA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Improvement of current data-agnostic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Expand the coverage of model pruning (e.g., support of residual 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 test set to guide model pruning</a:t>
            </a:r>
          </a:p>
          <a:p>
            <a:endParaRPr lang="en-SG" b="1" dirty="0"/>
          </a:p>
          <a:p>
            <a:r>
              <a:rPr lang="en-SG" b="1" dirty="0"/>
              <a:t>An adaptive defence paradigm toward Byzantine-robust FL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Adaptive in the black-box adversarial 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Expect new defence that can co-exist with existing approaches </a:t>
            </a:r>
          </a:p>
        </p:txBody>
      </p:sp>
    </p:spTree>
    <p:extLst>
      <p:ext uri="{BB962C8B-B14F-4D97-AF65-F5344CB8AC3E}">
        <p14:creationId xmlns:p14="http://schemas.microsoft.com/office/powerpoint/2010/main" val="7613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58A2-1ED5-2FED-F6C9-F59C87DA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FLAP: a novel FL pruning technique for enhancing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Without relying on an estimation of malicious clients’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Makes no request for the cooperation of participating clients</a:t>
            </a:r>
          </a:p>
          <a:p>
            <a:endParaRPr lang="en-SG" b="1" dirty="0"/>
          </a:p>
          <a:p>
            <a:r>
              <a:rPr lang="en-SG" b="1" dirty="0"/>
              <a:t>FLAP is a defensive technique that can coexist with off-the-shelf approaches and boost their robustness preservation.</a:t>
            </a:r>
          </a:p>
        </p:txBody>
      </p:sp>
    </p:spTree>
    <p:extLst>
      <p:ext uri="{BB962C8B-B14F-4D97-AF65-F5344CB8AC3E}">
        <p14:creationId xmlns:p14="http://schemas.microsoft.com/office/powerpoint/2010/main" val="160810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4FBE-D492-B283-E893-2F4B479A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275606"/>
            <a:ext cx="5492700" cy="523220"/>
          </a:xfrm>
        </p:spPr>
        <p:txBody>
          <a:bodyPr/>
          <a:lstStyle/>
          <a:p>
            <a:r>
              <a:rPr lang="en-SG" dirty="0"/>
              <a:t>FL + FM Research Direction</a:t>
            </a:r>
          </a:p>
        </p:txBody>
      </p:sp>
    </p:spTree>
    <p:extLst>
      <p:ext uri="{BB962C8B-B14F-4D97-AF65-F5344CB8AC3E}">
        <p14:creationId xmlns:p14="http://schemas.microsoft.com/office/powerpoint/2010/main" val="1811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557" y="483518"/>
            <a:ext cx="4860032" cy="3744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 + FM Research Direction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58A2-1ED5-2FED-F6C9-F59C87DA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Gartner Hype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 Privacy Laws in Europe, US, </a:t>
            </a:r>
          </a:p>
          <a:p>
            <a:r>
              <a:rPr lang="en-SG" dirty="0"/>
              <a:t>       and Singapore,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Responsible AI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124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FL Increasing Fast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843558"/>
            <a:ext cx="6079057" cy="388843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1720" y="1851670"/>
            <a:ext cx="288032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FL-LLM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58A2-1ED5-2FED-F6C9-F59C87DA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131590"/>
            <a:ext cx="7920880" cy="36004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Privacy in Fine-tuning, Prompting</a:t>
            </a:r>
          </a:p>
          <a:p>
            <a:endParaRPr lang="en-SG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/>
              <a:t>High-quality public-domain data depleted.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sz="1000" dirty="0"/>
              <a:t>*Will we run out of data? An analysis of the limits of scaling datasets in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08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Stages of LLM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915566"/>
            <a:ext cx="7632848" cy="324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00" y="4371950"/>
            <a:ext cx="8352928" cy="5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04C-B620-72DD-03E2-2ACFA083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275606"/>
            <a:ext cx="5492700" cy="523220"/>
          </a:xfrm>
        </p:spPr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5F9D-4B90-47F0-702E-0580D2E29F5C}"/>
              </a:ext>
            </a:extLst>
          </p:cNvPr>
          <p:cNvSpPr txBox="1">
            <a:spLocks/>
          </p:cNvSpPr>
          <p:nvPr/>
        </p:nvSpPr>
        <p:spPr>
          <a:xfrm>
            <a:off x="755576" y="1995686"/>
            <a:ext cx="4176464" cy="23762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Federated Learning (FL)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Attacking Federated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Byzantine-robust Federated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Pruning meets Federated Learning… 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5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FTL-LLM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864" y="771550"/>
            <a:ext cx="7737584" cy="3384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4227934"/>
            <a:ext cx="511053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F19-8F25-C524-9EF8-937BC6A0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FL + LLM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053" y="961134"/>
            <a:ext cx="7920037" cy="3410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646" y="4587974"/>
            <a:ext cx="5365546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2F2F-5EC2-4978-A5C9-785E9C48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275606"/>
            <a:ext cx="5492700" cy="523220"/>
          </a:xfrm>
        </p:spPr>
        <p:txBody>
          <a:bodyPr/>
          <a:lstStyle/>
          <a:p>
            <a:r>
              <a:rPr lang="en-US" dirty="0"/>
              <a:t>Q&amp;A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56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7F4B-E544-A3A4-710A-3CFBF686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B0D6-3C5F-EE20-6F3A-312D0CFE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04739"/>
            <a:ext cx="8496944" cy="3528392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Blanchard, P., </a:t>
            </a:r>
            <a:r>
              <a:rPr lang="en-S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Mhamdi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E.M.E., </a:t>
            </a:r>
            <a:r>
              <a:rPr lang="en-S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Guerraoui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R., Stainer, J.: Machine learning with adversaries: Byzantine tolerant gradient descent. In: Advances in neural information processing systems (</a:t>
            </a:r>
            <a:r>
              <a:rPr lang="en-S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NeurIPS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pp. 119–129 (2017)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Cao, X., Fang, M., Liu, J., Gong, N.Z.: </a:t>
            </a:r>
            <a:r>
              <a:rPr lang="en-S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Fltrust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Byzantine-robust federated learning via trust bootstrapping. In: Network and Distributed System Security Symposium (NDSS). The Internet Society (2021)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Chen, X., Liu, C., Li, B., Lu, K., Song, D.: Targeted backdoor attacks on deep learning systems using data poisoning. </a:t>
            </a:r>
            <a:r>
              <a:rPr lang="en-S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arXiv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preprint arXiv:1712.05526 (2017)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</a:t>
            </a:r>
            <a:r>
              <a:rPr lang="en-S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Mhamdi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E. M., </a:t>
            </a:r>
            <a:r>
              <a:rPr lang="en-SG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Guerraoui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R., and Rouault, S.： The hidden vulnerability of distributed learning in Byzantium. In: 35th International Conference on Machine Learning (ICML) (2018)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Fang, M., Cao, X., Jia, J., Gong, N.: Local model poisoning attacks to byzantine-robust federated learning. In: 29th USENIX Security Symposium (2020)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Meng, M.H., Bai, G., Teo, S.G., Dong, J.S.: Supervised robustness-preserving data-free neural network pruning. In: International Conference on Engineering of Complex Computer Systems (ICECCS) (2023)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Meng, M.H., Bai, G., Teo, S.G., Hou, Z., Xiao, Y., Lin, Y., Dong, J.S.: Adversarial robustness of deep neural networks: A survey from a formal verification perspective. IEEE Transactions on Dependable and Secure Computing (IEEE TDSC) (2022)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Srinivas, S., Babu, R.V.: Data-free parameter pruning for deep neural networks. In: Proceedings of the British Machine Vision Conference (BMVC) (2015)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Yin, D., Chen, Y., Ramchandran, K., Bartlett, P.L.: Byzantine-robust distributed learning: Towards optimal statistical rates. In: International Conference on Machine Learning (ICML) (2018)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Wu, C., Yang, X., Zhu, S., Mitra, P.: Toward Cleansing Backdoored Neural Networks in Federated Learning. In: IEEE 42nd International Conference on Distributed Computing Systems (ICDCS) (2022)</a:t>
            </a:r>
          </a:p>
        </p:txBody>
      </p:sp>
    </p:spTree>
    <p:extLst>
      <p:ext uri="{BB962C8B-B14F-4D97-AF65-F5344CB8AC3E}">
        <p14:creationId xmlns:p14="http://schemas.microsoft.com/office/powerpoint/2010/main" val="15922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1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B6B-53E6-4C1C-8EE8-AF5F226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39502"/>
            <a:ext cx="7920880" cy="720080"/>
          </a:xfrm>
        </p:spPr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1695-11DF-416E-82BD-B5FCE68E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31590"/>
            <a:ext cx="4896544" cy="352839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Federated Learning (FL)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Collaborative machine learning has been demonstrated effective on lightweight devices like smartphones.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Federated learning (FL) is a collaborative learning paradigm designed to preserve participating clients’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It also enables mobile and edge devices to participate in solving complex real-world problems, including financial services, cybersecurity, healthcare, and knowledge discovery.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Google’s </a:t>
            </a:r>
            <a:r>
              <a:rPr lang="en-SG" dirty="0" err="1"/>
              <a:t>Gboard</a:t>
            </a:r>
            <a:r>
              <a:rPr lang="en-SG" dirty="0"/>
              <a:t> is a representative application of federated learning on Android devices.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937916-ABFC-C004-66F8-0294F17F407F}"/>
              </a:ext>
            </a:extLst>
          </p:cNvPr>
          <p:cNvGrpSpPr/>
          <p:nvPr/>
        </p:nvGrpSpPr>
        <p:grpSpPr>
          <a:xfrm>
            <a:off x="6435589" y="-539"/>
            <a:ext cx="2460024" cy="3004338"/>
            <a:chOff x="8426903" y="138099"/>
            <a:chExt cx="3531525" cy="4312923"/>
          </a:xfrm>
        </p:grpSpPr>
        <p:pic>
          <p:nvPicPr>
            <p:cNvPr id="7" name="Picture 8" descr="Gboard – the Google Keyboard on the App Store">
              <a:extLst>
                <a:ext uri="{FF2B5EF4-FFF2-40B4-BE49-F238E27FC236}">
                  <a16:creationId xmlns:a16="http://schemas.microsoft.com/office/drawing/2014/main" id="{2FD295DC-6E43-7F20-0813-D9729DDB9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602147" y="138099"/>
              <a:ext cx="3096598" cy="139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ACBE63-EB6D-90DD-D031-96BFADDA6FA1}"/>
                </a:ext>
              </a:extLst>
            </p:cNvPr>
            <p:cNvGrpSpPr/>
            <p:nvPr/>
          </p:nvGrpSpPr>
          <p:grpSpPr>
            <a:xfrm>
              <a:off x="8426903" y="138099"/>
              <a:ext cx="3531525" cy="4312923"/>
              <a:chOff x="7991475" y="976262"/>
              <a:chExt cx="3531525" cy="4465995"/>
            </a:xfrm>
          </p:grpSpPr>
          <p:pic>
            <p:nvPicPr>
              <p:cNvPr id="9" name="Picture 2" descr="PPML Series #3 - Federated Learning for Mobile Keyboard Prediction |  Shreyansh Singh">
                <a:extLst>
                  <a:ext uri="{FF2B5EF4-FFF2-40B4-BE49-F238E27FC236}">
                    <a16:creationId xmlns:a16="http://schemas.microsoft.com/office/drawing/2014/main" id="{71328897-E88C-A096-FDA9-F2C5C72D3F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8208314" y="2398991"/>
                <a:ext cx="3012136" cy="2611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368198D-9FCD-2232-0CAA-FD35DDC2D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1"/>
              <a:stretch/>
            </p:blipFill>
            <p:spPr>
              <a:xfrm>
                <a:off x="7991475" y="976262"/>
                <a:ext cx="3531525" cy="4465995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CA93B7-B1B3-6285-102B-E7D1A3D86CDC}"/>
              </a:ext>
            </a:extLst>
          </p:cNvPr>
          <p:cNvSpPr txBox="1"/>
          <p:nvPr/>
        </p:nvSpPr>
        <p:spPr>
          <a:xfrm>
            <a:off x="5675186" y="3111198"/>
            <a:ext cx="32434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05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Gboard</a:t>
            </a:r>
            <a:r>
              <a:rPr lang="en-SG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(Google’s input method on Android </a:t>
            </a:r>
            <a:r>
              <a:rPr lang="en-US" altLang="zh-CN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devices) has adopted federated learning technique in predicting users’ keyboard input.</a:t>
            </a:r>
            <a:endParaRPr lang="en-SG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B6B-53E6-4C1C-8EE8-AF5F226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39502"/>
            <a:ext cx="7920880" cy="720080"/>
          </a:xfrm>
        </p:spPr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1695-11DF-416E-82BD-B5FCE68E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31590"/>
            <a:ext cx="5184576" cy="3240360"/>
          </a:xfrm>
        </p:spPr>
        <p:txBody>
          <a:bodyPr>
            <a:norm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Attacking Federated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 is prone to be manipulated by malicious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Malicious clients can deploy the poisoning attack.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Untargeted attacks </a:t>
            </a:r>
          </a:p>
          <a:p>
            <a:pPr marL="971550" lvl="2" indent="-285750"/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 to reduce the overall learning accuracy.</a:t>
            </a:r>
          </a:p>
          <a:p>
            <a:pPr marL="971550" lvl="2" indent="-285750"/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(Comparably) easier to defend.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attack</a:t>
            </a:r>
          </a:p>
          <a:p>
            <a:pPr marL="971550" lvl="2" indent="-285750"/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 to precisely misclassify.</a:t>
            </a:r>
          </a:p>
          <a:p>
            <a:pPr marL="971550" lvl="2" indent="-285750"/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label-flipping or backdoor.</a:t>
            </a:r>
          </a:p>
        </p:txBody>
      </p:sp>
    </p:spTree>
    <p:extLst>
      <p:ext uri="{BB962C8B-B14F-4D97-AF65-F5344CB8AC3E}">
        <p14:creationId xmlns:p14="http://schemas.microsoft.com/office/powerpoint/2010/main" val="7690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B6B-53E6-4C1C-8EE8-AF5F226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39502"/>
            <a:ext cx="7920880" cy="720080"/>
          </a:xfrm>
        </p:spPr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1695-11DF-416E-82BD-B5FCE68E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843558"/>
            <a:ext cx="5040560" cy="352839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Byzantine-robust Federated Learning </a:t>
            </a:r>
            <a:r>
              <a:rPr lang="en-US" sz="11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(as of mid-2023)</a:t>
            </a:r>
          </a:p>
          <a:p>
            <a:pPr>
              <a:spcAft>
                <a:spcPts val="600"/>
              </a:spcAft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Byzantine-resilient aggregations 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(instead of </a:t>
            </a:r>
            <a:r>
              <a:rPr lang="en-SG" sz="11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FedAvg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SG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Statistical: Median, Trimmed-mean 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(Yin et al., 2018)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Distance-based: Krum, Multi-Krum, </a:t>
            </a:r>
            <a:r>
              <a:rPr lang="en-SG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Bulyan</a:t>
            </a: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(Blanchard et al., 2017, El </a:t>
            </a:r>
            <a:r>
              <a:rPr lang="en-SG" sz="11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Mhamdi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al., 2018)</a:t>
            </a:r>
            <a:endParaRPr lang="en-SG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Auxiliary (but effective) </a:t>
            </a:r>
            <a:r>
              <a:rPr lang="en-SG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defenses</a:t>
            </a:r>
            <a:endParaRPr lang="en-SG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Pre-aggregation or Post-aggregation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ERR, LFR, and ERR+LFR 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(Fang et al., 2020)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Trust bootstrapping 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(Cao et al., 2021)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Post-training pruning &amp; fine-tuning </a:t>
            </a:r>
            <a:r>
              <a:rPr lang="en-SG" sz="11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(Wu et al., 2022)</a:t>
            </a:r>
            <a:endParaRPr lang="en-SG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8125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B6B-53E6-4C1C-8EE8-AF5F226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39502"/>
            <a:ext cx="7920880" cy="720080"/>
          </a:xfrm>
        </p:spPr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1695-11DF-416E-82BD-B5FCE68E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15566"/>
            <a:ext cx="5904656" cy="3744416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When Pruning meets Federated Learning…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Pruning has shown effective in robust-FL </a:t>
            </a:r>
            <a:r>
              <a:rPr lang="en-SG" sz="1300" i="1" dirty="0"/>
              <a:t>(Wu et al., 2022)</a:t>
            </a:r>
            <a:r>
              <a:rPr lang="en-SG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It can remove redundant and “backdoor” neurons that trigger misbehaviours.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It relies on a voting process which requests participating clients’ cooperation.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Pruning can be </a:t>
            </a:r>
            <a:r>
              <a:rPr lang="en-SG" i="1" dirty="0"/>
              <a:t>data-hungry </a:t>
            </a:r>
            <a:r>
              <a:rPr lang="en-SG" dirty="0"/>
              <a:t>and </a:t>
            </a:r>
            <a:r>
              <a:rPr lang="en-SG" i="1" dirty="0"/>
              <a:t>data-agnostic</a:t>
            </a:r>
            <a:r>
              <a:rPr lang="en-S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Data-agnostic pruning is a stream of pruning techniques that does not request dataset access and re-training.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Date-free parameter pruning</a:t>
            </a:r>
            <a:r>
              <a:rPr lang="en-SG" sz="1600" i="1" dirty="0"/>
              <a:t> </a:t>
            </a:r>
            <a:r>
              <a:rPr lang="en-SG" sz="1400" i="1" dirty="0"/>
              <a:t>(Srinivas &amp; Babu, 2015)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 err="1"/>
              <a:t>Paoding</a:t>
            </a:r>
            <a:r>
              <a:rPr lang="en-SG" sz="1600" dirty="0"/>
              <a:t>-dl</a:t>
            </a:r>
            <a:r>
              <a:rPr lang="en-SG" dirty="0"/>
              <a:t> </a:t>
            </a:r>
            <a:r>
              <a:rPr lang="en-SG" sz="1400" i="1" dirty="0"/>
              <a:t>(Meng et al.,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Data-agnostic pruning is suitable for the FL paradigm because each party only has limited access to the training dataset.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9D1CAF-901D-EEFB-1C3C-E9C2DF603088}"/>
              </a:ext>
            </a:extLst>
          </p:cNvPr>
          <p:cNvGrpSpPr/>
          <p:nvPr/>
        </p:nvGrpSpPr>
        <p:grpSpPr>
          <a:xfrm>
            <a:off x="6576520" y="2715766"/>
            <a:ext cx="2348475" cy="1463513"/>
            <a:chOff x="2074475" y="4506439"/>
            <a:chExt cx="2108402" cy="1313905"/>
          </a:xfrm>
        </p:grpSpPr>
        <p:pic>
          <p:nvPicPr>
            <p:cNvPr id="7" name="Picture 6" descr="A group of white dots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D96F948B-CCB9-2C4D-157F-3613F425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4475" y="4705775"/>
              <a:ext cx="2108402" cy="1114569"/>
            </a:xfrm>
            <a:prstGeom prst="rect">
              <a:avLst/>
            </a:prstGeom>
          </p:spPr>
        </p:pic>
        <p:pic>
          <p:nvPicPr>
            <p:cNvPr id="8" name="Picture 7" descr="A black and white image of a pair of scissors&#10;&#10;Description automatically generated with low confidence">
              <a:extLst>
                <a:ext uri="{FF2B5EF4-FFF2-40B4-BE49-F238E27FC236}">
                  <a16:creationId xmlns:a16="http://schemas.microsoft.com/office/drawing/2014/main" id="{74DEA9B0-4A4E-4E95-3BD9-7AE88231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2471198" y="4506439"/>
              <a:ext cx="270221" cy="270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2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04C-B620-72DD-03E2-2ACFA083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275606"/>
            <a:ext cx="5492700" cy="523220"/>
          </a:xfrm>
        </p:spPr>
        <p:txBody>
          <a:bodyPr/>
          <a:lstStyle/>
          <a:p>
            <a:r>
              <a:rPr lang="en-US" dirty="0"/>
              <a:t>Our 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5F9D-4B90-47F0-702E-0580D2E29F5C}"/>
              </a:ext>
            </a:extLst>
          </p:cNvPr>
          <p:cNvSpPr txBox="1">
            <a:spLocks/>
          </p:cNvSpPr>
          <p:nvPr/>
        </p:nvSpPr>
        <p:spPr>
          <a:xfrm>
            <a:off x="755576" y="1995686"/>
            <a:ext cx="4176464" cy="23762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Data-free Model Pruning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07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E60E-7A51-F9EA-A2B9-5E93CA8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135D-A151-0024-2250-49941B82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Byzantine-resilient aggregations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Tend to over-rely on the estimation of the population of malicious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Auxiliary defences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 participating clients’ cooperation, or even disclosure of their training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work well with each other.</a:t>
            </a: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Goal</a:t>
            </a:r>
            <a:endParaRPr lang="en-S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AE521-4C6D-5924-A4CB-2FF4317A1D7C}"/>
              </a:ext>
            </a:extLst>
          </p:cNvPr>
          <p:cNvSpPr txBox="1"/>
          <p:nvPr/>
        </p:nvSpPr>
        <p:spPr>
          <a:xfrm>
            <a:off x="1115616" y="3633286"/>
            <a:ext cx="777686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study the adoption of pruning that </a:t>
            </a:r>
            <a:r>
              <a:rPr lang="en-US" sz="1400" b="1" i="1" baseline="400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(1) </a:t>
            </a:r>
            <a:r>
              <a:rPr lang="en-US" sz="1400" b="1" i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not rely on the training data</a:t>
            </a:r>
            <a:r>
              <a:rPr lang="en-US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therefore, can be solely performed by the server </a:t>
            </a:r>
            <a:r>
              <a:rPr lang="en-US" sz="1400" b="1" i="1" baseline="400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 </a:t>
            </a:r>
            <a:r>
              <a:rPr lang="en-US" sz="1400" b="1" i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boost the robustness-preservation </a:t>
            </a:r>
            <a:r>
              <a:rPr lang="en-US" sz="1400" b="1" i="1" baseline="400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 </a:t>
            </a:r>
            <a:r>
              <a:rPr lang="en-US" sz="1400" b="1" i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(explicitly) asking for clients’ cooperation</a:t>
            </a:r>
            <a:r>
              <a:rPr lang="en-US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AU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RESConfid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BBB09FB0BBF84C8384508E1EE9229A" ma:contentTypeVersion="9" ma:contentTypeDescription="Create a new document." ma:contentTypeScope="" ma:versionID="26bea3c129d7d8437441a8da6be57eb5">
  <xsd:schema xmlns:xsd="http://www.w3.org/2001/XMLSchema" xmlns:xs="http://www.w3.org/2001/XMLSchema" xmlns:p="http://schemas.microsoft.com/office/2006/metadata/properties" xmlns:ns1="http://schemas.microsoft.com/sharepoint/v3" xmlns:ns2="15702953-6a97-4450-9943-1601970aa5a5" targetNamespace="http://schemas.microsoft.com/office/2006/metadata/properties" ma:root="true" ma:fieldsID="cfc346d26292adc76459276a4069516e" ns1:_="" ns2:_="">
    <xsd:import namespace="http://schemas.microsoft.com/sharepoint/v3"/>
    <xsd:import namespace="15702953-6a97-4450-9943-1601970aa5a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02953-6a97-4450-9943-1601970aa5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9339FA-2743-481D-BF71-6B7DA0014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5702953-6a97-4450-9943-1601970aa5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E3F3F-1673-41ED-A9AC-95F7FC55D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B9887F-8B05-4D82-8A14-499F2D417D27}">
  <ds:schemaRefs>
    <ds:schemaRef ds:uri="http://purl.org/dc/dcmitype/"/>
    <ds:schemaRef ds:uri="15702953-6a97-4450-9943-1601970aa5a5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A-STAR_PPT_Template_2020_(16.9)_200203.thmx</Template>
  <TotalTime>9998</TotalTime>
  <Words>3151</Words>
  <Application>Microsoft Office PowerPoint</Application>
  <PresentationFormat>On-screen Show (16:9)</PresentationFormat>
  <Paragraphs>492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Open Sans</vt:lpstr>
      <vt:lpstr>ARESConfidential</vt:lpstr>
      <vt:lpstr>Enhancing Federated Learning Robustness using Data-agnostic Model Pruning</vt:lpstr>
      <vt:lpstr>Agenda</vt:lpstr>
      <vt:lpstr>Background</vt:lpstr>
      <vt:lpstr>Background</vt:lpstr>
      <vt:lpstr>Background</vt:lpstr>
      <vt:lpstr>Background</vt:lpstr>
      <vt:lpstr>Background</vt:lpstr>
      <vt:lpstr>Our Approach</vt:lpstr>
      <vt:lpstr>Our Solution</vt:lpstr>
      <vt:lpstr>Our Solution - FLAP</vt:lpstr>
      <vt:lpstr>Our Solution - FLAP</vt:lpstr>
      <vt:lpstr>Evaluation</vt:lpstr>
      <vt:lpstr>Evaluation Experiment Setup</vt:lpstr>
      <vt:lpstr>Objective</vt:lpstr>
      <vt:lpstr>Evaluation RQ1: Effectiveness of FLAP in benign settings</vt:lpstr>
      <vt:lpstr>PowerPoint Presentation</vt:lpstr>
      <vt:lpstr>Evaluation RQ2.1: FLAP in adversarial settings (vs. Byzantine-resilient aggregations)</vt:lpstr>
      <vt:lpstr>Evaluation RQ2.1: FLAP in adversarial settings (vs. Byzantine-resilient aggregations)</vt:lpstr>
      <vt:lpstr>Evaluation RQ2.1: FLAP in adversarial settings (vs. Byzantine-resilient aggregations)</vt:lpstr>
      <vt:lpstr>Evaluation RQ2.2: FLAP in adversarial settings (vs. advanced adversarial/defensive models)</vt:lpstr>
      <vt:lpstr>Evaluation RQ2.2: FLAP in adversarial settings (vs. advanced adversarial/defensive models)</vt:lpstr>
      <vt:lpstr>Discussion &amp; Conclusion</vt:lpstr>
      <vt:lpstr>Future Directions</vt:lpstr>
      <vt:lpstr>Contributions</vt:lpstr>
      <vt:lpstr>FL + FM Research Direction</vt:lpstr>
      <vt:lpstr>FL + FM Research Direction</vt:lpstr>
      <vt:lpstr>Impact of FL Increasing Fast</vt:lpstr>
      <vt:lpstr>Motivation for FL-LLM</vt:lpstr>
      <vt:lpstr>Three Stages of LLM</vt:lpstr>
      <vt:lpstr>FTL-LLM</vt:lpstr>
      <vt:lpstr>Trustworthy FL + LLM</vt:lpstr>
      <vt:lpstr>Q&amp;A</vt:lpstr>
      <vt:lpstr>References</vt:lpstr>
      <vt:lpstr>PowerPoint Presentation</vt:lpstr>
    </vt:vector>
  </TitlesOfParts>
  <Company>A*STAR I2R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ASTAR CORP COMMS</dc:creator>
  <cp:lastModifiedBy>Meng Huasong</cp:lastModifiedBy>
  <cp:revision>650</cp:revision>
  <dcterms:created xsi:type="dcterms:W3CDTF">2014-03-27T05:25:01Z</dcterms:created>
  <dcterms:modified xsi:type="dcterms:W3CDTF">2024-09-06T10:32:55Z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0x01010060BBB09FB0BBF84C8384508E1EE9229A</vt:lpwstr>
  </property>
</Properties>
</file>