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3"/>
    <p:restoredTop sz="94637"/>
  </p:normalViewPr>
  <p:slideViewPr>
    <p:cSldViewPr snapToGrid="0" snapToObjects="1">
      <p:cViewPr varScale="1">
        <p:scale>
          <a:sx n="186" d="100"/>
          <a:sy n="186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5A547-CCB8-1E41-B188-72261C03AB6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AE5FD-EABF-A64A-88CD-E3069F15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FE99-936D-5040-BCC1-BC4D5CBC0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CB2C-BFBB-F74D-98C9-0AF78BA7F22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9E4D-E775-B444-AB0A-D0D9FA50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ScopeFoundry</a:t>
            </a:r>
            <a:r>
              <a:rPr lang="en-US" dirty="0" smtClean="0"/>
              <a:t> Key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987" y="772418"/>
            <a:ext cx="5782212" cy="860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</a:t>
            </a:r>
          </a:p>
          <a:p>
            <a:pPr algn="ctr"/>
            <a:r>
              <a:rPr lang="en-US" dirty="0" err="1" smtClean="0"/>
              <a:t>Qt</a:t>
            </a:r>
            <a:r>
              <a:rPr lang="en-US" dirty="0" smtClean="0"/>
              <a:t> GUI + </a:t>
            </a:r>
            <a:r>
              <a:rPr lang="en-US" dirty="0" err="1" smtClean="0"/>
              <a:t>PyQtGraph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8987" y="2903039"/>
            <a:ext cx="2840049" cy="829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Plug-in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27285" y="1830678"/>
            <a:ext cx="4173914" cy="982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25369" y="4479334"/>
            <a:ext cx="1518948" cy="5807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"/>
                <a:cs typeface="Courier"/>
              </a:rPr>
              <a:t>c</a:t>
            </a:r>
            <a:r>
              <a:rPr lang="en-US" sz="1200" dirty="0" err="1" smtClean="0">
                <a:latin typeface="Courier"/>
                <a:cs typeface="Courier"/>
              </a:rPr>
              <a:t>types</a:t>
            </a:r>
            <a:r>
              <a:rPr lang="en-US" sz="1200" dirty="0" smtClean="0"/>
              <a:t> wrapper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225369" y="5162182"/>
            <a:ext cx="1512566" cy="8232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Vendor DLL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0456" y="4479335"/>
            <a:ext cx="1078580" cy="15060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Direct I/O</a:t>
            </a:r>
          </a:p>
          <a:p>
            <a:pPr algn="ctr"/>
            <a:r>
              <a:rPr lang="en-US" sz="1600" dirty="0" smtClean="0"/>
              <a:t>to Hardware</a:t>
            </a:r>
            <a:endParaRPr lang="en-US" sz="1600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1566852" y="2293581"/>
            <a:ext cx="1218916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5" idx="3"/>
          </p:cNvCxnSpPr>
          <p:nvPr/>
        </p:nvCxnSpPr>
        <p:spPr>
          <a:xfrm rot="5400000">
            <a:off x="4234447" y="2638058"/>
            <a:ext cx="504385" cy="85520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0"/>
            <a:endCxn id="5" idx="2"/>
          </p:cNvCxnSpPr>
          <p:nvPr/>
        </p:nvCxnSpPr>
        <p:spPr>
          <a:xfrm rot="5400000" flipH="1" flipV="1">
            <a:off x="1938594" y="3778917"/>
            <a:ext cx="746666" cy="65416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5" idx="2"/>
          </p:cNvCxnSpPr>
          <p:nvPr/>
        </p:nvCxnSpPr>
        <p:spPr>
          <a:xfrm rot="16200000" flipV="1">
            <a:off x="2706046" y="3665635"/>
            <a:ext cx="746667" cy="88073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0"/>
            <a:endCxn id="7" idx="2"/>
          </p:cNvCxnSpPr>
          <p:nvPr/>
        </p:nvCxnSpPr>
        <p:spPr>
          <a:xfrm rot="5400000" flipH="1" flipV="1">
            <a:off x="1932193" y="5109533"/>
            <a:ext cx="102108" cy="319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61" y="3413804"/>
            <a:ext cx="3546363" cy="2881930"/>
          </a:xfrm>
          <a:prstGeom prst="rect">
            <a:avLst/>
          </a:prstGeom>
        </p:spPr>
      </p:pic>
      <p:cxnSp>
        <p:nvCxnSpPr>
          <p:cNvPr id="46" name="Straight Arrow Connector 21"/>
          <p:cNvCxnSpPr>
            <a:endCxn id="6" idx="0"/>
          </p:cNvCxnSpPr>
          <p:nvPr/>
        </p:nvCxnSpPr>
        <p:spPr>
          <a:xfrm rot="5400000">
            <a:off x="4815438" y="1731873"/>
            <a:ext cx="197610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8987" y="1376073"/>
            <a:ext cx="2840049" cy="829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Plug-in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5369" y="5162182"/>
            <a:ext cx="1512566" cy="8232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Vendor DLL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0456" y="4479335"/>
            <a:ext cx="1078580" cy="15060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Direct I/O</a:t>
            </a:r>
          </a:p>
          <a:p>
            <a:pPr algn="ctr"/>
            <a:r>
              <a:rPr lang="en-US" sz="1600" dirty="0" smtClean="0"/>
              <a:t>to Hardware</a:t>
            </a:r>
            <a:endParaRPr lang="en-US" sz="1600" dirty="0"/>
          </a:p>
        </p:txBody>
      </p:sp>
      <p:cxnSp>
        <p:nvCxnSpPr>
          <p:cNvPr id="8" name="Elbow Connector 7"/>
          <p:cNvCxnSpPr>
            <a:stCxn id="9" idx="0"/>
            <a:endCxn id="7" idx="2"/>
          </p:cNvCxnSpPr>
          <p:nvPr/>
        </p:nvCxnSpPr>
        <p:spPr>
          <a:xfrm rot="5400000" flipH="1" flipV="1">
            <a:off x="1938594" y="3778917"/>
            <a:ext cx="746666" cy="65416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7" idx="2"/>
          </p:cNvCxnSpPr>
          <p:nvPr/>
        </p:nvCxnSpPr>
        <p:spPr>
          <a:xfrm rot="16200000" flipV="1">
            <a:off x="2706046" y="3665635"/>
            <a:ext cx="746667" cy="88073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0" idx="0"/>
            <a:endCxn id="9" idx="2"/>
          </p:cNvCxnSpPr>
          <p:nvPr/>
        </p:nvCxnSpPr>
        <p:spPr>
          <a:xfrm rot="5400000" flipH="1" flipV="1">
            <a:off x="1932193" y="5109533"/>
            <a:ext cx="102108" cy="319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25369" y="3093835"/>
            <a:ext cx="2833667" cy="1142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Wrapper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0249" y="3632469"/>
            <a:ext cx="1518948" cy="5807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"/>
                <a:cs typeface="Courier"/>
              </a:rPr>
              <a:t>c</a:t>
            </a:r>
            <a:r>
              <a:rPr lang="en-US" sz="1200" dirty="0" err="1" smtClean="0">
                <a:latin typeface="Courier"/>
                <a:cs typeface="Courier"/>
              </a:rPr>
              <a:t>types</a:t>
            </a:r>
            <a:r>
              <a:rPr lang="en-US" sz="1200" dirty="0" smtClean="0"/>
              <a:t> wrapper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225369" y="2209175"/>
            <a:ext cx="617181" cy="466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LQ1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981651" y="2215530"/>
            <a:ext cx="617181" cy="466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LQ1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3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987" y="772418"/>
            <a:ext cx="902979" cy="4734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3188" y="3466289"/>
            <a:ext cx="2840049" cy="982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 1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03188" y="4524549"/>
            <a:ext cx="2840049" cy="982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 2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03188" y="772418"/>
            <a:ext cx="2840049" cy="829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1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03188" y="1677516"/>
            <a:ext cx="2840049" cy="829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2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03188" y="2571902"/>
            <a:ext cx="2840049" cy="829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3</a:t>
            </a:r>
            <a:endParaRPr lang="en-US" dirty="0" smtClean="0"/>
          </a:p>
        </p:txBody>
      </p:sp>
      <p:cxnSp>
        <p:nvCxnSpPr>
          <p:cNvPr id="11" name="Elbow Connector 10"/>
          <p:cNvCxnSpPr>
            <a:stCxn id="5" idx="3"/>
            <a:endCxn id="9" idx="3"/>
          </p:cNvCxnSpPr>
          <p:nvPr/>
        </p:nvCxnSpPr>
        <p:spPr>
          <a:xfrm flipV="1">
            <a:off x="5043237" y="2986717"/>
            <a:ext cx="12700" cy="970968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8" idx="3"/>
          </p:cNvCxnSpPr>
          <p:nvPr/>
        </p:nvCxnSpPr>
        <p:spPr>
          <a:xfrm rot="5400000" flipH="1" flipV="1">
            <a:off x="3987711" y="3147857"/>
            <a:ext cx="2111052" cy="12700"/>
          </a:xfrm>
          <a:prstGeom prst="bentConnector4">
            <a:avLst>
              <a:gd name="adj1" fmla="val -164"/>
              <a:gd name="adj2" fmla="val 4455732"/>
            </a:avLst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7" idx="3"/>
          </p:cNvCxnSpPr>
          <p:nvPr/>
        </p:nvCxnSpPr>
        <p:spPr>
          <a:xfrm rot="5400000" flipH="1" flipV="1">
            <a:off x="3125707" y="3098414"/>
            <a:ext cx="3828711" cy="6350"/>
          </a:xfrm>
          <a:prstGeom prst="bentConnector4">
            <a:avLst>
              <a:gd name="adj1" fmla="val 99"/>
              <a:gd name="adj2" fmla="val 18209937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66585" y="2772384"/>
            <a:ext cx="2168927" cy="27074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 UI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2" name="Elbow Connector 31"/>
          <p:cNvCxnSpPr/>
          <p:nvPr/>
        </p:nvCxnSpPr>
        <p:spPr>
          <a:xfrm rot="10800000" flipV="1">
            <a:off x="5055937" y="4389197"/>
            <a:ext cx="1610648" cy="811818"/>
          </a:xfrm>
          <a:prstGeom prst="bentConnector3">
            <a:avLst>
              <a:gd name="adj1" fmla="val 1619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92" y="3743372"/>
            <a:ext cx="1687311" cy="1623120"/>
          </a:xfrm>
          <a:prstGeom prst="rect">
            <a:avLst/>
          </a:prstGeom>
        </p:spPr>
      </p:pic>
      <p:cxnSp>
        <p:nvCxnSpPr>
          <p:cNvPr id="45" name="Elbow Connector 44"/>
          <p:cNvCxnSpPr/>
          <p:nvPr/>
        </p:nvCxnSpPr>
        <p:spPr>
          <a:xfrm rot="5400000" flipH="1" flipV="1">
            <a:off x="3994062" y="3821560"/>
            <a:ext cx="2111052" cy="12700"/>
          </a:xfrm>
          <a:prstGeom prst="bentConnector4">
            <a:avLst>
              <a:gd name="adj1" fmla="val -164"/>
              <a:gd name="adj2" fmla="val 6621150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H5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5664"/>
            <a:ext cx="9144000" cy="5055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5438" y="6479695"/>
            <a:ext cx="317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emdatasets.lbl.gov</a:t>
            </a:r>
            <a:r>
              <a:rPr lang="en-US" dirty="0"/>
              <a:t>/spec/</a:t>
            </a:r>
          </a:p>
        </p:txBody>
      </p:sp>
    </p:spTree>
    <p:extLst>
      <p:ext uri="{BB962C8B-B14F-4D97-AF65-F5344CB8AC3E}">
        <p14:creationId xmlns:p14="http://schemas.microsoft.com/office/powerpoint/2010/main" val="18516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61</Words>
  <Application>Microsoft Macintosh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</vt:lpstr>
      <vt:lpstr>Arial</vt:lpstr>
      <vt:lpstr>Office Theme</vt:lpstr>
      <vt:lpstr>ScopeFoundry Key Concepts</vt:lpstr>
      <vt:lpstr>App Structure</vt:lpstr>
      <vt:lpstr>PowerPoint Presentation</vt:lpstr>
      <vt:lpstr>PowerPoint Presentation</vt:lpstr>
      <vt:lpstr>PowerPoint Presentation</vt:lpstr>
      <vt:lpstr>Anatomy of an H5 file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ScopeFoundry Key Concepts</dc:title>
  <dc:creator>Edward Barnard</dc:creator>
  <cp:lastModifiedBy>Edward Barnard</cp:lastModifiedBy>
  <cp:revision>8</cp:revision>
  <dcterms:created xsi:type="dcterms:W3CDTF">2017-01-25T00:47:27Z</dcterms:created>
  <dcterms:modified xsi:type="dcterms:W3CDTF">2017-01-25T01:35:23Z</dcterms:modified>
</cp:coreProperties>
</file>