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TextShape 4"/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TextShape 5"/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TextShape 6"/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r"/>
            <a:fld id="{F32845EA-272E-47DB-AD63-880036AF4E4B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A5E1CAD-B30B-4B63-9983-725E3E0EE3FB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" name="CustomShape 2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" name="PlaceHolder 3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5F5F13F-347B-488C-BDAF-F4EE57F593E7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Microservices and sagas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Часть 2. Запись данных. Saga. Типы локальных транзакций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9bdd"/>
                </a:solidFill>
                <a:latin typeface="Arial"/>
              </a:rPr>
              <a:t>В общем виде saga всегда выглядит вот так(все опциональны):</a:t>
            </a:r>
            <a:endParaRPr b="0" lang="en-US" sz="20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9bdd"/>
                </a:solidFill>
                <a:latin typeface="Arial"/>
              </a:rPr>
              <a:t>-Compensable transaction1</a:t>
            </a:r>
            <a:endParaRPr b="0" lang="en-US" sz="20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9bdd"/>
                </a:solidFill>
                <a:latin typeface="Arial"/>
              </a:rPr>
              <a:t>...</a:t>
            </a:r>
            <a:endParaRPr b="0" lang="en-US" sz="20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9bdd"/>
                </a:solidFill>
                <a:latin typeface="Arial"/>
              </a:rPr>
              <a:t>-Compensable transactionN</a:t>
            </a:r>
            <a:endParaRPr b="0" lang="en-US" sz="20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9bdd"/>
                </a:solidFill>
                <a:latin typeface="Arial"/>
              </a:rPr>
              <a:t>-pivot transaction</a:t>
            </a:r>
            <a:endParaRPr b="0" lang="en-US" sz="20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9bdd"/>
                </a:solidFill>
                <a:latin typeface="Arial"/>
              </a:rPr>
              <a:t>-Retryable transaction1</a:t>
            </a:r>
            <a:endParaRPr b="0" lang="en-US" sz="20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9bdd"/>
                </a:solidFill>
                <a:latin typeface="Arial"/>
              </a:rPr>
              <a:t>...</a:t>
            </a:r>
            <a:endParaRPr b="0" lang="en-US" sz="20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9bdd"/>
                </a:solidFill>
                <a:latin typeface="Arial"/>
              </a:rPr>
              <a:t>-Retryable transactionM</a:t>
            </a:r>
            <a:endParaRPr b="0" lang="en-US" sz="20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Часть 2. Запись данных. Saga. Типы локальных транзакций - пример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p2p перевод: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блок денег юзера1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пополнение баланса </a:t>
            </a: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юзера2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списание </a:t>
            </a: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юзера1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Часть 2. Запись данных. Saga. Типы локальных транзакций - пример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p2p перевод: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блок денег юзера1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пополнение баланса </a:t>
            </a: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юзера2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списание </a:t>
            </a: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юзера1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1. pivot -&gt; retryable -&gt; retryable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2. compensable -&gt; pivot -&gt; retryable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3. compensable -&gt; retryable -&gt; retryable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Часть 2. Запись данных. Saga. Типы локальных транзакций - пример2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Оплата по карте услуги: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Блок денег </a:t>
            </a: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юзера1(может зафейлиться)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Блок денег на карте(может зафейлиться, но если успех, то можно разблокировать или списать деньги специальным вызовом)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Оплата комм. услуги(возвращает либо “успех”, либо “неуспех” и это финальный статус)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Пополнение баланса </a:t>
            </a: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юзера2(не может зафейлить)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Списание денег с карты(не может зафейлить)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Списание эл. денег </a:t>
            </a: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юзера1(не может зафейлить)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Часть 2. Запись данных. Saga. Типы локальных транзакций - пример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Оплата по карте услуги: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Блок денег юзера1(может зафейлиться)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Блок денег на карте(может зафейлиться, но если успех, то можно разблокировать или списать деньги специальным вызовом)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Оплата комм. услуги(возвращает либо “успех”, либо “неуспех” и это финальный статус)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Пополнение баланса юзера2(не может зафейлить)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Списание денег с карты(не может зафейлить)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Списание эл. денег юзера1(не может зафейлить)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Ответ: compensable -&gt; compensable -&gt; pivot -&gt; retryable </a:t>
            </a: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-&gt; retryable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Часть 2. Запись данных. Saga. Виды и свойства saga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ACD - без Isolation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Типы: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хореографическая сага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оркестраторная сага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Часть 2. Запись данных. Saga. Хореографическая.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Нет общего координатора, распределенные апдейты, хорошо подходит event-stream подходу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- Сервис1: блокирует деньги и публикует ивент "деньги пользователя XXX по транзакции YYY заблокированы"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- Сервис2: получает предыдущее сообщение и запрашивает нейтивпей на оплату. Получив ответ публикует ивент "оплата нейтивпею по транзакции YYY прошла успешно"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- Сервис1: получает предыдущее сообщение и добавляет деньги мерчанту и снимает с пользователя и публикует сообщение "транзакция YYY завершена успешно"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Часть 2. Запись данных. Saga. Хореографическая.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Плюсы: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Проще при небольших сагах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Минусы: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При сложных превращается в лапшу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Сложно сказать состояние транзакции, так как оно размазано по сервисам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Часть 2. Запись данных. Saga. Оркестраторная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Единый координатор.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оркестратор: шлет сообщение сервису1: "заблокируй деньги"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сервис1: "заблокировано!"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оркестратор: шлет сообщение сервису2: "оплати нейтивпей"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сервис2: "оплачено!"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оркестратор: шлет сообщение сервису1: "списывай деньги у клиента и добавляй мерчанту"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сервис1: "сделано!"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оркестратор: завершает у себя транзакции и может еще что шлет.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Часть 2. Запись данных. Saga. Оркестраторная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Плюсы: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Проще при больших сагах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Состояние транзакции хранится в координаторе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Минусы: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Новая сущность - координатор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Больше трафика и места на диске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2343600" y="0"/>
            <a:ext cx="5500800" cy="43516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</a:rPr>
              <a:t>Часть 2. Запись данных. Как много информации в ивентах?</a:t>
            </a:r>
            <a:endParaRPr b="1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Как много информации в ивентах?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1. "Транзакция YYY - деньги заблокированы" или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2. "транзакция YYY по оплате нейтивпей на номер счета ZZZ - деньги заблокированы"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Плюсы первого подхода: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меньше трафика и места на диске(так как все сообщения персистятся и реплицируются кафкой)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меньше согласований по формату(которые он называется desgin time coupling) в очереди(правда оно остается в запросах к сервису)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Плюсы второго: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нет лишних обращений. Никуда лезть не нужно, все данные тут, на руках.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Часть 3. Чтение данных. Подходы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api gateway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CQRS паттерн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Часть 3. Чтение данных. API Gateway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API Gateway - синхронный вызов нужных сервисов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Минусы: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runtime coupling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иногда невозможно эффективно реализовать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Плюсы: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Легче в реализации и поддержке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Не тратит лишнего места на диске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Часть 3. Чтение данных. CQRS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Command Query Responsibility Segregation - хранилище под конкретные запросы.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Плюсы: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возможность делать джоины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эффективность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Минусы: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требуется реализация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требуется место на диске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Итог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Микросервис – сервис который поддерживает одна команда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Для записи используется сага паттерн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Для обмена сообщениями между сервисами используется CDC, кафка и фреймворк eventuate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Сага бывает хореографическая и оркестраторная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Локальные транзакции в сага: compensable, pivot, retryable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Чтение реализовано через api gateway или через CQRS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2 вида coupling’а: runtime и design time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План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9bdd"/>
                </a:solidFill>
                <a:latin typeface="Arial"/>
              </a:rPr>
              <a:t>Часть 1. Определения, контекст и общие положения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9bdd"/>
                </a:solidFill>
                <a:latin typeface="Arial"/>
              </a:rPr>
              <a:t>Часть 2. Запись данных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9bdd"/>
                </a:solidFill>
                <a:latin typeface="Arial"/>
              </a:rPr>
              <a:t>Часть 3. Чтение данных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Часть 1. Определение микросервиса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9bdd"/>
                </a:solidFill>
                <a:latin typeface="Arial"/>
              </a:rPr>
              <a:t>Микросервис - обособленный модуль со своим хранилищем(sql, nosql), над разработкой которого работает 1 команда(8-10 человек).</a:t>
            </a:r>
            <a:endParaRPr b="0" lang="en-US" sz="26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Часть 1. Общий принцип общения между сервисами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1. приложение сохраняет бизнес объекты и ивент который нужно опубликовать в локальное sql хранилище через eventuate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2. CDC(change data capture) подхватывает из например postgres write-ahead-log'а ивенты и пушит их в кафку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3. консумер уже из другого сервиса обрабатывает полученный ивент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Часть 1. Общий принцип общения между сервисами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914400" y="1067040"/>
            <a:ext cx="8098200" cy="38638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Часть 2. Запись данных. Saga</a:t>
            </a: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Saga - модель взаимодействия нескольких сервисов для того чтобы одна операция которая span'иться на несколько сервисов выполнялась транзакционно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Она же - совокупность действий(локальных транзакций) которые являются одной логической "транзакцией"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Часть 2. Запись данных. Saga. Примеры локальных транзакций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Примеры действий(локальные транзакции):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"понизить баланс клиенту"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"послать запрос в нейтивпей и отрепортить назад ответ"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"повысить баланс мерчанту"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Часть 2. Запись данных. Saga. Типы локальных транзакций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9bdd"/>
                </a:solidFill>
                <a:latin typeface="Arial"/>
              </a:rPr>
              <a:t>Compensable - транзакция для которой существует откат(казахская транзакция). Например "заблокировать деньги на счету юзера", так как всегда можно разблокировать деньги назад</a:t>
            </a:r>
            <a:endParaRPr b="0" lang="en-US" sz="20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9bdd"/>
                </a:solidFill>
                <a:latin typeface="Arial"/>
              </a:rPr>
              <a:t>Pivot - транзакция, для которой отката не сущесвтует и она всегда либо выполнится, либо зафейлится. Например отправить запрос в нейтивпей - это будет означать что либо транзакция прошла и клиент получит деньги на свой киви кошелек, либо что транзакция не прошла и тут ничего не сделаешь.</a:t>
            </a:r>
            <a:endParaRPr b="0" lang="en-US" sz="20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9bdd"/>
                </a:solidFill>
                <a:latin typeface="Arial"/>
              </a:rPr>
              <a:t>Retryable - транзакция которая в конечно счете выполнится. Например "разблокировать деньги клиента", если сага зафейлилась, либо "списать заблокированные деньги клиента + добавить денег мерчанту"</a:t>
            </a:r>
            <a:endParaRPr b="0" lang="en-US" sz="20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2021-03-18T10:13:32Z</dcterms:created>
  <dc:creator/>
  <dc:description/>
  <dc:language>en-US</dc:language>
  <cp:lastModifiedBy/>
  <dcterms:modified xsi:type="dcterms:W3CDTF">2021-03-18T12:09:07Z</dcterms:modified>
  <cp:revision>12</cp:revision>
  <dc:subject/>
  <dc:title>Blue Curve</dc:title>
</cp:coreProperties>
</file>