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9" r:id="rId3"/>
    <p:sldId id="260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B2B37-E779-4579-B039-730585E67929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24DEA-9712-410D-950C-EA812992B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543-4B70-4C5A-8526-15E0027DF1E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437-6423-4F97-B411-E5D15DFE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543-4B70-4C5A-8526-15E0027DF1E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437-6423-4F97-B411-E5D15DFE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543-4B70-4C5A-8526-15E0027DF1E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437-6423-4F97-B411-E5D15DFE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9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543-4B70-4C5A-8526-15E0027DF1E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437-6423-4F97-B411-E5D15DFE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7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543-4B70-4C5A-8526-15E0027DF1E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437-6423-4F97-B411-E5D15DFE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543-4B70-4C5A-8526-15E0027DF1E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437-6423-4F97-B411-E5D15DFE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7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543-4B70-4C5A-8526-15E0027DF1E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437-6423-4F97-B411-E5D15DFE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8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543-4B70-4C5A-8526-15E0027DF1E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437-6423-4F97-B411-E5D15DFE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4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543-4B70-4C5A-8526-15E0027DF1E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437-6423-4F97-B411-E5D15DFE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6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543-4B70-4C5A-8526-15E0027DF1E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437-6423-4F97-B411-E5D15DFE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5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543-4B70-4C5A-8526-15E0027DF1E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437-6423-4F97-B411-E5D15DFE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3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D2543-4B70-4C5A-8526-15E0027DF1E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B437-6423-4F97-B411-E5D15DFE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178525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16114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" y="0"/>
            <a:ext cx="58057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81" y="2433027"/>
            <a:ext cx="4572009" cy="15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4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161143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" y="0"/>
            <a:ext cx="58057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08" y="4650389"/>
            <a:ext cx="2183826" cy="2017486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86" y="2433792"/>
            <a:ext cx="2183826" cy="2017486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08" y="209050"/>
            <a:ext cx="2183826" cy="2017486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096000" y="840257"/>
            <a:ext cx="423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Sales &amp; Delivery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2272795" y="3096927"/>
            <a:ext cx="3823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Purchases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47038" y="2313258"/>
            <a:ext cx="10421524" cy="23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347038" y="4534456"/>
            <a:ext cx="10421524" cy="23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8765" y="5335966"/>
            <a:ext cx="334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Accounting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1084711" y="3136612"/>
            <a:ext cx="1629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Modul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7233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164045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" y="0"/>
            <a:ext cx="58057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1084711" y="3136612"/>
            <a:ext cx="1629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Modul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9821318" y="3136611"/>
            <a:ext cx="3053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Sales &amp; Delivery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3913" y="781878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Trade Transaction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820228" y="781878"/>
            <a:ext cx="495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Non Trade Transaction</a:t>
            </a:r>
            <a:endParaRPr lang="en-US" sz="4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66530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22175" y="2146852"/>
            <a:ext cx="25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22173" y="3961153"/>
            <a:ext cx="25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Gross Amount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16849" y="2146852"/>
            <a:ext cx="25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216847" y="3961153"/>
            <a:ext cx="25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Gross</a:t>
            </a:r>
            <a:endParaRPr lang="en-US" dirty="0"/>
          </a:p>
        </p:txBody>
      </p:sp>
      <p:pic>
        <p:nvPicPr>
          <p:cNvPr id="1026" name="Picture 2" descr="Check mark - Free shapes and symbol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80" y="1937578"/>
            <a:ext cx="578606" cy="57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heck mark - Free shapes and symbol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78" y="3665295"/>
            <a:ext cx="578606" cy="57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heck mark - Free shapes and symbol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337" y="3665295"/>
            <a:ext cx="578606" cy="57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 Symbol - Free shapes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948337" y="2026297"/>
            <a:ext cx="490689" cy="4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2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164045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" y="0"/>
            <a:ext cx="58057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1084711" y="3136612"/>
            <a:ext cx="1629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Modul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9821318" y="3136611"/>
            <a:ext cx="3053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Sales &amp; Delivery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4766" y="622852"/>
            <a:ext cx="15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Sales Order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81830" y="622852"/>
            <a:ext cx="181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Delivery Receipt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83111" y="622852"/>
            <a:ext cx="159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Sales Invoice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84476" y="622852"/>
            <a:ext cx="159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Sales Return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888974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6530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50127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035804" y="-2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1640457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" y="0"/>
            <a:ext cx="11074398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1082610" y="3338285"/>
            <a:ext cx="1629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Modul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9821318" y="3136611"/>
            <a:ext cx="3053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Sales &amp; Delivery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Sans Serif Collection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12</cp:revision>
  <dcterms:created xsi:type="dcterms:W3CDTF">2023-09-02T07:11:12Z</dcterms:created>
  <dcterms:modified xsi:type="dcterms:W3CDTF">2023-09-02T08:42:32Z</dcterms:modified>
</cp:coreProperties>
</file>