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01" r:id="rId6"/>
    <p:sldId id="302" r:id="rId7"/>
    <p:sldId id="303" r:id="rId8"/>
    <p:sldId id="304" r:id="rId9"/>
    <p:sldId id="265" r:id="rId10"/>
    <p:sldId id="305" r:id="rId11"/>
    <p:sldId id="306" r:id="rId12"/>
    <p:sldId id="268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Nunito" pitchFamily="2" charset="77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C45CE-FB5B-4652-84ED-562F2863BA20}">
  <a:tblStyle styleId="{A7EC45CE-FB5B-4652-84ED-562F2863BA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6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4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cedc6304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acedc6304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ea56dbdc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ea56dbdc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3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8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 hasCustomPrompt="1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2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 hasCustomPrompt="1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7" hasCustomPrompt="1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8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1022025" y="1900925"/>
            <a:ext cx="3102300" cy="685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9"/>
          </p:nvPr>
        </p:nvSpPr>
        <p:spPr>
          <a:xfrm>
            <a:off x="1018025" y="3730425"/>
            <a:ext cx="31023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3"/>
          </p:nvPr>
        </p:nvSpPr>
        <p:spPr>
          <a:xfrm>
            <a:off x="5060625" y="37304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5066775" y="19016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-5400000">
            <a:off x="3090131" y="-432828"/>
            <a:ext cx="702288" cy="974617"/>
            <a:chOff x="744950" y="2537550"/>
            <a:chExt cx="1156600" cy="1629250"/>
          </a:xfrm>
        </p:grpSpPr>
        <p:sp>
          <p:nvSpPr>
            <p:cNvPr id="252" name="Google Shape;252;p13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8430900" y="4415925"/>
            <a:ext cx="1066900" cy="937825"/>
            <a:chOff x="5813450" y="994900"/>
            <a:chExt cx="1066900" cy="937825"/>
          </a:xfrm>
        </p:grpSpPr>
        <p:sp>
          <p:nvSpPr>
            <p:cNvPr id="276" name="Google Shape;276;p13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5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6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713225" y="1377800"/>
            <a:ext cx="7702800" cy="31185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1017834" y="1650300"/>
            <a:ext cx="7093500" cy="25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2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36" name="Google Shape;536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39" name="Google Shape;539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2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subTitle" idx="1"/>
          </p:nvPr>
        </p:nvSpPr>
        <p:spPr>
          <a:xfrm>
            <a:off x="2008625" y="2002825"/>
            <a:ext cx="51498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47" name="Google Shape;547;p23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2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552756" y="1753768"/>
            <a:ext cx="6334938" cy="12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accent3"/>
                </a:solidFill>
              </a:rPr>
              <a:t>Rigorous analysis of</a:t>
            </a:r>
            <a:endParaRPr sz="2800" dirty="0">
              <a:solidFill>
                <a:schemeClr val="accent3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4800" dirty="0">
                <a:solidFill>
                  <a:schemeClr val="accent2"/>
                </a:solidFill>
              </a:rPr>
              <a:t>Combined software processes</a:t>
            </a:r>
            <a:br>
              <a:rPr lang="en" sz="4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via runtime verification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641" name="Google Shape;641;p34"/>
          <p:cNvSpPr txBox="1">
            <a:spLocks noGrp="1"/>
          </p:cNvSpPr>
          <p:nvPr>
            <p:ph type="subTitle" idx="1"/>
          </p:nvPr>
        </p:nvSpPr>
        <p:spPr>
          <a:xfrm>
            <a:off x="1917378" y="360047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Mark McDermott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34"/>
          <p:cNvSpPr/>
          <p:nvPr/>
        </p:nvSpPr>
        <p:spPr>
          <a:xfrm>
            <a:off x="4156349" y="3385712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44" name="Google Shape;644;p34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" name="Google Shape;826;p43"/>
          <p:cNvGraphicFramePr/>
          <p:nvPr>
            <p:extLst>
              <p:ext uri="{D42A27DB-BD31-4B8C-83A1-F6EECF244321}">
                <p14:modId xmlns:p14="http://schemas.microsoft.com/office/powerpoint/2010/main" val="2093056358"/>
              </p:ext>
            </p:extLst>
          </p:nvPr>
        </p:nvGraphicFramePr>
        <p:xfrm>
          <a:off x="1436175" y="963939"/>
          <a:ext cx="6271650" cy="3593092"/>
        </p:xfrm>
        <a:graphic>
          <a:graphicData uri="http://schemas.openxmlformats.org/drawingml/2006/table">
            <a:tbl>
              <a:tblPr>
                <a:noFill/>
                <a:tableStyleId>{A7EC45CE-FB5B-4652-84ED-562F2863BA20}</a:tableStyleId>
              </a:tblPr>
              <a:tblGrid>
                <a:gridCol w="33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Proposition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Holds?</a:t>
                      </a:r>
                      <a:endParaRPr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Nodes</a:t>
                      </a: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 (s)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someone who is a high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Covid-19 risk to others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Will never be at home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If a ventilator is requested,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it will eventually be available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Transfer buffer is always null until the checks’ array size is zero &amp; the check buffer is closed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7" name="Google Shape;837;p43"/>
          <p:cNvSpPr/>
          <p:nvPr/>
        </p:nvSpPr>
        <p:spPr>
          <a:xfrm>
            <a:off x="4887575" y="2773416"/>
            <a:ext cx="370200" cy="356700"/>
          </a:xfrm>
          <a:prstGeom prst="mathMultiply">
            <a:avLst>
              <a:gd name="adj1" fmla="val 2352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4887575" y="3776528"/>
            <a:ext cx="370200" cy="356700"/>
          </a:xfrm>
          <a:prstGeom prst="mathMultiply">
            <a:avLst>
              <a:gd name="adj1" fmla="val 2352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881BF10-A931-7841-8F3D-593AB1AE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07" y="1776907"/>
            <a:ext cx="356525" cy="356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FEE8A1-254A-DD4E-8EF0-C3B7780305F6}"/>
              </a:ext>
            </a:extLst>
          </p:cNvPr>
          <p:cNvSpPr/>
          <p:nvPr/>
        </p:nvSpPr>
        <p:spPr>
          <a:xfrm>
            <a:off x="5755102" y="1787911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1600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D7F1F-9D22-2446-B87B-37DAA308D182}"/>
              </a:ext>
            </a:extLst>
          </p:cNvPr>
          <p:cNvSpPr/>
          <p:nvPr/>
        </p:nvSpPr>
        <p:spPr>
          <a:xfrm>
            <a:off x="5769395" y="2797877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1600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316747-A43F-E54B-B20D-62085A814266}"/>
              </a:ext>
            </a:extLst>
          </p:cNvPr>
          <p:cNvSpPr/>
          <p:nvPr/>
        </p:nvSpPr>
        <p:spPr>
          <a:xfrm>
            <a:off x="5816868" y="380030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375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00A6FC-D818-844C-8B7A-D604353B62DE}"/>
              </a:ext>
            </a:extLst>
          </p:cNvPr>
          <p:cNvSpPr/>
          <p:nvPr/>
        </p:nvSpPr>
        <p:spPr>
          <a:xfrm>
            <a:off x="6582646" y="1795195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0.02 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6EED0-F8CB-0E49-B825-DB3DAA05BAFA}"/>
              </a:ext>
            </a:extLst>
          </p:cNvPr>
          <p:cNvSpPr/>
          <p:nvPr/>
        </p:nvSpPr>
        <p:spPr>
          <a:xfrm>
            <a:off x="6591790" y="2809805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0.09 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176F-92B0-4049-B899-1F5E52A08524}"/>
              </a:ext>
            </a:extLst>
          </p:cNvPr>
          <p:cNvSpPr/>
          <p:nvPr/>
        </p:nvSpPr>
        <p:spPr>
          <a:xfrm>
            <a:off x="6536925" y="3792008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0.003 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683CCC-1387-6B40-972B-CAED6FF139D1}"/>
              </a:ext>
            </a:extLst>
          </p:cNvPr>
          <p:cNvSpPr/>
          <p:nvPr/>
        </p:nvSpPr>
        <p:spPr>
          <a:xfrm>
            <a:off x="6127357" y="4661521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* nodes &amp; times rounded</a:t>
            </a:r>
            <a:endParaRPr lang="en-US" sz="1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AB4EFD-4479-7A46-B0D2-A9C24337B02E}"/>
              </a:ext>
            </a:extLst>
          </p:cNvPr>
          <p:cNvGrpSpPr/>
          <p:nvPr/>
        </p:nvGrpSpPr>
        <p:grpSpPr>
          <a:xfrm>
            <a:off x="490847" y="294045"/>
            <a:ext cx="2109222" cy="669894"/>
            <a:chOff x="637151" y="930078"/>
            <a:chExt cx="2109222" cy="669894"/>
          </a:xfrm>
        </p:grpSpPr>
        <p:sp>
          <p:nvSpPr>
            <p:cNvPr id="40" name="Google Shape;658;p36">
              <a:extLst>
                <a:ext uri="{FF2B5EF4-FFF2-40B4-BE49-F238E27FC236}">
                  <a16:creationId xmlns:a16="http://schemas.microsoft.com/office/drawing/2014/main" id="{F1F62105-3BA9-DF4E-860B-1D9529D48368}"/>
                </a:ext>
              </a:extLst>
            </p:cNvPr>
            <p:cNvSpPr txBox="1">
              <a:spLocks/>
            </p:cNvSpPr>
            <p:nvPr/>
          </p:nvSpPr>
          <p:spPr>
            <a:xfrm>
              <a:off x="637151" y="1122102"/>
              <a:ext cx="666478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41" name="Google Shape;677;p37">
              <a:extLst>
                <a:ext uri="{FF2B5EF4-FFF2-40B4-BE49-F238E27FC236}">
                  <a16:creationId xmlns:a16="http://schemas.microsoft.com/office/drawing/2014/main" id="{2D77F59A-EE33-FF42-A443-408A1F8CFE60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9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7ED629-C9D3-BA46-9C85-ED53ED05476C}"/>
              </a:ext>
            </a:extLst>
          </p:cNvPr>
          <p:cNvGrpSpPr/>
          <p:nvPr/>
        </p:nvGrpSpPr>
        <p:grpSpPr>
          <a:xfrm>
            <a:off x="1436175" y="698763"/>
            <a:ext cx="6271650" cy="3714475"/>
            <a:chOff x="1436175" y="963939"/>
            <a:chExt cx="6271650" cy="3714475"/>
          </a:xfrm>
        </p:grpSpPr>
        <p:graphicFrame>
          <p:nvGraphicFramePr>
            <p:cNvPr id="826" name="Google Shape;826;p43"/>
            <p:cNvGraphicFramePr/>
            <p:nvPr>
              <p:extLst>
                <p:ext uri="{D42A27DB-BD31-4B8C-83A1-F6EECF244321}">
                  <p14:modId xmlns:p14="http://schemas.microsoft.com/office/powerpoint/2010/main" val="1116585474"/>
                </p:ext>
              </p:extLst>
            </p:nvPr>
          </p:nvGraphicFramePr>
          <p:xfrm>
            <a:off x="1436175" y="963939"/>
            <a:ext cx="6271650" cy="3714475"/>
          </p:xfrm>
          <a:graphic>
            <a:graphicData uri="http://schemas.openxmlformats.org/drawingml/2006/table">
              <a:tbl>
                <a:tblPr>
                  <a:noFill/>
                  <a:tableStyleId>{A7EC45CE-FB5B-4652-84ED-562F2863BA20}</a:tableStyleId>
                </a:tblPr>
                <a:tblGrid>
                  <a:gridCol w="3301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79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68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2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4690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0679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dirty="0">
                            <a:solidFill>
                              <a:srgbClr val="FFFFFF"/>
                            </a:solidFill>
                            <a:latin typeface="Nunito"/>
                            <a:ea typeface="Nunito"/>
                            <a:cs typeface="Nunito"/>
                            <a:sym typeface="Nunito"/>
                          </a:rPr>
                          <a:t>           Proposition</a:t>
                        </a: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dirty="0">
                            <a:solidFill>
                              <a:srgbClr val="FFFFFF"/>
                            </a:solidFill>
                            <a:latin typeface="Nunito"/>
                            <a:ea typeface="Nunito"/>
                            <a:cs typeface="Nunito"/>
                            <a:sym typeface="Nunito"/>
                          </a:rPr>
                          <a:t>  Counterexample path</a:t>
                        </a:r>
                        <a:endParaRPr lang="en-US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19775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someone who is a high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Covid-19 risk to others 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Will never be at home</a:t>
                        </a: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44313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If a ventilator is requested, 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it will eventually be available</a:t>
                        </a:r>
                        <a:endPara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0394">
                  <a:tc>
                    <a:txBody>
                      <a:bodyPr/>
                      <a:lstStyle/>
                      <a:p>
                        <a:pPr marL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Transfer buffer is always null until the checks’ array size is zero &amp; the check buffer is closed</a:t>
                        </a:r>
                        <a:endPara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FEE8A1-254A-DD4E-8EF0-C3B7780305F6}"/>
                </a:ext>
              </a:extLst>
            </p:cNvPr>
            <p:cNvSpPr/>
            <p:nvPr/>
          </p:nvSpPr>
          <p:spPr>
            <a:xfrm>
              <a:off x="5014370" y="3943817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(s0,s1,s2,s3,s4,s5,s6,s7,s8,s9,s10,s11)</a:t>
              </a:r>
              <a:endParaRPr lang="en-US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55E089-9898-1F4E-BD2C-59F6D9C6C99C}"/>
                </a:ext>
              </a:extLst>
            </p:cNvPr>
            <p:cNvSpPr/>
            <p:nvPr/>
          </p:nvSpPr>
          <p:spPr>
            <a:xfrm>
              <a:off x="5889214" y="176657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D1EF51-0D76-2F40-B5DE-143BD82770E2}"/>
                </a:ext>
              </a:extLst>
            </p:cNvPr>
            <p:cNvSpPr/>
            <p:nvPr/>
          </p:nvSpPr>
          <p:spPr>
            <a:xfrm>
              <a:off x="4986298" y="2571537"/>
              <a:ext cx="2666663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(s0,s1,s2,s3,s4,s5,s6,s7,s8,s9,s10,s11,s12,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s13,s14,s15,s16,s17,s18,s19,s20,s21,s22,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s23,s24,s25,s26,s27,s28,s29,s30,s31,s32,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s33,s34,s35,s36,s37,s38,s39,s40,s41,s42,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s43,s44,s45,s46,s47,s48,s49)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380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BAA4CF-52AE-884E-9A5D-630E881DA470}"/>
              </a:ext>
            </a:extLst>
          </p:cNvPr>
          <p:cNvGrpSpPr/>
          <p:nvPr/>
        </p:nvGrpSpPr>
        <p:grpSpPr>
          <a:xfrm>
            <a:off x="618863" y="422061"/>
            <a:ext cx="2508384" cy="669894"/>
            <a:chOff x="618863" y="367197"/>
            <a:chExt cx="2508384" cy="669894"/>
          </a:xfrm>
        </p:grpSpPr>
        <p:sp>
          <p:nvSpPr>
            <p:cNvPr id="5" name="Google Shape;658;p36">
              <a:extLst>
                <a:ext uri="{FF2B5EF4-FFF2-40B4-BE49-F238E27FC236}">
                  <a16:creationId xmlns:a16="http://schemas.microsoft.com/office/drawing/2014/main" id="{F88ECB9D-3D87-5C43-8969-C652B0BC6551}"/>
                </a:ext>
              </a:extLst>
            </p:cNvPr>
            <p:cNvSpPr txBox="1">
              <a:spLocks/>
            </p:cNvSpPr>
            <p:nvPr/>
          </p:nvSpPr>
          <p:spPr>
            <a:xfrm>
              <a:off x="618863" y="559221"/>
              <a:ext cx="597289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6" name="Google Shape;677;p37">
              <a:extLst>
                <a:ext uri="{FF2B5EF4-FFF2-40B4-BE49-F238E27FC236}">
                  <a16:creationId xmlns:a16="http://schemas.microsoft.com/office/drawing/2014/main" id="{7572BBD2-1FE2-3741-8E58-816E837751DC}"/>
                </a:ext>
              </a:extLst>
            </p:cNvPr>
            <p:cNvSpPr txBox="1">
              <a:spLocks/>
            </p:cNvSpPr>
            <p:nvPr/>
          </p:nvSpPr>
          <p:spPr>
            <a:xfrm>
              <a:off x="1125989" y="367197"/>
              <a:ext cx="2001258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conclusion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A87F6F9-D8C8-F64C-848E-179AE38C17FF}"/>
              </a:ext>
            </a:extLst>
          </p:cNvPr>
          <p:cNvSpPr/>
          <p:nvPr/>
        </p:nvSpPr>
        <p:spPr>
          <a:xfrm>
            <a:off x="484632" y="1091955"/>
            <a:ext cx="8284464" cy="3681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Google Shape;913;p46"/>
          <p:cNvSpPr txBox="1">
            <a:spLocks noGrp="1"/>
          </p:cNvSpPr>
          <p:nvPr>
            <p:ph type="subTitle" idx="1"/>
          </p:nvPr>
        </p:nvSpPr>
        <p:spPr>
          <a:xfrm>
            <a:off x="1033272" y="1336460"/>
            <a:ext cx="6949441" cy="285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● </a:t>
            </a:r>
            <a:r>
              <a:rPr lang="en" sz="1800" dirty="0">
                <a:solidFill>
                  <a:schemeClr val="bg1"/>
                </a:solidFill>
              </a:rPr>
              <a:t>Model checking offers helpful insights into parallel processes.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● The exponential blowup of moderately sized parallel processes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    is easily and quickly handled by modern PC processors.</a:t>
            </a:r>
          </a:p>
          <a:p>
            <a:pPr marL="0" indent="0"/>
            <a:endParaRPr lang="en" sz="1800" dirty="0">
              <a:solidFill>
                <a:schemeClr val="bg1"/>
              </a:solidFill>
            </a:endParaRP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● Parallel processes can be improved by using status states,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    which can be translated algorithmically from their initial state.</a:t>
            </a:r>
          </a:p>
          <a:p>
            <a:pPr marL="0" indent="0"/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 txBox="1">
            <a:spLocks noGrp="1"/>
          </p:cNvSpPr>
          <p:nvPr>
            <p:ph type="title" idx="2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58" name="Google Shape;658;p36"/>
          <p:cNvSpPr txBox="1">
            <a:spLocks noGrp="1"/>
          </p:cNvSpPr>
          <p:nvPr>
            <p:ph type="title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9" name="Google Shape;659;p36"/>
          <p:cNvSpPr txBox="1">
            <a:spLocks noGrp="1"/>
          </p:cNvSpPr>
          <p:nvPr>
            <p:ph type="title" idx="3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0" name="Google Shape;660;p36"/>
          <p:cNvSpPr txBox="1">
            <a:spLocks noGrp="1"/>
          </p:cNvSpPr>
          <p:nvPr>
            <p:ph type="title" idx="4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61" name="Google Shape;661;p36"/>
          <p:cNvSpPr txBox="1">
            <a:spLocks noGrp="1"/>
          </p:cNvSpPr>
          <p:nvPr>
            <p:ph type="title" idx="5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2" name="Google Shape;662;p36"/>
          <p:cNvSpPr txBox="1">
            <a:spLocks noGrp="1"/>
          </p:cNvSpPr>
          <p:nvPr>
            <p:ph type="title" idx="6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63" name="Google Shape;663;p36"/>
          <p:cNvSpPr txBox="1">
            <a:spLocks noGrp="1"/>
          </p:cNvSpPr>
          <p:nvPr>
            <p:ph type="title" idx="7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4" name="Google Shape;664;p36"/>
          <p:cNvSpPr txBox="1">
            <a:spLocks noGrp="1"/>
          </p:cNvSpPr>
          <p:nvPr>
            <p:ph type="title" idx="8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1583075" y="12186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1583075" y="30474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5638325" y="12186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6"/>
          <p:cNvSpPr/>
          <p:nvPr/>
        </p:nvSpPr>
        <p:spPr>
          <a:xfrm>
            <a:off x="5638325" y="30474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"/>
          <p:cNvSpPr txBox="1">
            <a:spLocks noGrp="1"/>
          </p:cNvSpPr>
          <p:nvPr>
            <p:ph type="title" idx="2"/>
          </p:nvPr>
        </p:nvSpPr>
        <p:spPr>
          <a:xfrm>
            <a:off x="1401336" y="3840480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 Tucker and spear (2006)</a:t>
            </a:r>
            <a:endParaRPr sz="1800" dirty="0"/>
          </a:p>
        </p:txBody>
      </p:sp>
      <p:sp>
        <p:nvSpPr>
          <p:cNvPr id="689" name="Google Shape;689;p38"/>
          <p:cNvSpPr txBox="1">
            <a:spLocks noGrp="1"/>
          </p:cNvSpPr>
          <p:nvPr>
            <p:ph type="title"/>
          </p:nvPr>
        </p:nvSpPr>
        <p:spPr>
          <a:xfrm>
            <a:off x="1026432" y="1609950"/>
            <a:ext cx="7386048" cy="208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/>
              <a:t>“</a:t>
            </a:r>
            <a:r>
              <a:rPr lang="en-US" sz="2400" dirty="0"/>
              <a:t>Nurses we observed experienced an average of 8.4 work system failures per 8-hour shift … [causing] dire consequences for patients — including medication error, procedures carried out on the wrong patient, and hospital-acquired infection</a:t>
            </a:r>
            <a:r>
              <a:rPr lang="en" sz="2400" dirty="0"/>
              <a:t>”</a:t>
            </a:r>
            <a:endParaRPr sz="2400" dirty="0"/>
          </a:p>
        </p:txBody>
      </p:sp>
      <p:sp>
        <p:nvSpPr>
          <p:cNvPr id="5" name="Google Shape;658;p36">
            <a:extLst>
              <a:ext uri="{FF2B5EF4-FFF2-40B4-BE49-F238E27FC236}">
                <a16:creationId xmlns:a16="http://schemas.microsoft.com/office/drawing/2014/main" id="{E4BDB9FE-00A7-7D49-B1C1-4C992FD2956D}"/>
              </a:ext>
            </a:extLst>
          </p:cNvPr>
          <p:cNvSpPr txBox="1">
            <a:spLocks/>
          </p:cNvSpPr>
          <p:nvPr/>
        </p:nvSpPr>
        <p:spPr>
          <a:xfrm>
            <a:off x="1401336" y="718197"/>
            <a:ext cx="666478" cy="36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7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6" name="Google Shape;677;p37">
            <a:extLst>
              <a:ext uri="{FF2B5EF4-FFF2-40B4-BE49-F238E27FC236}">
                <a16:creationId xmlns:a16="http://schemas.microsoft.com/office/drawing/2014/main" id="{7F35E7A1-FDB4-7C43-9AEC-35F45448F70D}"/>
              </a:ext>
            </a:extLst>
          </p:cNvPr>
          <p:cNvSpPr txBox="1">
            <a:spLocks/>
          </p:cNvSpPr>
          <p:nvPr/>
        </p:nvSpPr>
        <p:spPr>
          <a:xfrm>
            <a:off x="1947424" y="526173"/>
            <a:ext cx="1563134" cy="6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77;p37">
            <a:extLst>
              <a:ext uri="{FF2B5EF4-FFF2-40B4-BE49-F238E27FC236}">
                <a16:creationId xmlns:a16="http://schemas.microsoft.com/office/drawing/2014/main" id="{08063FDF-08A6-F14D-A4C8-B1174C87F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151" y="2093029"/>
            <a:ext cx="4489518" cy="282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</a:t>
            </a:r>
            <a:r>
              <a:rPr lang="en" sz="6000" dirty="0" err="1"/>
              <a:t>arallel</a:t>
            </a:r>
            <a:endParaRPr sz="6000" dirty="0"/>
          </a:p>
        </p:txBody>
      </p:sp>
      <p:grpSp>
        <p:nvGrpSpPr>
          <p:cNvPr id="44" name="Google Shape;4809;p66">
            <a:extLst>
              <a:ext uri="{FF2B5EF4-FFF2-40B4-BE49-F238E27FC236}">
                <a16:creationId xmlns:a16="http://schemas.microsoft.com/office/drawing/2014/main" id="{BC84D489-67B7-354D-83AC-3472FBCEF18C}"/>
              </a:ext>
            </a:extLst>
          </p:cNvPr>
          <p:cNvGrpSpPr/>
          <p:nvPr/>
        </p:nvGrpSpPr>
        <p:grpSpPr>
          <a:xfrm rot="5400000">
            <a:off x="4603825" y="1295242"/>
            <a:ext cx="3209547" cy="2469235"/>
            <a:chOff x="803162" y="1474292"/>
            <a:chExt cx="1086719" cy="879487"/>
          </a:xfrm>
        </p:grpSpPr>
        <p:grpSp>
          <p:nvGrpSpPr>
            <p:cNvPr id="45" name="Google Shape;4810;p66">
              <a:extLst>
                <a:ext uri="{FF2B5EF4-FFF2-40B4-BE49-F238E27FC236}">
                  <a16:creationId xmlns:a16="http://schemas.microsoft.com/office/drawing/2014/main" id="{4076A9F0-2E80-E949-86C8-A1D3DB74F77E}"/>
                </a:ext>
              </a:extLst>
            </p:cNvPr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73" name="Google Shape;4811;p66">
                <a:extLst>
                  <a:ext uri="{FF2B5EF4-FFF2-40B4-BE49-F238E27FC236}">
                    <a16:creationId xmlns:a16="http://schemas.microsoft.com/office/drawing/2014/main" id="{71C222C5-0498-0F40-AEAF-43D043AFD282}"/>
                  </a:ext>
                </a:extLst>
              </p:cNvPr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4812;p66">
                <a:extLst>
                  <a:ext uri="{FF2B5EF4-FFF2-40B4-BE49-F238E27FC236}">
                    <a16:creationId xmlns:a16="http://schemas.microsoft.com/office/drawing/2014/main" id="{B2146632-34BF-C849-9665-2CE02394CA32}"/>
                  </a:ext>
                </a:extLst>
              </p:cNvPr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75" name="Google Shape;4813;p66">
                  <a:extLst>
                    <a:ext uri="{FF2B5EF4-FFF2-40B4-BE49-F238E27FC236}">
                      <a16:creationId xmlns:a16="http://schemas.microsoft.com/office/drawing/2014/main" id="{45CFAE77-DAA9-0D4D-8620-80C02A4749D5}"/>
                    </a:ext>
                  </a:extLst>
                </p:cNvPr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814;p66">
                  <a:extLst>
                    <a:ext uri="{FF2B5EF4-FFF2-40B4-BE49-F238E27FC236}">
                      <a16:creationId xmlns:a16="http://schemas.microsoft.com/office/drawing/2014/main" id="{F90023B7-FB96-3A45-9F45-C1956BA1430D}"/>
                    </a:ext>
                  </a:extLst>
                </p:cNvPr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815;p66">
                  <a:extLst>
                    <a:ext uri="{FF2B5EF4-FFF2-40B4-BE49-F238E27FC236}">
                      <a16:creationId xmlns:a16="http://schemas.microsoft.com/office/drawing/2014/main" id="{67D30F8F-D49E-1242-9D34-C3F1CB4A113E}"/>
                    </a:ext>
                  </a:extLst>
                </p:cNvPr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816;p66">
                  <a:extLst>
                    <a:ext uri="{FF2B5EF4-FFF2-40B4-BE49-F238E27FC236}">
                      <a16:creationId xmlns:a16="http://schemas.microsoft.com/office/drawing/2014/main" id="{9FADACC5-AC64-5249-83C3-1FDB09E35DE0}"/>
                    </a:ext>
                  </a:extLst>
                </p:cNvPr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817;p66">
                  <a:extLst>
                    <a:ext uri="{FF2B5EF4-FFF2-40B4-BE49-F238E27FC236}">
                      <a16:creationId xmlns:a16="http://schemas.microsoft.com/office/drawing/2014/main" id="{576D314A-6C8C-BA4A-870B-D9C7D265337E}"/>
                    </a:ext>
                  </a:extLst>
                </p:cNvPr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818;p66">
              <a:extLst>
                <a:ext uri="{FF2B5EF4-FFF2-40B4-BE49-F238E27FC236}">
                  <a16:creationId xmlns:a16="http://schemas.microsoft.com/office/drawing/2014/main" id="{436646D9-1398-164D-9B47-9DD728E424AE}"/>
                </a:ext>
              </a:extLst>
            </p:cNvPr>
            <p:cNvGrpSpPr/>
            <p:nvPr/>
          </p:nvGrpSpPr>
          <p:grpSpPr>
            <a:xfrm>
              <a:off x="1371406" y="1474292"/>
              <a:ext cx="518475" cy="879487"/>
              <a:chOff x="1398231" y="1474292"/>
              <a:chExt cx="518475" cy="879487"/>
            </a:xfrm>
          </p:grpSpPr>
          <p:grpSp>
            <p:nvGrpSpPr>
              <p:cNvPr id="47" name="Google Shape;4819;p66">
                <a:extLst>
                  <a:ext uri="{FF2B5EF4-FFF2-40B4-BE49-F238E27FC236}">
                    <a16:creationId xmlns:a16="http://schemas.microsoft.com/office/drawing/2014/main" id="{409F4AA0-DAB2-E64C-ADAB-75942D456950}"/>
                  </a:ext>
                </a:extLst>
              </p:cNvPr>
              <p:cNvGrpSpPr/>
              <p:nvPr/>
            </p:nvGrpSpPr>
            <p:grpSpPr>
              <a:xfrm>
                <a:off x="1398231" y="1474292"/>
                <a:ext cx="518475" cy="341643"/>
                <a:chOff x="1398231" y="1474292"/>
                <a:chExt cx="518475" cy="341643"/>
              </a:xfrm>
            </p:grpSpPr>
            <p:sp>
              <p:nvSpPr>
                <p:cNvPr id="61" name="Google Shape;4820;p66">
                  <a:extLst>
                    <a:ext uri="{FF2B5EF4-FFF2-40B4-BE49-F238E27FC236}">
                      <a16:creationId xmlns:a16="http://schemas.microsoft.com/office/drawing/2014/main" id="{31D3A2F0-003C-B345-8ED9-813012AD8660}"/>
                    </a:ext>
                  </a:extLst>
                </p:cNvPr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" name="Google Shape;4821;p66">
                  <a:extLst>
                    <a:ext uri="{FF2B5EF4-FFF2-40B4-BE49-F238E27FC236}">
                      <a16:creationId xmlns:a16="http://schemas.microsoft.com/office/drawing/2014/main" id="{BFE9184C-D188-3145-A555-46B2A822C767}"/>
                    </a:ext>
                  </a:extLst>
                </p:cNvPr>
                <p:cNvGrpSpPr/>
                <p:nvPr/>
              </p:nvGrpSpPr>
              <p:grpSpPr>
                <a:xfrm>
                  <a:off x="1616453" y="1474292"/>
                  <a:ext cx="300253" cy="341643"/>
                  <a:chOff x="1616453" y="1475379"/>
                  <a:chExt cx="300253" cy="341643"/>
                </a:xfrm>
              </p:grpSpPr>
              <p:sp>
                <p:nvSpPr>
                  <p:cNvPr id="63" name="Google Shape;4822;p66">
                    <a:extLst>
                      <a:ext uri="{FF2B5EF4-FFF2-40B4-BE49-F238E27FC236}">
                        <a16:creationId xmlns:a16="http://schemas.microsoft.com/office/drawing/2014/main" id="{51CC2513-709E-874B-A228-BDD0AAB8DDCE}"/>
                      </a:ext>
                    </a:extLst>
                  </p:cNvPr>
                  <p:cNvSpPr/>
                  <p:nvPr/>
                </p:nvSpPr>
                <p:spPr>
                  <a:xfrm>
                    <a:off x="1631387" y="1645136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4823;p66">
                    <a:extLst>
                      <a:ext uri="{FF2B5EF4-FFF2-40B4-BE49-F238E27FC236}">
                        <a16:creationId xmlns:a16="http://schemas.microsoft.com/office/drawing/2014/main" id="{437C197D-C48B-0149-9886-88B6AEE0F60C}"/>
                      </a:ext>
                    </a:extLst>
                  </p:cNvPr>
                  <p:cNvSpPr/>
                  <p:nvPr/>
                </p:nvSpPr>
                <p:spPr>
                  <a:xfrm>
                    <a:off x="1716447" y="1509882"/>
                    <a:ext cx="82400" cy="61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4824;p66">
                    <a:extLst>
                      <a:ext uri="{FF2B5EF4-FFF2-40B4-BE49-F238E27FC236}">
                        <a16:creationId xmlns:a16="http://schemas.microsoft.com/office/drawing/2014/main" id="{61B6DDBF-7737-8642-A4D7-4F916DFA707F}"/>
                      </a:ext>
                    </a:extLst>
                  </p:cNvPr>
                  <p:cNvSpPr/>
                  <p:nvPr/>
                </p:nvSpPr>
                <p:spPr>
                  <a:xfrm>
                    <a:off x="1716447" y="1719091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4825;p66">
                    <a:extLst>
                      <a:ext uri="{FF2B5EF4-FFF2-40B4-BE49-F238E27FC236}">
                        <a16:creationId xmlns:a16="http://schemas.microsoft.com/office/drawing/2014/main" id="{B69E4D97-DE86-C84C-A7C3-6F7046D8E445}"/>
                      </a:ext>
                    </a:extLst>
                  </p:cNvPr>
                  <p:cNvSpPr/>
                  <p:nvPr/>
                </p:nvSpPr>
                <p:spPr>
                  <a:xfrm>
                    <a:off x="1631387" y="1570955"/>
                    <a:ext cx="85283" cy="74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4826;p66">
                    <a:extLst>
                      <a:ext uri="{FF2B5EF4-FFF2-40B4-BE49-F238E27FC236}">
                        <a16:creationId xmlns:a16="http://schemas.microsoft.com/office/drawing/2014/main" id="{8202B24B-85BE-4947-AD0B-0B355B06ADB4}"/>
                      </a:ext>
                    </a:extLst>
                  </p:cNvPr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827;p66">
                    <a:extLst>
                      <a:ext uri="{FF2B5EF4-FFF2-40B4-BE49-F238E27FC236}">
                        <a16:creationId xmlns:a16="http://schemas.microsoft.com/office/drawing/2014/main" id="{68E32ED2-9B02-9849-B65A-07F0808BB0AB}"/>
                      </a:ext>
                    </a:extLst>
                  </p:cNvPr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828;p66">
                    <a:extLst>
                      <a:ext uri="{FF2B5EF4-FFF2-40B4-BE49-F238E27FC236}">
                        <a16:creationId xmlns:a16="http://schemas.microsoft.com/office/drawing/2014/main" id="{0AAE6283-2C88-384F-B898-B05E8B8D0427}"/>
                      </a:ext>
                    </a:extLst>
                  </p:cNvPr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0" name="Google Shape;4829;p66">
                    <a:extLst>
                      <a:ext uri="{FF2B5EF4-FFF2-40B4-BE49-F238E27FC236}">
                        <a16:creationId xmlns:a16="http://schemas.microsoft.com/office/drawing/2014/main" id="{C4CE03C5-A39F-014D-A76A-CF2E7164C93E}"/>
                      </a:ext>
                    </a:extLst>
                  </p:cNvPr>
                  <p:cNvGrpSpPr/>
                  <p:nvPr/>
                </p:nvGrpSpPr>
                <p:grpSpPr>
                  <a:xfrm>
                    <a:off x="1839639" y="1475379"/>
                    <a:ext cx="77067" cy="341643"/>
                    <a:chOff x="1839639" y="1475379"/>
                    <a:chExt cx="77067" cy="341643"/>
                  </a:xfrm>
                </p:grpSpPr>
                <p:sp>
                  <p:nvSpPr>
                    <p:cNvPr id="71" name="Google Shape;4830;p66">
                      <a:extLst>
                        <a:ext uri="{FF2B5EF4-FFF2-40B4-BE49-F238E27FC236}">
                          <a16:creationId xmlns:a16="http://schemas.microsoft.com/office/drawing/2014/main" id="{1E4184DF-BF10-1F47-99C4-6311A6704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1745481"/>
                      <a:ext cx="77067" cy="715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46" extrusionOk="0">
                          <a:moveTo>
                            <a:pt x="5775" y="1"/>
                          </a:moveTo>
                          <a:cubicBezTo>
                            <a:pt x="3179" y="1"/>
                            <a:pt x="889" y="1860"/>
                            <a:pt x="468" y="4506"/>
                          </a:cubicBezTo>
                          <a:cubicBezTo>
                            <a:pt x="1" y="7441"/>
                            <a:pt x="2002" y="10210"/>
                            <a:pt x="4904" y="10677"/>
                          </a:cubicBezTo>
                          <a:cubicBezTo>
                            <a:pt x="5194" y="10723"/>
                            <a:pt x="5483" y="10745"/>
                            <a:pt x="5768" y="10745"/>
                          </a:cubicBezTo>
                          <a:cubicBezTo>
                            <a:pt x="8364" y="10745"/>
                            <a:pt x="10655" y="8886"/>
                            <a:pt x="11075" y="6240"/>
                          </a:cubicBezTo>
                          <a:cubicBezTo>
                            <a:pt x="11576" y="3305"/>
                            <a:pt x="9574" y="536"/>
                            <a:pt x="6639" y="69"/>
                          </a:cubicBezTo>
                          <a:cubicBezTo>
                            <a:pt x="6349" y="23"/>
                            <a:pt x="6060" y="1"/>
                            <a:pt x="5775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" name="Google Shape;4831;p66">
                      <a:extLst>
                        <a:ext uri="{FF2B5EF4-FFF2-40B4-BE49-F238E27FC236}">
                          <a16:creationId xmlns:a16="http://schemas.microsoft.com/office/drawing/2014/main" id="{711EDD28-DC09-5C46-BC9F-34B7C50F5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1475379"/>
                      <a:ext cx="77067" cy="715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4" extrusionOk="0">
                          <a:moveTo>
                            <a:pt x="5736" y="0"/>
                          </a:moveTo>
                          <a:cubicBezTo>
                            <a:pt x="3156" y="0"/>
                            <a:pt x="887" y="1881"/>
                            <a:pt x="468" y="4513"/>
                          </a:cubicBezTo>
                          <a:cubicBezTo>
                            <a:pt x="1" y="7449"/>
                            <a:pt x="2002" y="10218"/>
                            <a:pt x="4904" y="10685"/>
                          </a:cubicBezTo>
                          <a:cubicBezTo>
                            <a:pt x="5194" y="10731"/>
                            <a:pt x="5483" y="10753"/>
                            <a:pt x="5768" y="10753"/>
                          </a:cubicBezTo>
                          <a:cubicBezTo>
                            <a:pt x="8364" y="10753"/>
                            <a:pt x="10655" y="8893"/>
                            <a:pt x="11075" y="6248"/>
                          </a:cubicBezTo>
                          <a:cubicBezTo>
                            <a:pt x="11576" y="3313"/>
                            <a:pt x="9574" y="544"/>
                            <a:pt x="6639" y="77"/>
                          </a:cubicBezTo>
                          <a:cubicBezTo>
                            <a:pt x="6335" y="25"/>
                            <a:pt x="6034" y="0"/>
                            <a:pt x="5736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8" name="Google Shape;4832;p66">
                <a:extLst>
                  <a:ext uri="{FF2B5EF4-FFF2-40B4-BE49-F238E27FC236}">
                    <a16:creationId xmlns:a16="http://schemas.microsoft.com/office/drawing/2014/main" id="{D2837EAB-F56B-5D43-AA24-DF7500CBCEDC}"/>
                  </a:ext>
                </a:extLst>
              </p:cNvPr>
              <p:cNvGrpSpPr/>
              <p:nvPr/>
            </p:nvGrpSpPr>
            <p:grpSpPr>
              <a:xfrm>
                <a:off x="1398451" y="2012951"/>
                <a:ext cx="518255" cy="340828"/>
                <a:chOff x="1398451" y="2012951"/>
                <a:chExt cx="518255" cy="340828"/>
              </a:xfrm>
            </p:grpSpPr>
            <p:sp>
              <p:nvSpPr>
                <p:cNvPr id="49" name="Google Shape;4833;p66">
                  <a:extLst>
                    <a:ext uri="{FF2B5EF4-FFF2-40B4-BE49-F238E27FC236}">
                      <a16:creationId xmlns:a16="http://schemas.microsoft.com/office/drawing/2014/main" id="{989B3B76-97CE-174A-88AF-FC9E3E82B142}"/>
                    </a:ext>
                  </a:extLst>
                </p:cNvPr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" name="Google Shape;4834;p66">
                  <a:extLst>
                    <a:ext uri="{FF2B5EF4-FFF2-40B4-BE49-F238E27FC236}">
                      <a16:creationId xmlns:a16="http://schemas.microsoft.com/office/drawing/2014/main" id="{3F317F2A-438A-1B4F-9350-17BC9CC894C1}"/>
                    </a:ext>
                  </a:extLst>
                </p:cNvPr>
                <p:cNvGrpSpPr/>
                <p:nvPr/>
              </p:nvGrpSpPr>
              <p:grpSpPr>
                <a:xfrm>
                  <a:off x="1616453" y="2012951"/>
                  <a:ext cx="300253" cy="340828"/>
                  <a:chOff x="1616453" y="2013538"/>
                  <a:chExt cx="300253" cy="340828"/>
                </a:xfrm>
              </p:grpSpPr>
              <p:sp>
                <p:nvSpPr>
                  <p:cNvPr id="51" name="Google Shape;4835;p66">
                    <a:extLst>
                      <a:ext uri="{FF2B5EF4-FFF2-40B4-BE49-F238E27FC236}">
                        <a16:creationId xmlns:a16="http://schemas.microsoft.com/office/drawing/2014/main" id="{2B549563-73C6-A84B-9674-3B11282EB256}"/>
                      </a:ext>
                    </a:extLst>
                  </p:cNvPr>
                  <p:cNvSpPr/>
                  <p:nvPr/>
                </p:nvSpPr>
                <p:spPr>
                  <a:xfrm>
                    <a:off x="1631387" y="2183474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836;p66">
                    <a:extLst>
                      <a:ext uri="{FF2B5EF4-FFF2-40B4-BE49-F238E27FC236}">
                        <a16:creationId xmlns:a16="http://schemas.microsoft.com/office/drawing/2014/main" id="{515FD1BB-B038-FB4B-821C-794AFFE47CC4}"/>
                      </a:ext>
                    </a:extLst>
                  </p:cNvPr>
                  <p:cNvSpPr/>
                  <p:nvPr/>
                </p:nvSpPr>
                <p:spPr>
                  <a:xfrm>
                    <a:off x="1716447" y="2048220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837;p66">
                    <a:extLst>
                      <a:ext uri="{FF2B5EF4-FFF2-40B4-BE49-F238E27FC236}">
                        <a16:creationId xmlns:a16="http://schemas.microsoft.com/office/drawing/2014/main" id="{7E9ADD3A-A5BB-304D-AFBD-9E62D6C827BC}"/>
                      </a:ext>
                    </a:extLst>
                  </p:cNvPr>
                  <p:cNvSpPr/>
                  <p:nvPr/>
                </p:nvSpPr>
                <p:spPr>
                  <a:xfrm>
                    <a:off x="1716447" y="2257422"/>
                    <a:ext cx="82400" cy="61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838;p66">
                    <a:extLst>
                      <a:ext uri="{FF2B5EF4-FFF2-40B4-BE49-F238E27FC236}">
                        <a16:creationId xmlns:a16="http://schemas.microsoft.com/office/drawing/2014/main" id="{146E81AC-535B-DE43-8DB9-E6612E4457A3}"/>
                      </a:ext>
                    </a:extLst>
                  </p:cNvPr>
                  <p:cNvSpPr/>
                  <p:nvPr/>
                </p:nvSpPr>
                <p:spPr>
                  <a:xfrm>
                    <a:off x="1631387" y="2109073"/>
                    <a:ext cx="85283" cy="74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839;p66">
                    <a:extLst>
                      <a:ext uri="{FF2B5EF4-FFF2-40B4-BE49-F238E27FC236}">
                        <a16:creationId xmlns:a16="http://schemas.microsoft.com/office/drawing/2014/main" id="{8243A12C-9694-B743-AC25-C16C03435E72}"/>
                      </a:ext>
                    </a:extLst>
                  </p:cNvPr>
                  <p:cNvSpPr/>
                  <p:nvPr/>
                </p:nvSpPr>
                <p:spPr>
                  <a:xfrm>
                    <a:off x="1616453" y="2163114"/>
                    <a:ext cx="42868" cy="4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840;p66">
                    <a:extLst>
                      <a:ext uri="{FF2B5EF4-FFF2-40B4-BE49-F238E27FC236}">
                        <a16:creationId xmlns:a16="http://schemas.microsoft.com/office/drawing/2014/main" id="{B4C42BB8-ABEE-5C44-9BF6-FE0CD81D008F}"/>
                      </a:ext>
                    </a:extLst>
                  </p:cNvPr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841;p66">
                    <a:extLst>
                      <a:ext uri="{FF2B5EF4-FFF2-40B4-BE49-F238E27FC236}">
                        <a16:creationId xmlns:a16="http://schemas.microsoft.com/office/drawing/2014/main" id="{CE7EE2CA-9D95-5E46-8A99-86E9238EFEBF}"/>
                      </a:ext>
                    </a:extLst>
                  </p:cNvPr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8" name="Google Shape;4842;p66">
                    <a:extLst>
                      <a:ext uri="{FF2B5EF4-FFF2-40B4-BE49-F238E27FC236}">
                        <a16:creationId xmlns:a16="http://schemas.microsoft.com/office/drawing/2014/main" id="{FCA26217-C762-064E-BCEE-CD54C3672254}"/>
                      </a:ext>
                    </a:extLst>
                  </p:cNvPr>
                  <p:cNvGrpSpPr/>
                  <p:nvPr/>
                </p:nvGrpSpPr>
                <p:grpSpPr>
                  <a:xfrm>
                    <a:off x="1839639" y="2013538"/>
                    <a:ext cx="77067" cy="340828"/>
                    <a:chOff x="1839639" y="2013538"/>
                    <a:chExt cx="77067" cy="340828"/>
                  </a:xfrm>
                </p:grpSpPr>
                <p:sp>
                  <p:nvSpPr>
                    <p:cNvPr id="59" name="Google Shape;4843;p66">
                      <a:extLst>
                        <a:ext uri="{FF2B5EF4-FFF2-40B4-BE49-F238E27FC236}">
                          <a16:creationId xmlns:a16="http://schemas.microsoft.com/office/drawing/2014/main" id="{8F02C06B-04F4-AD46-99D1-30EBA9367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2282618"/>
                      <a:ext cx="77067" cy="717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77" extrusionOk="0">
                          <a:moveTo>
                            <a:pt x="5787" y="0"/>
                          </a:moveTo>
                          <a:cubicBezTo>
                            <a:pt x="3185" y="0"/>
                            <a:pt x="889" y="1889"/>
                            <a:pt x="468" y="4538"/>
                          </a:cubicBezTo>
                          <a:cubicBezTo>
                            <a:pt x="1" y="7473"/>
                            <a:pt x="2002" y="10208"/>
                            <a:pt x="4938" y="10709"/>
                          </a:cubicBezTo>
                          <a:cubicBezTo>
                            <a:pt x="5221" y="10754"/>
                            <a:pt x="5503" y="10776"/>
                            <a:pt x="5781" y="10776"/>
                          </a:cubicBezTo>
                          <a:cubicBezTo>
                            <a:pt x="8358" y="10776"/>
                            <a:pt x="10654" y="8888"/>
                            <a:pt x="11075" y="6239"/>
                          </a:cubicBezTo>
                          <a:cubicBezTo>
                            <a:pt x="11576" y="3303"/>
                            <a:pt x="9574" y="535"/>
                            <a:pt x="6639" y="68"/>
                          </a:cubicBezTo>
                          <a:cubicBezTo>
                            <a:pt x="6352" y="22"/>
                            <a:pt x="6068" y="0"/>
                            <a:pt x="5787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4844;p66">
                      <a:extLst>
                        <a:ext uri="{FF2B5EF4-FFF2-40B4-BE49-F238E27FC236}">
                          <a16:creationId xmlns:a16="http://schemas.microsoft.com/office/drawing/2014/main" id="{F32DDEE1-A93B-234E-A4D1-D4B41DBD0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2013538"/>
                      <a:ext cx="77067" cy="7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3" extrusionOk="0">
                          <a:moveTo>
                            <a:pt x="5786" y="1"/>
                          </a:moveTo>
                          <a:cubicBezTo>
                            <a:pt x="3185" y="1"/>
                            <a:pt x="889" y="1886"/>
                            <a:pt x="468" y="4505"/>
                          </a:cubicBezTo>
                          <a:cubicBezTo>
                            <a:pt x="1" y="7440"/>
                            <a:pt x="2002" y="10209"/>
                            <a:pt x="4904" y="10676"/>
                          </a:cubicBezTo>
                          <a:cubicBezTo>
                            <a:pt x="5208" y="10728"/>
                            <a:pt x="5509" y="10753"/>
                            <a:pt x="5807" y="10753"/>
                          </a:cubicBezTo>
                          <a:cubicBezTo>
                            <a:pt x="8387" y="10753"/>
                            <a:pt x="10657" y="8872"/>
                            <a:pt x="11075" y="6240"/>
                          </a:cubicBezTo>
                          <a:cubicBezTo>
                            <a:pt x="11576" y="3304"/>
                            <a:pt x="9574" y="535"/>
                            <a:pt x="6639" y="68"/>
                          </a:cubicBezTo>
                          <a:cubicBezTo>
                            <a:pt x="6352" y="23"/>
                            <a:pt x="6067" y="1"/>
                            <a:pt x="5786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E6910-17EC-4C49-8285-33514565FE4E}"/>
              </a:ext>
            </a:extLst>
          </p:cNvPr>
          <p:cNvGrpSpPr/>
          <p:nvPr/>
        </p:nvGrpSpPr>
        <p:grpSpPr>
          <a:xfrm>
            <a:off x="637151" y="930078"/>
            <a:ext cx="2109222" cy="669894"/>
            <a:chOff x="637151" y="930078"/>
            <a:chExt cx="2109222" cy="669894"/>
          </a:xfrm>
        </p:grpSpPr>
        <p:sp>
          <p:nvSpPr>
            <p:cNvPr id="80" name="Google Shape;658;p36">
              <a:extLst>
                <a:ext uri="{FF2B5EF4-FFF2-40B4-BE49-F238E27FC236}">
                  <a16:creationId xmlns:a16="http://schemas.microsoft.com/office/drawing/2014/main" id="{C66D6189-786D-9545-966E-C17993A53A1E}"/>
                </a:ext>
              </a:extLst>
            </p:cNvPr>
            <p:cNvSpPr txBox="1">
              <a:spLocks/>
            </p:cNvSpPr>
            <p:nvPr/>
          </p:nvSpPr>
          <p:spPr>
            <a:xfrm>
              <a:off x="637151" y="1122102"/>
              <a:ext cx="666478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81" name="Google Shape;677;p37">
              <a:extLst>
                <a:ext uri="{FF2B5EF4-FFF2-40B4-BE49-F238E27FC236}">
                  <a16:creationId xmlns:a16="http://schemas.microsoft.com/office/drawing/2014/main" id="{98993DBD-F37A-2E49-BD5D-CB313396E5EA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Problem</a:t>
              </a:r>
            </a:p>
          </p:txBody>
        </p:sp>
      </p:grpSp>
      <p:sp>
        <p:nvSpPr>
          <p:cNvPr id="82" name="Google Shape;677;p37">
            <a:extLst>
              <a:ext uri="{FF2B5EF4-FFF2-40B4-BE49-F238E27FC236}">
                <a16:creationId xmlns:a16="http://schemas.microsoft.com/office/drawing/2014/main" id="{187123E5-9FD9-B249-9AA7-5ED6039B115D}"/>
              </a:ext>
            </a:extLst>
          </p:cNvPr>
          <p:cNvSpPr txBox="1">
            <a:spLocks/>
          </p:cNvSpPr>
          <p:nvPr/>
        </p:nvSpPr>
        <p:spPr>
          <a:xfrm>
            <a:off x="637141" y="2883403"/>
            <a:ext cx="3325156" cy="20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processes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9"/>
          <p:cNvSpPr txBox="1">
            <a:spLocks noGrp="1"/>
          </p:cNvSpPr>
          <p:nvPr>
            <p:ph type="title" idx="2"/>
          </p:nvPr>
        </p:nvSpPr>
        <p:spPr>
          <a:xfrm>
            <a:off x="1775718" y="3227355"/>
            <a:ext cx="1703451" cy="510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/>
              <a:t>ovid-19</a:t>
            </a:r>
            <a:endParaRPr sz="3600" dirty="0"/>
          </a:p>
        </p:txBody>
      </p:sp>
      <p:sp>
        <p:nvSpPr>
          <p:cNvPr id="696" name="Google Shape;696;p39"/>
          <p:cNvSpPr txBox="1">
            <a:spLocks noGrp="1"/>
          </p:cNvSpPr>
          <p:nvPr>
            <p:ph type="title" idx="3"/>
          </p:nvPr>
        </p:nvSpPr>
        <p:spPr>
          <a:xfrm>
            <a:off x="5604492" y="3227355"/>
            <a:ext cx="1502151" cy="510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banking</a:t>
            </a:r>
            <a:endParaRPr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2CED8D-2E44-BE4A-8461-3CEF064C512E}"/>
              </a:ext>
            </a:extLst>
          </p:cNvPr>
          <p:cNvGrpSpPr/>
          <p:nvPr/>
        </p:nvGrpSpPr>
        <p:grpSpPr>
          <a:xfrm>
            <a:off x="1759130" y="1436914"/>
            <a:ext cx="1703451" cy="1639197"/>
            <a:chOff x="2643456" y="2105761"/>
            <a:chExt cx="688500" cy="639425"/>
          </a:xfrm>
        </p:grpSpPr>
        <p:sp>
          <p:nvSpPr>
            <p:cNvPr id="701" name="Google Shape;701;p39"/>
            <p:cNvSpPr/>
            <p:nvPr/>
          </p:nvSpPr>
          <p:spPr>
            <a:xfrm>
              <a:off x="2643456" y="2105761"/>
              <a:ext cx="688500" cy="639425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6575;p71">
              <a:extLst>
                <a:ext uri="{FF2B5EF4-FFF2-40B4-BE49-F238E27FC236}">
                  <a16:creationId xmlns:a16="http://schemas.microsoft.com/office/drawing/2014/main" id="{97B78F0B-F020-104C-BF72-7078335B79F5}"/>
                </a:ext>
              </a:extLst>
            </p:cNvPr>
            <p:cNvGrpSpPr/>
            <p:nvPr/>
          </p:nvGrpSpPr>
          <p:grpSpPr>
            <a:xfrm>
              <a:off x="2820822" y="2251409"/>
              <a:ext cx="350004" cy="348128"/>
              <a:chOff x="-24353075" y="3891250"/>
              <a:chExt cx="293800" cy="292225"/>
            </a:xfrm>
            <a:solidFill>
              <a:schemeClr val="accent3"/>
            </a:solidFill>
          </p:grpSpPr>
          <p:sp>
            <p:nvSpPr>
              <p:cNvPr id="27" name="Google Shape;6576;p71">
                <a:extLst>
                  <a:ext uri="{FF2B5EF4-FFF2-40B4-BE49-F238E27FC236}">
                    <a16:creationId xmlns:a16="http://schemas.microsoft.com/office/drawing/2014/main" id="{7FD297EA-4F52-0344-9781-0B53726DA77A}"/>
                  </a:ext>
                </a:extLst>
              </p:cNvPr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616" extrusionOk="0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77;p71">
                <a:extLst>
                  <a:ext uri="{FF2B5EF4-FFF2-40B4-BE49-F238E27FC236}">
                    <a16:creationId xmlns:a16="http://schemas.microsoft.com/office/drawing/2014/main" id="{8958CE49-5C2F-A44A-9064-1551E173700F}"/>
                  </a:ext>
                </a:extLst>
              </p:cNvPr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89" extrusionOk="0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5F9F7D-0B5A-B640-A9CB-AEE7224E867A}"/>
              </a:ext>
            </a:extLst>
          </p:cNvPr>
          <p:cNvGrpSpPr/>
          <p:nvPr/>
        </p:nvGrpSpPr>
        <p:grpSpPr>
          <a:xfrm>
            <a:off x="5503842" y="1436914"/>
            <a:ext cx="1703452" cy="1639197"/>
            <a:chOff x="6373593" y="795420"/>
            <a:chExt cx="1703452" cy="1639197"/>
          </a:xfrm>
        </p:grpSpPr>
        <p:sp>
          <p:nvSpPr>
            <p:cNvPr id="18" name="Google Shape;701;p39">
              <a:extLst>
                <a:ext uri="{FF2B5EF4-FFF2-40B4-BE49-F238E27FC236}">
                  <a16:creationId xmlns:a16="http://schemas.microsoft.com/office/drawing/2014/main" id="{3334EB5A-0390-6743-95AE-9EB9B4D0646B}"/>
                </a:ext>
              </a:extLst>
            </p:cNvPr>
            <p:cNvSpPr/>
            <p:nvPr/>
          </p:nvSpPr>
          <p:spPr>
            <a:xfrm>
              <a:off x="6373593" y="795420"/>
              <a:ext cx="1703452" cy="1639197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6;p39">
              <a:extLst>
                <a:ext uri="{FF2B5EF4-FFF2-40B4-BE49-F238E27FC236}">
                  <a16:creationId xmlns:a16="http://schemas.microsoft.com/office/drawing/2014/main" id="{95DD6AEB-E7BB-5749-9F33-37CCEC8CD753}"/>
                </a:ext>
              </a:extLst>
            </p:cNvPr>
            <p:cNvSpPr txBox="1">
              <a:spLocks/>
            </p:cNvSpPr>
            <p:nvPr/>
          </p:nvSpPr>
          <p:spPr>
            <a:xfrm>
              <a:off x="6514014" y="1001490"/>
              <a:ext cx="1444987" cy="1196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600"/>
                <a:buFont typeface="Bebas Neue"/>
                <a:buNone/>
                <a:defRPr sz="2600" b="0" i="0" u="none" strike="noStrike" cap="none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-US" sz="8000" b="1" dirty="0">
                  <a:solidFill>
                    <a:schemeClr val="tx1"/>
                  </a:solidFill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58;p36">
            <a:extLst>
              <a:ext uri="{FF2B5EF4-FFF2-40B4-BE49-F238E27FC236}">
                <a16:creationId xmlns:a16="http://schemas.microsoft.com/office/drawing/2014/main" id="{C66D6189-786D-9545-966E-C17993A53A1E}"/>
              </a:ext>
            </a:extLst>
          </p:cNvPr>
          <p:cNvSpPr txBox="1">
            <a:spLocks/>
          </p:cNvSpPr>
          <p:nvPr/>
        </p:nvSpPr>
        <p:spPr>
          <a:xfrm>
            <a:off x="2077798" y="728083"/>
            <a:ext cx="666478" cy="36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700" dirty="0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81" name="Google Shape;677;p37">
            <a:extLst>
              <a:ext uri="{FF2B5EF4-FFF2-40B4-BE49-F238E27FC236}">
                <a16:creationId xmlns:a16="http://schemas.microsoft.com/office/drawing/2014/main" id="{98993DBD-F37A-2E49-BD5D-CB313396E5EA}"/>
              </a:ext>
            </a:extLst>
          </p:cNvPr>
          <p:cNvSpPr txBox="1">
            <a:spLocks/>
          </p:cNvSpPr>
          <p:nvPr/>
        </p:nvSpPr>
        <p:spPr>
          <a:xfrm>
            <a:off x="2623886" y="536059"/>
            <a:ext cx="1551252" cy="60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solution</a:t>
            </a:r>
          </a:p>
        </p:txBody>
      </p:sp>
      <p:grpSp>
        <p:nvGrpSpPr>
          <p:cNvPr id="83" name="Google Shape;4572;p66">
            <a:extLst>
              <a:ext uri="{FF2B5EF4-FFF2-40B4-BE49-F238E27FC236}">
                <a16:creationId xmlns:a16="http://schemas.microsoft.com/office/drawing/2014/main" id="{FED6BBF8-4387-CA47-91AF-89659BA5434F}"/>
              </a:ext>
            </a:extLst>
          </p:cNvPr>
          <p:cNvGrpSpPr/>
          <p:nvPr/>
        </p:nvGrpSpPr>
        <p:grpSpPr>
          <a:xfrm>
            <a:off x="1949448" y="883068"/>
            <a:ext cx="4638402" cy="3802485"/>
            <a:chOff x="2183288" y="3555570"/>
            <a:chExt cx="1136241" cy="835875"/>
          </a:xfrm>
        </p:grpSpPr>
        <p:sp>
          <p:nvSpPr>
            <p:cNvPr id="84" name="Google Shape;4573;p66">
              <a:extLst>
                <a:ext uri="{FF2B5EF4-FFF2-40B4-BE49-F238E27FC236}">
                  <a16:creationId xmlns:a16="http://schemas.microsoft.com/office/drawing/2014/main" id="{15941DD2-3EB7-CD44-8040-1E24B3105558}"/>
                </a:ext>
              </a:extLst>
            </p:cNvPr>
            <p:cNvSpPr/>
            <p:nvPr/>
          </p:nvSpPr>
          <p:spPr>
            <a:xfrm>
              <a:off x="2673740" y="4350564"/>
              <a:ext cx="270028" cy="11697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4574;p66">
              <a:extLst>
                <a:ext uri="{FF2B5EF4-FFF2-40B4-BE49-F238E27FC236}">
                  <a16:creationId xmlns:a16="http://schemas.microsoft.com/office/drawing/2014/main" id="{CCF238B2-4914-8244-80DC-1D221FDF3A3F}"/>
                </a:ext>
              </a:extLst>
            </p:cNvPr>
            <p:cNvGrpSpPr/>
            <p:nvPr/>
          </p:nvGrpSpPr>
          <p:grpSpPr>
            <a:xfrm>
              <a:off x="2205895" y="3637267"/>
              <a:ext cx="1089848" cy="724993"/>
              <a:chOff x="2205895" y="3637269"/>
              <a:chExt cx="1089848" cy="724993"/>
            </a:xfrm>
          </p:grpSpPr>
          <p:sp>
            <p:nvSpPr>
              <p:cNvPr id="99" name="Google Shape;4575;p66">
                <a:extLst>
                  <a:ext uri="{FF2B5EF4-FFF2-40B4-BE49-F238E27FC236}">
                    <a16:creationId xmlns:a16="http://schemas.microsoft.com/office/drawing/2014/main" id="{74067928-DA39-B840-B618-6D50E6ED7241}"/>
                  </a:ext>
                </a:extLst>
              </p:cNvPr>
              <p:cNvSpPr/>
              <p:nvPr/>
            </p:nvSpPr>
            <p:spPr>
              <a:xfrm>
                <a:off x="2205895" y="4204394"/>
                <a:ext cx="555376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576;p66">
                <a:extLst>
                  <a:ext uri="{FF2B5EF4-FFF2-40B4-BE49-F238E27FC236}">
                    <a16:creationId xmlns:a16="http://schemas.microsoft.com/office/drawing/2014/main" id="{60C90339-0A98-B846-897E-08BB3CA2859A}"/>
                  </a:ext>
                </a:extLst>
              </p:cNvPr>
              <p:cNvSpPr/>
              <p:nvPr/>
            </p:nvSpPr>
            <p:spPr>
              <a:xfrm>
                <a:off x="2206834" y="3993916"/>
                <a:ext cx="218757" cy="153401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577;p66">
                <a:extLst>
                  <a:ext uri="{FF2B5EF4-FFF2-40B4-BE49-F238E27FC236}">
                    <a16:creationId xmlns:a16="http://schemas.microsoft.com/office/drawing/2014/main" id="{68AAF0D3-3D78-3B44-A0C1-E52C2E4430DA}"/>
                  </a:ext>
                </a:extLst>
              </p:cNvPr>
              <p:cNvSpPr/>
              <p:nvPr/>
            </p:nvSpPr>
            <p:spPr>
              <a:xfrm>
                <a:off x="2487003" y="3847747"/>
                <a:ext cx="808740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578;p66">
                <a:extLst>
                  <a:ext uri="{FF2B5EF4-FFF2-40B4-BE49-F238E27FC236}">
                    <a16:creationId xmlns:a16="http://schemas.microsoft.com/office/drawing/2014/main" id="{F04388E3-2866-C241-9EBC-336A42764815}"/>
                  </a:ext>
                </a:extLst>
              </p:cNvPr>
              <p:cNvSpPr/>
              <p:nvPr/>
            </p:nvSpPr>
            <p:spPr>
              <a:xfrm>
                <a:off x="2919192" y="3637269"/>
                <a:ext cx="375081" cy="14849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579;p66">
                <a:extLst>
                  <a:ext uri="{FF2B5EF4-FFF2-40B4-BE49-F238E27FC236}">
                    <a16:creationId xmlns:a16="http://schemas.microsoft.com/office/drawing/2014/main" id="{31688184-9FF2-8C4C-A564-FAA54C486EB1}"/>
                  </a:ext>
                </a:extLst>
              </p:cNvPr>
              <p:cNvSpPr/>
              <p:nvPr/>
            </p:nvSpPr>
            <p:spPr>
              <a:xfrm>
                <a:off x="2233143" y="3637269"/>
                <a:ext cx="621199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580;p66">
                <a:extLst>
                  <a:ext uri="{FF2B5EF4-FFF2-40B4-BE49-F238E27FC236}">
                    <a16:creationId xmlns:a16="http://schemas.microsoft.com/office/drawing/2014/main" id="{8FC32EAB-7902-A94E-A68A-C0E1E0A1A06D}"/>
                  </a:ext>
                </a:extLst>
              </p:cNvPr>
              <p:cNvSpPr/>
              <p:nvPr/>
            </p:nvSpPr>
            <p:spPr>
              <a:xfrm>
                <a:off x="3004568" y="4350566"/>
                <a:ext cx="270028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4581;p66">
              <a:extLst>
                <a:ext uri="{FF2B5EF4-FFF2-40B4-BE49-F238E27FC236}">
                  <a16:creationId xmlns:a16="http://schemas.microsoft.com/office/drawing/2014/main" id="{5A9DB5EC-E315-4142-9680-3AE75CC54E74}"/>
                </a:ext>
              </a:extLst>
            </p:cNvPr>
            <p:cNvSpPr/>
            <p:nvPr/>
          </p:nvSpPr>
          <p:spPr>
            <a:xfrm rot="5400000">
              <a:off x="2852961" y="3612768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rgbClr val="435D7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4582;p66">
              <a:extLst>
                <a:ext uri="{FF2B5EF4-FFF2-40B4-BE49-F238E27FC236}">
                  <a16:creationId xmlns:a16="http://schemas.microsoft.com/office/drawing/2014/main" id="{E5B64188-E589-004D-B905-8264C4F00E68}"/>
                </a:ext>
              </a:extLst>
            </p:cNvPr>
            <p:cNvCxnSpPr/>
            <p:nvPr/>
          </p:nvCxnSpPr>
          <p:spPr>
            <a:xfrm>
              <a:off x="2887992" y="3555570"/>
              <a:ext cx="0" cy="52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88" name="Google Shape;4583;p66">
              <a:extLst>
                <a:ext uri="{FF2B5EF4-FFF2-40B4-BE49-F238E27FC236}">
                  <a16:creationId xmlns:a16="http://schemas.microsoft.com/office/drawing/2014/main" id="{6DA9451D-BCE6-144D-80A6-16784AE3F1D4}"/>
                </a:ext>
              </a:extLst>
            </p:cNvPr>
            <p:cNvGrpSpPr/>
            <p:nvPr/>
          </p:nvGrpSpPr>
          <p:grpSpPr>
            <a:xfrm>
              <a:off x="3173850" y="3779424"/>
              <a:ext cx="145679" cy="70048"/>
              <a:chOff x="3173850" y="3779426"/>
              <a:chExt cx="145679" cy="70048"/>
            </a:xfrm>
          </p:grpSpPr>
          <p:cxnSp>
            <p:nvCxnSpPr>
              <p:cNvPr id="97" name="Google Shape;4584;p66">
                <a:extLst>
                  <a:ext uri="{FF2B5EF4-FFF2-40B4-BE49-F238E27FC236}">
                    <a16:creationId xmlns:a16="http://schemas.microsoft.com/office/drawing/2014/main" id="{463B3A7D-2FB5-C347-AB7A-3D3B47BA5F3A}"/>
                  </a:ext>
                </a:extLst>
              </p:cNvPr>
              <p:cNvCxnSpPr/>
              <p:nvPr/>
            </p:nvCxnSpPr>
            <p:spPr>
              <a:xfrm rot="10800000">
                <a:off x="3173850" y="3817250"/>
                <a:ext cx="94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98" name="Google Shape;4585;p66">
                <a:extLst>
                  <a:ext uri="{FF2B5EF4-FFF2-40B4-BE49-F238E27FC236}">
                    <a16:creationId xmlns:a16="http://schemas.microsoft.com/office/drawing/2014/main" id="{ACA3EDFE-8633-3840-864D-A2B3B1F79DD7}"/>
                  </a:ext>
                </a:extLst>
              </p:cNvPr>
              <p:cNvSpPr/>
              <p:nvPr/>
            </p:nvSpPr>
            <p:spPr>
              <a:xfrm rot="5400000">
                <a:off x="3254146" y="378409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4586;p66">
              <a:extLst>
                <a:ext uri="{FF2B5EF4-FFF2-40B4-BE49-F238E27FC236}">
                  <a16:creationId xmlns:a16="http://schemas.microsoft.com/office/drawing/2014/main" id="{3618E3F5-14F8-B145-BAD3-2F381975252B}"/>
                </a:ext>
              </a:extLst>
            </p:cNvPr>
            <p:cNvGrpSpPr/>
            <p:nvPr/>
          </p:nvGrpSpPr>
          <p:grpSpPr>
            <a:xfrm>
              <a:off x="2183288" y="4139480"/>
              <a:ext cx="145133" cy="70048"/>
              <a:chOff x="2183288" y="4139483"/>
              <a:chExt cx="145133" cy="70048"/>
            </a:xfrm>
          </p:grpSpPr>
          <p:cxnSp>
            <p:nvCxnSpPr>
              <p:cNvPr id="95" name="Google Shape;4587;p66">
                <a:extLst>
                  <a:ext uri="{FF2B5EF4-FFF2-40B4-BE49-F238E27FC236}">
                    <a16:creationId xmlns:a16="http://schemas.microsoft.com/office/drawing/2014/main" id="{76B60F73-4F70-F148-84BA-4055B135C9A6}"/>
                  </a:ext>
                </a:extLst>
              </p:cNvPr>
              <p:cNvCxnSpPr/>
              <p:nvPr/>
            </p:nvCxnSpPr>
            <p:spPr>
              <a:xfrm rot="10800000">
                <a:off x="2239021" y="4174494"/>
                <a:ext cx="89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96" name="Google Shape;4588;p66">
                <a:extLst>
                  <a:ext uri="{FF2B5EF4-FFF2-40B4-BE49-F238E27FC236}">
                    <a16:creationId xmlns:a16="http://schemas.microsoft.com/office/drawing/2014/main" id="{2B72D43B-6AE3-FE41-9506-D65EC9AB873F}"/>
                  </a:ext>
                </a:extLst>
              </p:cNvPr>
              <p:cNvSpPr/>
              <p:nvPr/>
            </p:nvSpPr>
            <p:spPr>
              <a:xfrm rot="5400000">
                <a:off x="2178622" y="4144149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4589;p66">
              <a:extLst>
                <a:ext uri="{FF2B5EF4-FFF2-40B4-BE49-F238E27FC236}">
                  <a16:creationId xmlns:a16="http://schemas.microsoft.com/office/drawing/2014/main" id="{DB6D9371-9A7C-B642-91B2-FD70509F8C6A}"/>
                </a:ext>
              </a:extLst>
            </p:cNvPr>
            <p:cNvSpPr/>
            <p:nvPr/>
          </p:nvSpPr>
          <p:spPr>
            <a:xfrm rot="5400000">
              <a:off x="2420934" y="3967552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rgbClr val="435D7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" name="Google Shape;4590;p66">
              <a:extLst>
                <a:ext uri="{FF2B5EF4-FFF2-40B4-BE49-F238E27FC236}">
                  <a16:creationId xmlns:a16="http://schemas.microsoft.com/office/drawing/2014/main" id="{E62B7332-625B-8B49-9111-22F6C037F332}"/>
                </a:ext>
              </a:extLst>
            </p:cNvPr>
            <p:cNvCxnSpPr/>
            <p:nvPr/>
          </p:nvCxnSpPr>
          <p:spPr>
            <a:xfrm>
              <a:off x="2455973" y="3911734"/>
              <a:ext cx="0" cy="52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92" name="Google Shape;4591;p66">
              <a:extLst>
                <a:ext uri="{FF2B5EF4-FFF2-40B4-BE49-F238E27FC236}">
                  <a16:creationId xmlns:a16="http://schemas.microsoft.com/office/drawing/2014/main" id="{65D95DD6-4108-2042-9674-53E8A72A0BA3}"/>
                </a:ext>
              </a:extLst>
            </p:cNvPr>
            <p:cNvGrpSpPr/>
            <p:nvPr/>
          </p:nvGrpSpPr>
          <p:grpSpPr>
            <a:xfrm>
              <a:off x="2943836" y="4268886"/>
              <a:ext cx="60717" cy="122559"/>
              <a:chOff x="2943836" y="4268886"/>
              <a:chExt cx="60717" cy="122559"/>
            </a:xfrm>
          </p:grpSpPr>
          <p:sp>
            <p:nvSpPr>
              <p:cNvPr id="93" name="Google Shape;4592;p66">
                <a:extLst>
                  <a:ext uri="{FF2B5EF4-FFF2-40B4-BE49-F238E27FC236}">
                    <a16:creationId xmlns:a16="http://schemas.microsoft.com/office/drawing/2014/main" id="{C9327790-9BD9-824D-B326-970FADB57A8D}"/>
                  </a:ext>
                </a:extLst>
              </p:cNvPr>
              <p:cNvSpPr/>
              <p:nvPr/>
            </p:nvSpPr>
            <p:spPr>
              <a:xfrm rot="5400000">
                <a:off x="2939170" y="432606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" name="Google Shape;4593;p66">
                <a:extLst>
                  <a:ext uri="{FF2B5EF4-FFF2-40B4-BE49-F238E27FC236}">
                    <a16:creationId xmlns:a16="http://schemas.microsoft.com/office/drawing/2014/main" id="{A50427DE-A5D9-2748-852D-D53532DEEE2B}"/>
                  </a:ext>
                </a:extLst>
              </p:cNvPr>
              <p:cNvCxnSpPr/>
              <p:nvPr/>
            </p:nvCxnSpPr>
            <p:spPr>
              <a:xfrm>
                <a:off x="2974204" y="4268886"/>
                <a:ext cx="0" cy="5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  <p:sp>
        <p:nvSpPr>
          <p:cNvPr id="130" name="Google Shape;641;p34">
            <a:extLst>
              <a:ext uri="{FF2B5EF4-FFF2-40B4-BE49-F238E27FC236}">
                <a16:creationId xmlns:a16="http://schemas.microsoft.com/office/drawing/2014/main" id="{CDDFFC37-EA62-554D-9F51-57B920445A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08844" y="392405"/>
            <a:ext cx="862348" cy="392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XML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641;p34">
            <a:extLst>
              <a:ext uri="{FF2B5EF4-FFF2-40B4-BE49-F238E27FC236}">
                <a16:creationId xmlns:a16="http://schemas.microsoft.com/office/drawing/2014/main" id="{B9F73251-8ED1-2447-9B05-9CE71937A748}"/>
              </a:ext>
            </a:extLst>
          </p:cNvPr>
          <p:cNvSpPr txBox="1">
            <a:spLocks/>
          </p:cNvSpPr>
          <p:nvPr/>
        </p:nvSpPr>
        <p:spPr>
          <a:xfrm>
            <a:off x="4921005" y="1874541"/>
            <a:ext cx="1027049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Little-JIL</a:t>
            </a:r>
          </a:p>
          <a:p>
            <a:pPr marL="0" indent="0"/>
            <a:endParaRPr lang="en-US" dirty="0"/>
          </a:p>
        </p:txBody>
      </p:sp>
      <p:sp>
        <p:nvSpPr>
          <p:cNvPr id="132" name="Google Shape;641;p34">
            <a:extLst>
              <a:ext uri="{FF2B5EF4-FFF2-40B4-BE49-F238E27FC236}">
                <a16:creationId xmlns:a16="http://schemas.microsoft.com/office/drawing/2014/main" id="{ECB671B5-9B4A-954F-B5D3-E318CA259EAE}"/>
              </a:ext>
            </a:extLst>
          </p:cNvPr>
          <p:cNvSpPr txBox="1">
            <a:spLocks/>
          </p:cNvSpPr>
          <p:nvPr/>
        </p:nvSpPr>
        <p:spPr>
          <a:xfrm>
            <a:off x="2310108" y="1974848"/>
            <a:ext cx="1481625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Kripke</a:t>
            </a:r>
            <a:r>
              <a:rPr lang="en-US" dirty="0"/>
              <a:t> / CTL</a:t>
            </a:r>
          </a:p>
          <a:p>
            <a:pPr marL="0" indent="0"/>
            <a:endParaRPr lang="en-US" dirty="0"/>
          </a:p>
        </p:txBody>
      </p:sp>
      <p:sp>
        <p:nvSpPr>
          <p:cNvPr id="133" name="Google Shape;641;p34">
            <a:extLst>
              <a:ext uri="{FF2B5EF4-FFF2-40B4-BE49-F238E27FC236}">
                <a16:creationId xmlns:a16="http://schemas.microsoft.com/office/drawing/2014/main" id="{2346D9AA-145E-E34C-A55C-E6BF3F7CF768}"/>
              </a:ext>
            </a:extLst>
          </p:cNvPr>
          <p:cNvSpPr txBox="1">
            <a:spLocks/>
          </p:cNvSpPr>
          <p:nvPr/>
        </p:nvSpPr>
        <p:spPr>
          <a:xfrm>
            <a:off x="2541916" y="3502394"/>
            <a:ext cx="862348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Antlr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134" name="Google Shape;641;p34">
            <a:extLst>
              <a:ext uri="{FF2B5EF4-FFF2-40B4-BE49-F238E27FC236}">
                <a16:creationId xmlns:a16="http://schemas.microsoft.com/office/drawing/2014/main" id="{1DC7175D-2E54-2C46-848D-E3C4D674D339}"/>
              </a:ext>
            </a:extLst>
          </p:cNvPr>
          <p:cNvSpPr txBox="1">
            <a:spLocks/>
          </p:cNvSpPr>
          <p:nvPr/>
        </p:nvSpPr>
        <p:spPr>
          <a:xfrm>
            <a:off x="4196705" y="3661780"/>
            <a:ext cx="1962813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JUNG / Java Swing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812;p66">
            <a:extLst>
              <a:ext uri="{FF2B5EF4-FFF2-40B4-BE49-F238E27FC236}">
                <a16:creationId xmlns:a16="http://schemas.microsoft.com/office/drawing/2014/main" id="{B2146632-34BF-C849-9665-2CE02394CA32}"/>
              </a:ext>
            </a:extLst>
          </p:cNvPr>
          <p:cNvGrpSpPr/>
          <p:nvPr/>
        </p:nvGrpSpPr>
        <p:grpSpPr>
          <a:xfrm rot="5400000">
            <a:off x="3655044" y="390697"/>
            <a:ext cx="1322836" cy="3743803"/>
            <a:chOff x="1056023" y="1625948"/>
            <a:chExt cx="192995" cy="576579"/>
          </a:xfrm>
        </p:grpSpPr>
        <p:sp>
          <p:nvSpPr>
            <p:cNvPr id="75" name="Google Shape;4813;p66">
              <a:extLst>
                <a:ext uri="{FF2B5EF4-FFF2-40B4-BE49-F238E27FC236}">
                  <a16:creationId xmlns:a16="http://schemas.microsoft.com/office/drawing/2014/main" id="{45CFAE77-DAA9-0D4D-8620-80C02A4749D5}"/>
                </a:ext>
              </a:extLst>
            </p:cNvPr>
            <p:cNvSpPr/>
            <p:nvPr/>
          </p:nvSpPr>
          <p:spPr>
            <a:xfrm>
              <a:off x="1066902" y="191407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14;p66">
              <a:extLst>
                <a:ext uri="{FF2B5EF4-FFF2-40B4-BE49-F238E27FC236}">
                  <a16:creationId xmlns:a16="http://schemas.microsoft.com/office/drawing/2014/main" id="{F90023B7-FB96-3A45-9F45-C1956BA1430D}"/>
                </a:ext>
              </a:extLst>
            </p:cNvPr>
            <p:cNvSpPr/>
            <p:nvPr/>
          </p:nvSpPr>
          <p:spPr>
            <a:xfrm>
              <a:off x="1066902" y="1645136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15;p66">
              <a:extLst>
                <a:ext uri="{FF2B5EF4-FFF2-40B4-BE49-F238E27FC236}">
                  <a16:creationId xmlns:a16="http://schemas.microsoft.com/office/drawing/2014/main" id="{67D30F8F-D49E-1242-9D34-C3F1CB4A113E}"/>
                </a:ext>
              </a:extLst>
            </p:cNvPr>
            <p:cNvSpPr/>
            <p:nvPr/>
          </p:nvSpPr>
          <p:spPr>
            <a:xfrm>
              <a:off x="1056023" y="1893872"/>
              <a:ext cx="40644" cy="4064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16;p66">
              <a:extLst>
                <a:ext uri="{FF2B5EF4-FFF2-40B4-BE49-F238E27FC236}">
                  <a16:creationId xmlns:a16="http://schemas.microsoft.com/office/drawing/2014/main" id="{9FADACC5-AC64-5249-83C3-1FDB09E35DE0}"/>
                </a:ext>
              </a:extLst>
            </p:cNvPr>
            <p:cNvSpPr/>
            <p:nvPr/>
          </p:nvSpPr>
          <p:spPr>
            <a:xfrm>
              <a:off x="1220365" y="2164199"/>
              <a:ext cx="28654" cy="38327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17;p66">
              <a:extLst>
                <a:ext uri="{FF2B5EF4-FFF2-40B4-BE49-F238E27FC236}">
                  <a16:creationId xmlns:a16="http://schemas.microsoft.com/office/drawing/2014/main" id="{576D314A-6C8C-BA4A-870B-D9C7D265337E}"/>
                </a:ext>
              </a:extLst>
            </p:cNvPr>
            <p:cNvSpPr/>
            <p:nvPr/>
          </p:nvSpPr>
          <p:spPr>
            <a:xfrm>
              <a:off x="1220365" y="1625948"/>
              <a:ext cx="28654" cy="38467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2FCCFF-76C6-234C-94D5-BE6A19D3AE3D}"/>
              </a:ext>
            </a:extLst>
          </p:cNvPr>
          <p:cNvGrpSpPr/>
          <p:nvPr/>
        </p:nvGrpSpPr>
        <p:grpSpPr>
          <a:xfrm>
            <a:off x="1017323" y="255191"/>
            <a:ext cx="2106709" cy="669894"/>
            <a:chOff x="639664" y="930078"/>
            <a:chExt cx="2106709" cy="669894"/>
          </a:xfrm>
        </p:grpSpPr>
        <p:sp>
          <p:nvSpPr>
            <p:cNvPr id="81" name="Google Shape;677;p37">
              <a:extLst>
                <a:ext uri="{FF2B5EF4-FFF2-40B4-BE49-F238E27FC236}">
                  <a16:creationId xmlns:a16="http://schemas.microsoft.com/office/drawing/2014/main" id="{98993DBD-F37A-2E49-BD5D-CB313396E5EA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COVID-19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B9846F5-9EE0-AE43-8CDC-471E4B43677A}"/>
                </a:ext>
              </a:extLst>
            </p:cNvPr>
            <p:cNvGrpSpPr/>
            <p:nvPr/>
          </p:nvGrpSpPr>
          <p:grpSpPr>
            <a:xfrm>
              <a:off x="639664" y="1018900"/>
              <a:ext cx="492457" cy="489851"/>
              <a:chOff x="428158" y="1545016"/>
              <a:chExt cx="688500" cy="639425"/>
            </a:xfrm>
          </p:grpSpPr>
          <p:sp>
            <p:nvSpPr>
              <p:cNvPr id="83" name="Google Shape;701;p39">
                <a:extLst>
                  <a:ext uri="{FF2B5EF4-FFF2-40B4-BE49-F238E27FC236}">
                    <a16:creationId xmlns:a16="http://schemas.microsoft.com/office/drawing/2014/main" id="{BAB12691-2C30-854F-A34A-8CFD5CD68427}"/>
                  </a:ext>
                </a:extLst>
              </p:cNvPr>
              <p:cNvSpPr/>
              <p:nvPr/>
            </p:nvSpPr>
            <p:spPr>
              <a:xfrm>
                <a:off x="428158" y="1545016"/>
                <a:ext cx="688500" cy="639425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5577" extrusionOk="0">
                    <a:moveTo>
                      <a:pt x="13733" y="1"/>
                    </a:moveTo>
                    <a:cubicBezTo>
                      <a:pt x="7598" y="1"/>
                      <a:pt x="2193" y="4441"/>
                      <a:pt x="1156" y="10722"/>
                    </a:cubicBezTo>
                    <a:cubicBezTo>
                      <a:pt x="1" y="17683"/>
                      <a:pt x="4742" y="24248"/>
                      <a:pt x="11703" y="25403"/>
                    </a:cubicBezTo>
                    <a:cubicBezTo>
                      <a:pt x="12407" y="25520"/>
                      <a:pt x="13107" y="25576"/>
                      <a:pt x="13798" y="25576"/>
                    </a:cubicBezTo>
                    <a:cubicBezTo>
                      <a:pt x="19942" y="25576"/>
                      <a:pt x="25373" y="21113"/>
                      <a:pt x="26384" y="14856"/>
                    </a:cubicBezTo>
                    <a:cubicBezTo>
                      <a:pt x="27539" y="7895"/>
                      <a:pt x="22828" y="1299"/>
                      <a:pt x="15837" y="175"/>
                    </a:cubicBezTo>
                    <a:cubicBezTo>
                      <a:pt x="15130" y="57"/>
                      <a:pt x="14427" y="1"/>
                      <a:pt x="137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6575;p71">
                <a:extLst>
                  <a:ext uri="{FF2B5EF4-FFF2-40B4-BE49-F238E27FC236}">
                    <a16:creationId xmlns:a16="http://schemas.microsoft.com/office/drawing/2014/main" id="{032C3C78-6145-C444-9A65-AEE72A023685}"/>
                  </a:ext>
                </a:extLst>
              </p:cNvPr>
              <p:cNvGrpSpPr/>
              <p:nvPr/>
            </p:nvGrpSpPr>
            <p:grpSpPr>
              <a:xfrm>
                <a:off x="605525" y="1690664"/>
                <a:ext cx="350004" cy="348128"/>
                <a:chOff x="-24353075" y="3891250"/>
                <a:chExt cx="293800" cy="292225"/>
              </a:xfrm>
              <a:solidFill>
                <a:schemeClr val="accent3"/>
              </a:solidFill>
            </p:grpSpPr>
            <p:sp>
              <p:nvSpPr>
                <p:cNvPr id="85" name="Google Shape;6576;p71">
                  <a:extLst>
                    <a:ext uri="{FF2B5EF4-FFF2-40B4-BE49-F238E27FC236}">
                      <a16:creationId xmlns:a16="http://schemas.microsoft.com/office/drawing/2014/main" id="{A4DB05DC-DCB1-A846-9279-D2F0F8090866}"/>
                    </a:ext>
                  </a:extLst>
                </p:cNvPr>
                <p:cNvSpPr/>
                <p:nvPr/>
              </p:nvSpPr>
              <p:spPr>
                <a:xfrm>
                  <a:off x="-24251475" y="4012525"/>
                  <a:ext cx="88225" cy="6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2616" extrusionOk="0">
                      <a:moveTo>
                        <a:pt x="725" y="1"/>
                      </a:moveTo>
                      <a:cubicBezTo>
                        <a:pt x="315" y="1"/>
                        <a:pt x="0" y="347"/>
                        <a:pt x="0" y="725"/>
                      </a:cubicBezTo>
                      <a:cubicBezTo>
                        <a:pt x="0" y="1356"/>
                        <a:pt x="1040" y="2049"/>
                        <a:pt x="1733" y="2616"/>
                      </a:cubicBezTo>
                      <a:cubicBezTo>
                        <a:pt x="2458" y="2017"/>
                        <a:pt x="3466" y="1356"/>
                        <a:pt x="3466" y="725"/>
                      </a:cubicBezTo>
                      <a:cubicBezTo>
                        <a:pt x="3529" y="410"/>
                        <a:pt x="3277" y="1"/>
                        <a:pt x="2804" y="1"/>
                      </a:cubicBezTo>
                      <a:cubicBezTo>
                        <a:pt x="2300" y="1"/>
                        <a:pt x="2111" y="599"/>
                        <a:pt x="2111" y="599"/>
                      </a:cubicBezTo>
                      <a:cubicBezTo>
                        <a:pt x="2063" y="745"/>
                        <a:pt x="1906" y="824"/>
                        <a:pt x="1753" y="824"/>
                      </a:cubicBezTo>
                      <a:cubicBezTo>
                        <a:pt x="1607" y="824"/>
                        <a:pt x="1464" y="753"/>
                        <a:pt x="1418" y="599"/>
                      </a:cubicBezTo>
                      <a:cubicBezTo>
                        <a:pt x="1418" y="568"/>
                        <a:pt x="1229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577;p71">
                  <a:extLst>
                    <a:ext uri="{FF2B5EF4-FFF2-40B4-BE49-F238E27FC236}">
                      <a16:creationId xmlns:a16="http://schemas.microsoft.com/office/drawing/2014/main" id="{6A4A9826-62B7-0344-8395-D5C8152897D8}"/>
                    </a:ext>
                  </a:extLst>
                </p:cNvPr>
                <p:cNvSpPr/>
                <p:nvPr/>
              </p:nvSpPr>
              <p:spPr>
                <a:xfrm>
                  <a:off x="-24353075" y="3891250"/>
                  <a:ext cx="2938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689" extrusionOk="0">
                      <a:moveTo>
                        <a:pt x="6837" y="4159"/>
                      </a:moveTo>
                      <a:cubicBezTo>
                        <a:pt x="7624" y="4159"/>
                        <a:pt x="8223" y="4789"/>
                        <a:pt x="8223" y="5576"/>
                      </a:cubicBezTo>
                      <a:cubicBezTo>
                        <a:pt x="8254" y="6616"/>
                        <a:pt x="7309" y="7183"/>
                        <a:pt x="6049" y="8223"/>
                      </a:cubicBezTo>
                      <a:cubicBezTo>
                        <a:pt x="5986" y="8286"/>
                        <a:pt x="5907" y="8317"/>
                        <a:pt x="5829" y="8317"/>
                      </a:cubicBezTo>
                      <a:cubicBezTo>
                        <a:pt x="5750" y="8317"/>
                        <a:pt x="5671" y="8286"/>
                        <a:pt x="5608" y="8223"/>
                      </a:cubicBezTo>
                      <a:cubicBezTo>
                        <a:pt x="4348" y="7183"/>
                        <a:pt x="3403" y="6585"/>
                        <a:pt x="3403" y="5576"/>
                      </a:cubicBezTo>
                      <a:cubicBezTo>
                        <a:pt x="3403" y="4789"/>
                        <a:pt x="4033" y="4159"/>
                        <a:pt x="4789" y="4159"/>
                      </a:cubicBezTo>
                      <a:cubicBezTo>
                        <a:pt x="5293" y="4159"/>
                        <a:pt x="5608" y="4411"/>
                        <a:pt x="5797" y="4663"/>
                      </a:cubicBezTo>
                      <a:cubicBezTo>
                        <a:pt x="6018" y="4411"/>
                        <a:pt x="6364" y="4159"/>
                        <a:pt x="6837" y="4159"/>
                      </a:cubicBezTo>
                      <a:close/>
                      <a:moveTo>
                        <a:pt x="4474" y="0"/>
                      </a:moveTo>
                      <a:cubicBezTo>
                        <a:pt x="3875" y="0"/>
                        <a:pt x="3466" y="473"/>
                        <a:pt x="3466" y="1008"/>
                      </a:cubicBezTo>
                      <a:lnTo>
                        <a:pt x="3466" y="3466"/>
                      </a:lnTo>
                      <a:lnTo>
                        <a:pt x="1008" y="3466"/>
                      </a:lnTo>
                      <a:cubicBezTo>
                        <a:pt x="410" y="3466"/>
                        <a:pt x="0" y="3938"/>
                        <a:pt x="0" y="4474"/>
                      </a:cubicBezTo>
                      <a:lnTo>
                        <a:pt x="0" y="7246"/>
                      </a:lnTo>
                      <a:cubicBezTo>
                        <a:pt x="0" y="7813"/>
                        <a:pt x="473" y="8254"/>
                        <a:pt x="1008" y="8254"/>
                      </a:cubicBezTo>
                      <a:lnTo>
                        <a:pt x="3466" y="8254"/>
                      </a:lnTo>
                      <a:lnTo>
                        <a:pt x="3466" y="10649"/>
                      </a:lnTo>
                      <a:cubicBezTo>
                        <a:pt x="3466" y="11247"/>
                        <a:pt x="3938" y="11688"/>
                        <a:pt x="4474" y="11688"/>
                      </a:cubicBezTo>
                      <a:lnTo>
                        <a:pt x="7246" y="11688"/>
                      </a:lnTo>
                      <a:cubicBezTo>
                        <a:pt x="7813" y="11688"/>
                        <a:pt x="8254" y="11216"/>
                        <a:pt x="8254" y="10649"/>
                      </a:cubicBezTo>
                      <a:lnTo>
                        <a:pt x="8254" y="8254"/>
                      </a:lnTo>
                      <a:lnTo>
                        <a:pt x="10680" y="8254"/>
                      </a:lnTo>
                      <a:cubicBezTo>
                        <a:pt x="11279" y="8254"/>
                        <a:pt x="11720" y="7782"/>
                        <a:pt x="11720" y="7246"/>
                      </a:cubicBezTo>
                      <a:lnTo>
                        <a:pt x="11720" y="4474"/>
                      </a:lnTo>
                      <a:cubicBezTo>
                        <a:pt x="11751" y="3938"/>
                        <a:pt x="11279" y="3466"/>
                        <a:pt x="10680" y="3466"/>
                      </a:cubicBezTo>
                      <a:lnTo>
                        <a:pt x="8254" y="3466"/>
                      </a:lnTo>
                      <a:lnTo>
                        <a:pt x="8254" y="1008"/>
                      </a:lnTo>
                      <a:cubicBezTo>
                        <a:pt x="8254" y="410"/>
                        <a:pt x="7782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7" name="Google Shape;641;p34">
            <a:extLst>
              <a:ext uri="{FF2B5EF4-FFF2-40B4-BE49-F238E27FC236}">
                <a16:creationId xmlns:a16="http://schemas.microsoft.com/office/drawing/2014/main" id="{E4241B4C-BDDC-1048-AC62-3171393AF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797" y="2488586"/>
            <a:ext cx="1199184" cy="669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COVID-19 Patient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641;p34">
            <a:extLst>
              <a:ext uri="{FF2B5EF4-FFF2-40B4-BE49-F238E27FC236}">
                <a16:creationId xmlns:a16="http://schemas.microsoft.com/office/drawing/2014/main" id="{C3E1D0C1-4DB9-6944-AE6C-1C675B6AA45E}"/>
              </a:ext>
            </a:extLst>
          </p:cNvPr>
          <p:cNvSpPr txBox="1">
            <a:spLocks/>
          </p:cNvSpPr>
          <p:nvPr/>
        </p:nvSpPr>
        <p:spPr>
          <a:xfrm>
            <a:off x="6401310" y="2488586"/>
            <a:ext cx="2024649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Hospital Ordering Ventilator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3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812;p66">
            <a:extLst>
              <a:ext uri="{FF2B5EF4-FFF2-40B4-BE49-F238E27FC236}">
                <a16:creationId xmlns:a16="http://schemas.microsoft.com/office/drawing/2014/main" id="{B2146632-34BF-C849-9665-2CE02394CA32}"/>
              </a:ext>
            </a:extLst>
          </p:cNvPr>
          <p:cNvGrpSpPr/>
          <p:nvPr/>
        </p:nvGrpSpPr>
        <p:grpSpPr>
          <a:xfrm rot="5400000">
            <a:off x="3655044" y="390697"/>
            <a:ext cx="1322836" cy="3743803"/>
            <a:chOff x="1056023" y="1625948"/>
            <a:chExt cx="192995" cy="576579"/>
          </a:xfrm>
        </p:grpSpPr>
        <p:sp>
          <p:nvSpPr>
            <p:cNvPr id="75" name="Google Shape;4813;p66">
              <a:extLst>
                <a:ext uri="{FF2B5EF4-FFF2-40B4-BE49-F238E27FC236}">
                  <a16:creationId xmlns:a16="http://schemas.microsoft.com/office/drawing/2014/main" id="{45CFAE77-DAA9-0D4D-8620-80C02A4749D5}"/>
                </a:ext>
              </a:extLst>
            </p:cNvPr>
            <p:cNvSpPr/>
            <p:nvPr/>
          </p:nvSpPr>
          <p:spPr>
            <a:xfrm>
              <a:off x="1066902" y="191407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14;p66">
              <a:extLst>
                <a:ext uri="{FF2B5EF4-FFF2-40B4-BE49-F238E27FC236}">
                  <a16:creationId xmlns:a16="http://schemas.microsoft.com/office/drawing/2014/main" id="{F90023B7-FB96-3A45-9F45-C1956BA1430D}"/>
                </a:ext>
              </a:extLst>
            </p:cNvPr>
            <p:cNvSpPr/>
            <p:nvPr/>
          </p:nvSpPr>
          <p:spPr>
            <a:xfrm>
              <a:off x="1066902" y="1645136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15;p66">
              <a:extLst>
                <a:ext uri="{FF2B5EF4-FFF2-40B4-BE49-F238E27FC236}">
                  <a16:creationId xmlns:a16="http://schemas.microsoft.com/office/drawing/2014/main" id="{67D30F8F-D49E-1242-9D34-C3F1CB4A113E}"/>
                </a:ext>
              </a:extLst>
            </p:cNvPr>
            <p:cNvSpPr/>
            <p:nvPr/>
          </p:nvSpPr>
          <p:spPr>
            <a:xfrm>
              <a:off x="1056023" y="1893872"/>
              <a:ext cx="40644" cy="4064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16;p66">
              <a:extLst>
                <a:ext uri="{FF2B5EF4-FFF2-40B4-BE49-F238E27FC236}">
                  <a16:creationId xmlns:a16="http://schemas.microsoft.com/office/drawing/2014/main" id="{9FADACC5-AC64-5249-83C3-1FDB09E35DE0}"/>
                </a:ext>
              </a:extLst>
            </p:cNvPr>
            <p:cNvSpPr/>
            <p:nvPr/>
          </p:nvSpPr>
          <p:spPr>
            <a:xfrm>
              <a:off x="1220365" y="2164199"/>
              <a:ext cx="28654" cy="38327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17;p66">
              <a:extLst>
                <a:ext uri="{FF2B5EF4-FFF2-40B4-BE49-F238E27FC236}">
                  <a16:creationId xmlns:a16="http://schemas.microsoft.com/office/drawing/2014/main" id="{576D314A-6C8C-BA4A-870B-D9C7D265337E}"/>
                </a:ext>
              </a:extLst>
            </p:cNvPr>
            <p:cNvSpPr/>
            <p:nvPr/>
          </p:nvSpPr>
          <p:spPr>
            <a:xfrm>
              <a:off x="1220365" y="1625948"/>
              <a:ext cx="28654" cy="38467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677;p37">
            <a:extLst>
              <a:ext uri="{FF2B5EF4-FFF2-40B4-BE49-F238E27FC236}">
                <a16:creationId xmlns:a16="http://schemas.microsoft.com/office/drawing/2014/main" id="{98993DBD-F37A-2E49-BD5D-CB313396E5EA}"/>
              </a:ext>
            </a:extLst>
          </p:cNvPr>
          <p:cNvSpPr txBox="1">
            <a:spLocks/>
          </p:cNvSpPr>
          <p:nvPr/>
        </p:nvSpPr>
        <p:spPr>
          <a:xfrm>
            <a:off x="1560898" y="255191"/>
            <a:ext cx="1563134" cy="6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banking</a:t>
            </a:r>
          </a:p>
        </p:txBody>
      </p:sp>
      <p:sp>
        <p:nvSpPr>
          <p:cNvPr id="83" name="Google Shape;701;p39">
            <a:extLst>
              <a:ext uri="{FF2B5EF4-FFF2-40B4-BE49-F238E27FC236}">
                <a16:creationId xmlns:a16="http://schemas.microsoft.com/office/drawing/2014/main" id="{BAB12691-2C30-854F-A34A-8CFD5CD68427}"/>
              </a:ext>
            </a:extLst>
          </p:cNvPr>
          <p:cNvSpPr/>
          <p:nvPr/>
        </p:nvSpPr>
        <p:spPr>
          <a:xfrm>
            <a:off x="1017323" y="344013"/>
            <a:ext cx="492457" cy="489851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641;p34">
            <a:extLst>
              <a:ext uri="{FF2B5EF4-FFF2-40B4-BE49-F238E27FC236}">
                <a16:creationId xmlns:a16="http://schemas.microsoft.com/office/drawing/2014/main" id="{E4241B4C-BDDC-1048-AC62-3171393AF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552" y="2611644"/>
            <a:ext cx="1064078" cy="435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Deposits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641;p34">
            <a:extLst>
              <a:ext uri="{FF2B5EF4-FFF2-40B4-BE49-F238E27FC236}">
                <a16:creationId xmlns:a16="http://schemas.microsoft.com/office/drawing/2014/main" id="{C3E1D0C1-4DB9-6944-AE6C-1C675B6AA45E}"/>
              </a:ext>
            </a:extLst>
          </p:cNvPr>
          <p:cNvSpPr txBox="1">
            <a:spLocks/>
          </p:cNvSpPr>
          <p:nvPr/>
        </p:nvSpPr>
        <p:spPr>
          <a:xfrm>
            <a:off x="6279090" y="2627317"/>
            <a:ext cx="1283564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Transfers</a:t>
            </a:r>
          </a:p>
        </p:txBody>
      </p:sp>
      <p:sp>
        <p:nvSpPr>
          <p:cNvPr id="19" name="Google Shape;696;p39">
            <a:extLst>
              <a:ext uri="{FF2B5EF4-FFF2-40B4-BE49-F238E27FC236}">
                <a16:creationId xmlns:a16="http://schemas.microsoft.com/office/drawing/2014/main" id="{174F7257-57FD-0B48-B18B-23A3FB562318}"/>
              </a:ext>
            </a:extLst>
          </p:cNvPr>
          <p:cNvSpPr txBox="1">
            <a:spLocks/>
          </p:cNvSpPr>
          <p:nvPr/>
        </p:nvSpPr>
        <p:spPr>
          <a:xfrm>
            <a:off x="984745" y="258658"/>
            <a:ext cx="544349" cy="53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541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>
            <a:spLocks noGrp="1"/>
          </p:cNvSpPr>
          <p:nvPr>
            <p:ph type="title"/>
          </p:nvPr>
        </p:nvSpPr>
        <p:spPr>
          <a:xfrm>
            <a:off x="749676" y="256036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graphicFrame>
        <p:nvGraphicFramePr>
          <p:cNvPr id="826" name="Google Shape;826;p43"/>
          <p:cNvGraphicFramePr/>
          <p:nvPr>
            <p:extLst>
              <p:ext uri="{D42A27DB-BD31-4B8C-83A1-F6EECF244321}">
                <p14:modId xmlns:p14="http://schemas.microsoft.com/office/powerpoint/2010/main" val="3055484988"/>
              </p:ext>
            </p:extLst>
          </p:nvPr>
        </p:nvGraphicFramePr>
        <p:xfrm>
          <a:off x="1445035" y="1037284"/>
          <a:ext cx="6253930" cy="3505080"/>
        </p:xfrm>
        <a:graphic>
          <a:graphicData uri="http://schemas.openxmlformats.org/drawingml/2006/table">
            <a:tbl>
              <a:tblPr>
                <a:noFill/>
                <a:tableStyleId>{A7EC45CE-FB5B-4652-84ED-562F2863BA20}</a:tableStyleId>
              </a:tblPr>
              <a:tblGrid>
                <a:gridCol w="32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Proposition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CTL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5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someone who is a high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</a:t>
                      </a: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ovid-19 risk to others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</a:t>
                      </a: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ill never be at home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AG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¬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(p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∧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q)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</a:t>
                      </a:r>
                      <a:r>
                        <a:rPr lang="en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 a ventilator is requested,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it will eventually be available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AG(p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→</a:t>
                      </a:r>
                      <a:r>
                        <a:rPr lang="en" sz="16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Bebas Neue"/>
                        </a:rPr>
                        <a:t>AF(q)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)</a:t>
                      </a:r>
                      <a:endParaRPr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Transfer buffer is always null until the checks’ array size is zero &amp; the check buffer is closed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A[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¬p U q∧¬</a:t>
                      </a:r>
                      <a:r>
                        <a:rPr lang="en" sz="16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Bebas Neue"/>
                        </a:rPr>
                        <a:t>r]</a:t>
                      </a:r>
                      <a:endParaRPr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478</Words>
  <Application>Microsoft Macintosh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Condensed</vt:lpstr>
      <vt:lpstr>Bebas Neue</vt:lpstr>
      <vt:lpstr>Arial</vt:lpstr>
      <vt:lpstr>Nunito</vt:lpstr>
      <vt:lpstr>Geing Thesis Defense by Slidesgo</vt:lpstr>
      <vt:lpstr>Rigorous analysis of Combined software processes via runtime verification</vt:lpstr>
      <vt:lpstr>problem</vt:lpstr>
      <vt:lpstr>— Tucker and spear (2006)</vt:lpstr>
      <vt:lpstr>Parallel</vt:lpstr>
      <vt:lpstr>Covid-19</vt:lpstr>
      <vt:lpstr>PowerPoint Presentation</vt:lpstr>
      <vt:lpstr>PowerPoint Presentation</vt:lpstr>
      <vt:lpstr>PowerPoint Presentation</vt:lpstr>
      <vt:lpstr>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GEING THESIS DEFENSE</dc:title>
  <cp:lastModifiedBy>Lisa Govan</cp:lastModifiedBy>
  <cp:revision>58</cp:revision>
  <dcterms:modified xsi:type="dcterms:W3CDTF">2021-03-18T15:22:00Z</dcterms:modified>
</cp:coreProperties>
</file>