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58" r:id="rId3"/>
    <p:sldId id="261" r:id="rId4"/>
    <p:sldId id="260" r:id="rId5"/>
    <p:sldId id="302" r:id="rId6"/>
    <p:sldId id="314" r:id="rId7"/>
    <p:sldId id="316" r:id="rId8"/>
    <p:sldId id="315" r:id="rId9"/>
    <p:sldId id="311" r:id="rId10"/>
    <p:sldId id="312" r:id="rId11"/>
    <p:sldId id="265" r:id="rId12"/>
    <p:sldId id="307" r:id="rId13"/>
    <p:sldId id="309" r:id="rId14"/>
    <p:sldId id="310" r:id="rId15"/>
    <p:sldId id="305" r:id="rId16"/>
    <p:sldId id="306" r:id="rId17"/>
    <p:sldId id="313" r:id="rId18"/>
    <p:sldId id="317" r:id="rId19"/>
    <p:sldId id="268" r:id="rId20"/>
  </p:sldIdLst>
  <p:sldSz cx="9144000" cy="5143500" type="screen16x9"/>
  <p:notesSz cx="6858000" cy="9144000"/>
  <p:embeddedFontLst>
    <p:embeddedFont>
      <p:font typeface="Bebas Neue" panose="020B0606020202050201" pitchFamily="34" charset="77"/>
      <p:regular r:id="rId22"/>
    </p:embeddedFont>
    <p:embeddedFont>
      <p:font typeface="Nunito" pitchFamily="2" charset="77"/>
      <p:regular r:id="rId23"/>
      <p:bold r:id="rId24"/>
      <p:italic r:id="rId25"/>
      <p:boldItalic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EC45CE-FB5B-4652-84ED-562F2863BA20}">
  <a:tblStyle styleId="{A7EC45CE-FB5B-4652-84ED-562F2863BA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853"/>
  </p:normalViewPr>
  <p:slideViewPr>
    <p:cSldViewPr snapToGrid="0" snapToObjects="1">
      <p:cViewPr>
        <p:scale>
          <a:sx n="162" d="100"/>
          <a:sy n="162" d="100"/>
        </p:scale>
        <p:origin x="816" y="4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8ea56dbdc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8ea56dbdc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005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2d25608eb_0_15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2d25608eb_0_15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81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158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13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2d25608eb_0_15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2d25608eb_0_15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465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2d25608eb_0_15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2d25608eb_0_15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64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2d25608eb_0_15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2d25608eb_0_15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3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2d25608eb_0_15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2d25608eb_0_15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485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acedc63045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acedc63045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8ea56dbdc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8ea56dbdc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a2c92933e7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a2c92933e7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3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29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9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52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2d25608eb_0_16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2d25608eb_0_16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64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flipH="1">
            <a:off x="473700" y="537450"/>
            <a:ext cx="8196600" cy="40686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776675" y="2403588"/>
            <a:ext cx="1217375" cy="1247275"/>
            <a:chOff x="4982125" y="3190650"/>
            <a:chExt cx="1217375" cy="1247275"/>
          </a:xfrm>
        </p:grpSpPr>
        <p:sp>
          <p:nvSpPr>
            <p:cNvPr id="11" name="Google Shape;11;p2"/>
            <p:cNvSpPr/>
            <p:nvPr/>
          </p:nvSpPr>
          <p:spPr>
            <a:xfrm>
              <a:off x="5193375" y="3190650"/>
              <a:ext cx="722675" cy="1247275"/>
            </a:xfrm>
            <a:custGeom>
              <a:avLst/>
              <a:gdLst/>
              <a:ahLst/>
              <a:cxnLst/>
              <a:rect l="l" t="t" r="r" b="b"/>
              <a:pathLst>
                <a:path w="28907" h="49891" extrusionOk="0">
                  <a:moveTo>
                    <a:pt x="4006" y="0"/>
                  </a:moveTo>
                  <a:cubicBezTo>
                    <a:pt x="2688" y="0"/>
                    <a:pt x="1350" y="105"/>
                    <a:pt x="0" y="321"/>
                  </a:cubicBezTo>
                  <a:lnTo>
                    <a:pt x="0" y="49562"/>
                  </a:lnTo>
                  <a:cubicBezTo>
                    <a:pt x="1364" y="49783"/>
                    <a:pt x="2716" y="49890"/>
                    <a:pt x="4048" y="49890"/>
                  </a:cubicBezTo>
                  <a:cubicBezTo>
                    <a:pt x="17527" y="49890"/>
                    <a:pt x="28907" y="38939"/>
                    <a:pt x="28907" y="24942"/>
                  </a:cubicBezTo>
                  <a:cubicBezTo>
                    <a:pt x="28907" y="10957"/>
                    <a:pt x="17503" y="0"/>
                    <a:pt x="4006" y="0"/>
                  </a:cubicBez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982125" y="3526941"/>
              <a:ext cx="1092750" cy="38025"/>
            </a:xfrm>
            <a:custGeom>
              <a:avLst/>
              <a:gdLst/>
              <a:ahLst/>
              <a:cxnLst/>
              <a:rect l="l" t="t" r="r" b="b"/>
              <a:pathLst>
                <a:path w="43710" h="1521" extrusionOk="0">
                  <a:moveTo>
                    <a:pt x="0" y="0"/>
                  </a:moveTo>
                  <a:lnTo>
                    <a:pt x="0" y="1520"/>
                  </a:lnTo>
                  <a:lnTo>
                    <a:pt x="43709" y="1520"/>
                  </a:lnTo>
                  <a:lnTo>
                    <a:pt x="43709"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9575" y="3694866"/>
              <a:ext cx="759925" cy="38025"/>
            </a:xfrm>
            <a:custGeom>
              <a:avLst/>
              <a:gdLst/>
              <a:ahLst/>
              <a:cxnLst/>
              <a:rect l="l" t="t" r="r" b="b"/>
              <a:pathLst>
                <a:path w="30397" h="1521" extrusionOk="0">
                  <a:moveTo>
                    <a:pt x="1" y="1"/>
                  </a:moveTo>
                  <a:lnTo>
                    <a:pt x="1" y="1521"/>
                  </a:lnTo>
                  <a:lnTo>
                    <a:pt x="30396" y="1521"/>
                  </a:lnTo>
                  <a:lnTo>
                    <a:pt x="30396"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865225" y="949900"/>
            <a:ext cx="7413577" cy="3272196"/>
          </a:xfrm>
          <a:custGeom>
            <a:avLst/>
            <a:gdLst/>
            <a:ahLst/>
            <a:cxnLst/>
            <a:rect l="l" t="t" r="r" b="b"/>
            <a:pathLst>
              <a:path w="57905" h="57874" extrusionOk="0">
                <a:moveTo>
                  <a:pt x="1" y="1"/>
                </a:moveTo>
                <a:lnTo>
                  <a:pt x="1" y="57874"/>
                </a:lnTo>
                <a:lnTo>
                  <a:pt x="57905" y="57874"/>
                </a:lnTo>
                <a:lnTo>
                  <a:pt x="579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858950" y="1293275"/>
            <a:ext cx="5426100" cy="1803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rgbClr val="01BEC0"/>
              </a:buClr>
              <a:buSzPts val="4900"/>
              <a:buFont typeface="Bebas Neue"/>
              <a:buNone/>
              <a:defRPr sz="4900">
                <a:solidFill>
                  <a:srgbClr val="01BEC0"/>
                </a:solidFill>
                <a:latin typeface="Bebas Neue"/>
                <a:ea typeface="Bebas Neue"/>
                <a:cs typeface="Bebas Neue"/>
                <a:sym typeface="Bebas Neue"/>
              </a:defRPr>
            </a:lvl1pPr>
            <a:lvl2pPr lvl="1" algn="ctr">
              <a:spcBef>
                <a:spcPts val="0"/>
              </a:spcBef>
              <a:spcAft>
                <a:spcPts val="0"/>
              </a:spcAft>
              <a:buClr>
                <a:srgbClr val="01BEC0"/>
              </a:buClr>
              <a:buSzPts val="5200"/>
              <a:buNone/>
              <a:defRPr sz="5200">
                <a:solidFill>
                  <a:srgbClr val="01BEC0"/>
                </a:solidFill>
              </a:defRPr>
            </a:lvl2pPr>
            <a:lvl3pPr lvl="2" algn="ctr">
              <a:spcBef>
                <a:spcPts val="0"/>
              </a:spcBef>
              <a:spcAft>
                <a:spcPts val="0"/>
              </a:spcAft>
              <a:buClr>
                <a:srgbClr val="01BEC0"/>
              </a:buClr>
              <a:buSzPts val="5200"/>
              <a:buNone/>
              <a:defRPr sz="5200">
                <a:solidFill>
                  <a:srgbClr val="01BEC0"/>
                </a:solidFill>
              </a:defRPr>
            </a:lvl3pPr>
            <a:lvl4pPr lvl="3" algn="ctr">
              <a:spcBef>
                <a:spcPts val="0"/>
              </a:spcBef>
              <a:spcAft>
                <a:spcPts val="0"/>
              </a:spcAft>
              <a:buClr>
                <a:srgbClr val="01BEC0"/>
              </a:buClr>
              <a:buSzPts val="5200"/>
              <a:buNone/>
              <a:defRPr sz="5200">
                <a:solidFill>
                  <a:srgbClr val="01BEC0"/>
                </a:solidFill>
              </a:defRPr>
            </a:lvl4pPr>
            <a:lvl5pPr lvl="4" algn="ctr">
              <a:spcBef>
                <a:spcPts val="0"/>
              </a:spcBef>
              <a:spcAft>
                <a:spcPts val="0"/>
              </a:spcAft>
              <a:buClr>
                <a:srgbClr val="01BEC0"/>
              </a:buClr>
              <a:buSzPts val="5200"/>
              <a:buNone/>
              <a:defRPr sz="5200">
                <a:solidFill>
                  <a:srgbClr val="01BEC0"/>
                </a:solidFill>
              </a:defRPr>
            </a:lvl5pPr>
            <a:lvl6pPr lvl="5" algn="ctr">
              <a:spcBef>
                <a:spcPts val="0"/>
              </a:spcBef>
              <a:spcAft>
                <a:spcPts val="0"/>
              </a:spcAft>
              <a:buClr>
                <a:srgbClr val="01BEC0"/>
              </a:buClr>
              <a:buSzPts val="5200"/>
              <a:buNone/>
              <a:defRPr sz="5200">
                <a:solidFill>
                  <a:srgbClr val="01BEC0"/>
                </a:solidFill>
              </a:defRPr>
            </a:lvl6pPr>
            <a:lvl7pPr lvl="6" algn="ctr">
              <a:spcBef>
                <a:spcPts val="0"/>
              </a:spcBef>
              <a:spcAft>
                <a:spcPts val="0"/>
              </a:spcAft>
              <a:buClr>
                <a:srgbClr val="01BEC0"/>
              </a:buClr>
              <a:buSzPts val="5200"/>
              <a:buNone/>
              <a:defRPr sz="5200">
                <a:solidFill>
                  <a:srgbClr val="01BEC0"/>
                </a:solidFill>
              </a:defRPr>
            </a:lvl7pPr>
            <a:lvl8pPr lvl="7" algn="ctr">
              <a:spcBef>
                <a:spcPts val="0"/>
              </a:spcBef>
              <a:spcAft>
                <a:spcPts val="0"/>
              </a:spcAft>
              <a:buClr>
                <a:srgbClr val="01BEC0"/>
              </a:buClr>
              <a:buSzPts val="5200"/>
              <a:buNone/>
              <a:defRPr sz="5200">
                <a:solidFill>
                  <a:srgbClr val="01BEC0"/>
                </a:solidFill>
              </a:defRPr>
            </a:lvl8pPr>
            <a:lvl9pPr lvl="8" algn="ctr">
              <a:spcBef>
                <a:spcPts val="0"/>
              </a:spcBef>
              <a:spcAft>
                <a:spcPts val="0"/>
              </a:spcAft>
              <a:buClr>
                <a:srgbClr val="01BEC0"/>
              </a:buClr>
              <a:buSzPts val="5200"/>
              <a:buNone/>
              <a:defRPr sz="5200">
                <a:solidFill>
                  <a:srgbClr val="01BEC0"/>
                </a:solidFill>
              </a:defRPr>
            </a:lvl9pPr>
          </a:lstStyle>
          <a:p>
            <a:endParaRPr/>
          </a:p>
        </p:txBody>
      </p:sp>
      <p:sp>
        <p:nvSpPr>
          <p:cNvPr id="16" name="Google Shape;16;p2"/>
          <p:cNvSpPr txBox="1">
            <a:spLocks noGrp="1"/>
          </p:cNvSpPr>
          <p:nvPr>
            <p:ph type="subTitle" idx="1"/>
          </p:nvPr>
        </p:nvSpPr>
        <p:spPr>
          <a:xfrm>
            <a:off x="1893525" y="3441450"/>
            <a:ext cx="5315400" cy="420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600"/>
              <a:buNone/>
              <a:defRPr>
                <a:solidFill>
                  <a:srgbClr val="1E343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2"/>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7752800" y="4738275"/>
            <a:ext cx="911900" cy="277375"/>
            <a:chOff x="3792125" y="4705525"/>
            <a:chExt cx="911900" cy="277375"/>
          </a:xfrm>
        </p:grpSpPr>
        <p:sp>
          <p:nvSpPr>
            <p:cNvPr id="20" name="Google Shape;20;p2"/>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81050" y="4705525"/>
              <a:ext cx="126175" cy="109450"/>
            </a:xfrm>
            <a:custGeom>
              <a:avLst/>
              <a:gdLst/>
              <a:ahLst/>
              <a:cxnLst/>
              <a:rect l="l" t="t" r="r" b="b"/>
              <a:pathLst>
                <a:path w="5047"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77850" y="4705525"/>
              <a:ext cx="126175" cy="109450"/>
            </a:xfrm>
            <a:custGeom>
              <a:avLst/>
              <a:gdLst/>
              <a:ahLst/>
              <a:cxnLst/>
              <a:rect l="l" t="t" r="r" b="b"/>
              <a:pathLst>
                <a:path w="5047" h="4378" extrusionOk="0">
                  <a:moveTo>
                    <a:pt x="2524" y="1"/>
                  </a:moveTo>
                  <a:lnTo>
                    <a:pt x="1" y="4378"/>
                  </a:lnTo>
                  <a:lnTo>
                    <a:pt x="5047"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792125" y="4873450"/>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8175" y="4873450"/>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85000" y="4873450"/>
              <a:ext cx="126150" cy="109450"/>
            </a:xfrm>
            <a:custGeom>
              <a:avLst/>
              <a:gdLst/>
              <a:ahLst/>
              <a:cxnLst/>
              <a:rect l="l" t="t" r="r" b="b"/>
              <a:pathLst>
                <a:path w="5046"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81050" y="4873450"/>
              <a:ext cx="126175" cy="109450"/>
            </a:xfrm>
            <a:custGeom>
              <a:avLst/>
              <a:gdLst/>
              <a:ahLst/>
              <a:cxnLst/>
              <a:rect l="l" t="t" r="r" b="b"/>
              <a:pathLst>
                <a:path w="5047"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577850" y="4873450"/>
              <a:ext cx="126175" cy="109450"/>
            </a:xfrm>
            <a:custGeom>
              <a:avLst/>
              <a:gdLst/>
              <a:ahLst/>
              <a:cxnLst/>
              <a:rect l="l" t="t" r="r" b="b"/>
              <a:pathLst>
                <a:path w="5047" h="4378" extrusionOk="0">
                  <a:moveTo>
                    <a:pt x="2524" y="1"/>
                  </a:moveTo>
                  <a:lnTo>
                    <a:pt x="1" y="4378"/>
                  </a:lnTo>
                  <a:lnTo>
                    <a:pt x="5047"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4625268" y="-334509"/>
            <a:ext cx="1783638" cy="1104129"/>
            <a:chOff x="3916750" y="1152275"/>
            <a:chExt cx="1286525" cy="796400"/>
          </a:xfrm>
        </p:grpSpPr>
        <p:sp>
          <p:nvSpPr>
            <p:cNvPr id="31" name="Google Shape;31;p2"/>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45650" y="1152275"/>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5314222" y="4412332"/>
            <a:ext cx="536294" cy="474079"/>
          </a:xfrm>
          <a:custGeom>
            <a:avLst/>
            <a:gdLst/>
            <a:ahLst/>
            <a:cxnLst/>
            <a:rect l="l" t="t" r="r" b="b"/>
            <a:pathLst>
              <a:path w="15473" h="13678" extrusionOk="0">
                <a:moveTo>
                  <a:pt x="13679" y="0"/>
                </a:moveTo>
                <a:lnTo>
                  <a:pt x="1" y="13678"/>
                </a:lnTo>
                <a:lnTo>
                  <a:pt x="1794" y="13678"/>
                </a:lnTo>
                <a:lnTo>
                  <a:pt x="15472"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46273" y="1022750"/>
            <a:ext cx="1154127" cy="757271"/>
            <a:chOff x="1049948" y="2557525"/>
            <a:chExt cx="1154127" cy="757271"/>
          </a:xfrm>
        </p:grpSpPr>
        <p:sp>
          <p:nvSpPr>
            <p:cNvPr id="35" name="Google Shape;35;p2"/>
            <p:cNvSpPr/>
            <p:nvPr/>
          </p:nvSpPr>
          <p:spPr>
            <a:xfrm>
              <a:off x="1049948" y="2557525"/>
              <a:ext cx="815391" cy="757271"/>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388675" y="2652538"/>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_1_1_1">
    <p:spTree>
      <p:nvGrpSpPr>
        <p:cNvPr id="1" name="Shape 609"/>
        <p:cNvGrpSpPr/>
        <p:nvPr/>
      </p:nvGrpSpPr>
      <p:grpSpPr>
        <a:xfrm>
          <a:off x="0" y="0"/>
          <a:ext cx="0" cy="0"/>
          <a:chOff x="0" y="0"/>
          <a:chExt cx="0" cy="0"/>
        </a:xfrm>
      </p:grpSpPr>
      <p:grpSp>
        <p:nvGrpSpPr>
          <p:cNvPr id="610" name="Google Shape;610;p28"/>
          <p:cNvGrpSpPr/>
          <p:nvPr/>
        </p:nvGrpSpPr>
        <p:grpSpPr>
          <a:xfrm>
            <a:off x="8355637" y="92668"/>
            <a:ext cx="965013" cy="988715"/>
            <a:chOff x="4982125" y="3190650"/>
            <a:chExt cx="1217375" cy="1247275"/>
          </a:xfrm>
        </p:grpSpPr>
        <p:sp>
          <p:nvSpPr>
            <p:cNvPr id="611" name="Google Shape;611;p28"/>
            <p:cNvSpPr/>
            <p:nvPr/>
          </p:nvSpPr>
          <p:spPr>
            <a:xfrm>
              <a:off x="5193375" y="3190650"/>
              <a:ext cx="722675" cy="1247275"/>
            </a:xfrm>
            <a:custGeom>
              <a:avLst/>
              <a:gdLst/>
              <a:ahLst/>
              <a:cxnLst/>
              <a:rect l="l" t="t" r="r" b="b"/>
              <a:pathLst>
                <a:path w="28907" h="49891" extrusionOk="0">
                  <a:moveTo>
                    <a:pt x="4006" y="0"/>
                  </a:moveTo>
                  <a:cubicBezTo>
                    <a:pt x="2688" y="0"/>
                    <a:pt x="1350" y="105"/>
                    <a:pt x="0" y="321"/>
                  </a:cubicBezTo>
                  <a:lnTo>
                    <a:pt x="0" y="49562"/>
                  </a:lnTo>
                  <a:cubicBezTo>
                    <a:pt x="1364" y="49783"/>
                    <a:pt x="2716" y="49890"/>
                    <a:pt x="4048" y="49890"/>
                  </a:cubicBezTo>
                  <a:cubicBezTo>
                    <a:pt x="17527" y="49890"/>
                    <a:pt x="28907" y="38939"/>
                    <a:pt x="28907" y="24942"/>
                  </a:cubicBezTo>
                  <a:cubicBezTo>
                    <a:pt x="28907" y="10957"/>
                    <a:pt x="17503" y="0"/>
                    <a:pt x="4006" y="0"/>
                  </a:cubicBez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4982125" y="3526941"/>
              <a:ext cx="1092750" cy="38025"/>
            </a:xfrm>
            <a:custGeom>
              <a:avLst/>
              <a:gdLst/>
              <a:ahLst/>
              <a:cxnLst/>
              <a:rect l="l" t="t" r="r" b="b"/>
              <a:pathLst>
                <a:path w="43710" h="1521" extrusionOk="0">
                  <a:moveTo>
                    <a:pt x="0" y="0"/>
                  </a:moveTo>
                  <a:lnTo>
                    <a:pt x="0" y="1520"/>
                  </a:lnTo>
                  <a:lnTo>
                    <a:pt x="43709" y="1520"/>
                  </a:lnTo>
                  <a:lnTo>
                    <a:pt x="43709"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5439575" y="3694866"/>
              <a:ext cx="759925" cy="38025"/>
            </a:xfrm>
            <a:custGeom>
              <a:avLst/>
              <a:gdLst/>
              <a:ahLst/>
              <a:cxnLst/>
              <a:rect l="l" t="t" r="r" b="b"/>
              <a:pathLst>
                <a:path w="30397" h="1521" extrusionOk="0">
                  <a:moveTo>
                    <a:pt x="1" y="1"/>
                  </a:moveTo>
                  <a:lnTo>
                    <a:pt x="1" y="1521"/>
                  </a:lnTo>
                  <a:lnTo>
                    <a:pt x="30396" y="1521"/>
                  </a:lnTo>
                  <a:lnTo>
                    <a:pt x="30396"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28"/>
          <p:cNvSpPr/>
          <p:nvPr/>
        </p:nvSpPr>
        <p:spPr>
          <a:xfrm rot="10800000">
            <a:off x="-153465" y="4203652"/>
            <a:ext cx="675268" cy="1165454"/>
          </a:xfrm>
          <a:custGeom>
            <a:avLst/>
            <a:gdLst/>
            <a:ahLst/>
            <a:cxnLst/>
            <a:rect l="l" t="t" r="r" b="b"/>
            <a:pathLst>
              <a:path w="28907" h="49891" extrusionOk="0">
                <a:moveTo>
                  <a:pt x="4006" y="0"/>
                </a:moveTo>
                <a:cubicBezTo>
                  <a:pt x="2688" y="0"/>
                  <a:pt x="1350" y="105"/>
                  <a:pt x="0" y="321"/>
                </a:cubicBezTo>
                <a:lnTo>
                  <a:pt x="0" y="49562"/>
                </a:lnTo>
                <a:cubicBezTo>
                  <a:pt x="1364" y="49783"/>
                  <a:pt x="2716" y="49890"/>
                  <a:pt x="4048" y="49890"/>
                </a:cubicBezTo>
                <a:cubicBezTo>
                  <a:pt x="17527" y="49890"/>
                  <a:pt x="28907" y="38939"/>
                  <a:pt x="28907" y="24942"/>
                </a:cubicBezTo>
                <a:cubicBezTo>
                  <a:pt x="28907" y="10957"/>
                  <a:pt x="17503" y="0"/>
                  <a:pt x="4006" y="0"/>
                </a:cubicBez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85550" y="4843350"/>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_1_1_1_1">
    <p:spTree>
      <p:nvGrpSpPr>
        <p:cNvPr id="1" name="Shape 616"/>
        <p:cNvGrpSpPr/>
        <p:nvPr/>
      </p:nvGrpSpPr>
      <p:grpSpPr>
        <a:xfrm>
          <a:off x="0" y="0"/>
          <a:ext cx="0" cy="0"/>
          <a:chOff x="0" y="0"/>
          <a:chExt cx="0" cy="0"/>
        </a:xfrm>
      </p:grpSpPr>
      <p:sp>
        <p:nvSpPr>
          <p:cNvPr id="617" name="Google Shape;617;p29"/>
          <p:cNvSpPr/>
          <p:nvPr/>
        </p:nvSpPr>
        <p:spPr>
          <a:xfrm>
            <a:off x="7946225" y="4824275"/>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rot="5400000">
            <a:off x="-98900" y="607600"/>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29"/>
          <p:cNvGrpSpPr/>
          <p:nvPr/>
        </p:nvGrpSpPr>
        <p:grpSpPr>
          <a:xfrm rot="-5400000">
            <a:off x="8582400" y="2517013"/>
            <a:ext cx="519025" cy="109450"/>
            <a:chOff x="3792125" y="4705525"/>
            <a:chExt cx="519025" cy="109450"/>
          </a:xfrm>
        </p:grpSpPr>
        <p:sp>
          <p:nvSpPr>
            <p:cNvPr id="620" name="Google Shape;620;p29"/>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29"/>
          <p:cNvSpPr/>
          <p:nvPr/>
        </p:nvSpPr>
        <p:spPr>
          <a:xfrm>
            <a:off x="247350" y="2913714"/>
            <a:ext cx="64875" cy="64913"/>
          </a:xfrm>
          <a:custGeom>
            <a:avLst/>
            <a:gdLst/>
            <a:ahLst/>
            <a:cxnLst/>
            <a:rect l="l" t="t" r="r" b="b"/>
            <a:pathLst>
              <a:path w="2675" h="2676" extrusionOk="0">
                <a:moveTo>
                  <a:pt x="0" y="1"/>
                </a:moveTo>
                <a:lnTo>
                  <a:pt x="0" y="2676"/>
                </a:lnTo>
                <a:lnTo>
                  <a:pt x="2675" y="2676"/>
                </a:lnTo>
                <a:lnTo>
                  <a:pt x="267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247350" y="2752257"/>
            <a:ext cx="64875" cy="64889"/>
          </a:xfrm>
          <a:custGeom>
            <a:avLst/>
            <a:gdLst/>
            <a:ahLst/>
            <a:cxnLst/>
            <a:rect l="l" t="t" r="r" b="b"/>
            <a:pathLst>
              <a:path w="2675"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247350" y="2590777"/>
            <a:ext cx="64875" cy="64161"/>
          </a:xfrm>
          <a:custGeom>
            <a:avLst/>
            <a:gdLst/>
            <a:ahLst/>
            <a:cxnLst/>
            <a:rect l="l" t="t" r="r" b="b"/>
            <a:pathLst>
              <a:path w="2675"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8"/>
        <p:cNvGrpSpPr/>
        <p:nvPr/>
      </p:nvGrpSpPr>
      <p:grpSpPr>
        <a:xfrm>
          <a:off x="0" y="0"/>
          <a:ext cx="0" cy="0"/>
          <a:chOff x="0" y="0"/>
          <a:chExt cx="0" cy="0"/>
        </a:xfrm>
      </p:grpSpPr>
      <p:sp>
        <p:nvSpPr>
          <p:cNvPr id="239" name="Google Shape;239;p13"/>
          <p:cNvSpPr txBox="1">
            <a:spLocks noGrp="1"/>
          </p:cNvSpPr>
          <p:nvPr>
            <p:ph type="title" hasCustomPrompt="1"/>
          </p:nvPr>
        </p:nvSpPr>
        <p:spPr>
          <a:xfrm>
            <a:off x="1018025" y="979575"/>
            <a:ext cx="3102300" cy="347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700"/>
              <a:buNone/>
              <a:defRPr sz="37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0" name="Google Shape;240;p13"/>
          <p:cNvSpPr txBox="1">
            <a:spLocks noGrp="1"/>
          </p:cNvSpPr>
          <p:nvPr>
            <p:ph type="title" idx="2"/>
          </p:nvPr>
        </p:nvSpPr>
        <p:spPr>
          <a:xfrm>
            <a:off x="1022025" y="1307025"/>
            <a:ext cx="3102300" cy="79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241" name="Google Shape;241;p13"/>
          <p:cNvSpPr txBox="1">
            <a:spLocks noGrp="1"/>
          </p:cNvSpPr>
          <p:nvPr>
            <p:ph type="title" idx="3" hasCustomPrompt="1"/>
          </p:nvPr>
        </p:nvSpPr>
        <p:spPr>
          <a:xfrm>
            <a:off x="1018025" y="2808375"/>
            <a:ext cx="3102300" cy="347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700"/>
              <a:buNone/>
              <a:defRPr sz="37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2" name="Google Shape;242;p13"/>
          <p:cNvSpPr txBox="1">
            <a:spLocks noGrp="1"/>
          </p:cNvSpPr>
          <p:nvPr>
            <p:ph type="title" idx="4"/>
          </p:nvPr>
        </p:nvSpPr>
        <p:spPr>
          <a:xfrm>
            <a:off x="1022025" y="3135825"/>
            <a:ext cx="3102300" cy="79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243" name="Google Shape;243;p13"/>
          <p:cNvSpPr txBox="1">
            <a:spLocks noGrp="1"/>
          </p:cNvSpPr>
          <p:nvPr>
            <p:ph type="title" idx="5" hasCustomPrompt="1"/>
          </p:nvPr>
        </p:nvSpPr>
        <p:spPr>
          <a:xfrm>
            <a:off x="5056625" y="979575"/>
            <a:ext cx="3065700" cy="347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700"/>
              <a:buNone/>
              <a:defRPr sz="37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13"/>
          <p:cNvSpPr txBox="1">
            <a:spLocks noGrp="1"/>
          </p:cNvSpPr>
          <p:nvPr>
            <p:ph type="title" idx="6"/>
          </p:nvPr>
        </p:nvSpPr>
        <p:spPr>
          <a:xfrm>
            <a:off x="5060343" y="1307025"/>
            <a:ext cx="3065700" cy="79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245" name="Google Shape;245;p13"/>
          <p:cNvSpPr txBox="1">
            <a:spLocks noGrp="1"/>
          </p:cNvSpPr>
          <p:nvPr>
            <p:ph type="title" idx="7" hasCustomPrompt="1"/>
          </p:nvPr>
        </p:nvSpPr>
        <p:spPr>
          <a:xfrm>
            <a:off x="5056625" y="2808375"/>
            <a:ext cx="3065700" cy="347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700"/>
              <a:buNone/>
              <a:defRPr sz="37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6" name="Google Shape;246;p13"/>
          <p:cNvSpPr txBox="1">
            <a:spLocks noGrp="1"/>
          </p:cNvSpPr>
          <p:nvPr>
            <p:ph type="title" idx="8"/>
          </p:nvPr>
        </p:nvSpPr>
        <p:spPr>
          <a:xfrm>
            <a:off x="5060343" y="3135825"/>
            <a:ext cx="3065700" cy="79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247" name="Google Shape;247;p13"/>
          <p:cNvSpPr txBox="1">
            <a:spLocks noGrp="1"/>
          </p:cNvSpPr>
          <p:nvPr>
            <p:ph type="subTitle" idx="1"/>
          </p:nvPr>
        </p:nvSpPr>
        <p:spPr>
          <a:xfrm>
            <a:off x="1022025" y="1900925"/>
            <a:ext cx="3102300" cy="685500"/>
          </a:xfrm>
          <a:prstGeom prst="rect">
            <a:avLst/>
          </a:prstGeom>
        </p:spPr>
        <p:txBody>
          <a:bodyPr spcFirstLastPara="1" wrap="square" lIns="91425" tIns="91425" rIns="0" bIns="91425" anchor="t" anchorCtr="0">
            <a:noAutofit/>
          </a:bodyPr>
          <a:lstStyle>
            <a:lvl1pPr lvl="0">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48" name="Google Shape;248;p13"/>
          <p:cNvSpPr txBox="1">
            <a:spLocks noGrp="1"/>
          </p:cNvSpPr>
          <p:nvPr>
            <p:ph type="subTitle" idx="9"/>
          </p:nvPr>
        </p:nvSpPr>
        <p:spPr>
          <a:xfrm>
            <a:off x="1018025" y="3730425"/>
            <a:ext cx="3102300" cy="68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l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249" name="Google Shape;249;p13"/>
          <p:cNvSpPr txBox="1">
            <a:spLocks noGrp="1"/>
          </p:cNvSpPr>
          <p:nvPr>
            <p:ph type="subTitle" idx="13"/>
          </p:nvPr>
        </p:nvSpPr>
        <p:spPr>
          <a:xfrm>
            <a:off x="5060625" y="3730425"/>
            <a:ext cx="30657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chemeClr val="lt1"/>
                </a:solidFill>
              </a:defRPr>
            </a:lvl1pPr>
            <a:lvl2pPr lvl="1">
              <a:lnSpc>
                <a:spcPct val="100000"/>
              </a:lnSpc>
              <a:spcBef>
                <a:spcPts val="160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250" name="Google Shape;250;p13"/>
          <p:cNvSpPr txBox="1">
            <a:spLocks noGrp="1"/>
          </p:cNvSpPr>
          <p:nvPr>
            <p:ph type="subTitle" idx="14"/>
          </p:nvPr>
        </p:nvSpPr>
        <p:spPr>
          <a:xfrm>
            <a:off x="5066775" y="1901625"/>
            <a:ext cx="30657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chemeClr val="lt1"/>
                </a:solidFill>
              </a:defRPr>
            </a:lvl1pPr>
            <a:lvl2pPr lvl="1">
              <a:lnSpc>
                <a:spcPct val="100000"/>
              </a:lnSpc>
              <a:spcBef>
                <a:spcPts val="160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grpSp>
        <p:nvGrpSpPr>
          <p:cNvPr id="251" name="Google Shape;251;p13"/>
          <p:cNvGrpSpPr/>
          <p:nvPr/>
        </p:nvGrpSpPr>
        <p:grpSpPr>
          <a:xfrm rot="-5400000">
            <a:off x="3090131" y="-432828"/>
            <a:ext cx="702288" cy="974617"/>
            <a:chOff x="744950" y="2537550"/>
            <a:chExt cx="1156600" cy="1629250"/>
          </a:xfrm>
        </p:grpSpPr>
        <p:sp>
          <p:nvSpPr>
            <p:cNvPr id="252" name="Google Shape;252;p13"/>
            <p:cNvSpPr/>
            <p:nvPr/>
          </p:nvSpPr>
          <p:spPr>
            <a:xfrm>
              <a:off x="744950" y="2738175"/>
              <a:ext cx="1068450" cy="1428625"/>
            </a:xfrm>
            <a:custGeom>
              <a:avLst/>
              <a:gdLst/>
              <a:ahLst/>
              <a:cxnLst/>
              <a:rect l="l" t="t" r="r" b="b"/>
              <a:pathLst>
                <a:path w="42738" h="57145" extrusionOk="0">
                  <a:moveTo>
                    <a:pt x="1" y="0"/>
                  </a:moveTo>
                  <a:lnTo>
                    <a:pt x="1" y="57144"/>
                  </a:lnTo>
                  <a:lnTo>
                    <a:pt x="42737" y="285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49825" y="2537550"/>
              <a:ext cx="46375" cy="18275"/>
            </a:xfrm>
            <a:custGeom>
              <a:avLst/>
              <a:gdLst/>
              <a:ahLst/>
              <a:cxnLst/>
              <a:rect l="l" t="t" r="r" b="b"/>
              <a:pathLst>
                <a:path w="1855" h="731" extrusionOk="0">
                  <a:moveTo>
                    <a:pt x="1" y="1"/>
                  </a:moveTo>
                  <a:lnTo>
                    <a:pt x="1" y="730"/>
                  </a:lnTo>
                  <a:lnTo>
                    <a:pt x="1855" y="730"/>
                  </a:lnTo>
                  <a:lnTo>
                    <a:pt x="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49825" y="2602150"/>
              <a:ext cx="143650" cy="18275"/>
            </a:xfrm>
            <a:custGeom>
              <a:avLst/>
              <a:gdLst/>
              <a:ahLst/>
              <a:cxnLst/>
              <a:rect l="l" t="t" r="r" b="b"/>
              <a:pathLst>
                <a:path w="5746" h="731" extrusionOk="0">
                  <a:moveTo>
                    <a:pt x="1" y="1"/>
                  </a:moveTo>
                  <a:lnTo>
                    <a:pt x="1" y="730"/>
                  </a:lnTo>
                  <a:lnTo>
                    <a:pt x="5745" y="730"/>
                  </a:lnTo>
                  <a:lnTo>
                    <a:pt x="46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849825" y="2666750"/>
              <a:ext cx="240150" cy="18250"/>
            </a:xfrm>
            <a:custGeom>
              <a:avLst/>
              <a:gdLst/>
              <a:ahLst/>
              <a:cxnLst/>
              <a:rect l="l" t="t" r="r" b="b"/>
              <a:pathLst>
                <a:path w="9606" h="730" extrusionOk="0">
                  <a:moveTo>
                    <a:pt x="1" y="0"/>
                  </a:moveTo>
                  <a:lnTo>
                    <a:pt x="1" y="730"/>
                  </a:lnTo>
                  <a:lnTo>
                    <a:pt x="9606" y="730"/>
                  </a:lnTo>
                  <a:lnTo>
                    <a:pt x="8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849825" y="2732100"/>
              <a:ext cx="337425" cy="17500"/>
            </a:xfrm>
            <a:custGeom>
              <a:avLst/>
              <a:gdLst/>
              <a:ahLst/>
              <a:cxnLst/>
              <a:rect l="l" t="t" r="r" b="b"/>
              <a:pathLst>
                <a:path w="13497" h="700" extrusionOk="0">
                  <a:moveTo>
                    <a:pt x="1" y="0"/>
                  </a:moveTo>
                  <a:lnTo>
                    <a:pt x="1" y="699"/>
                  </a:lnTo>
                  <a:lnTo>
                    <a:pt x="13496" y="699"/>
                  </a:lnTo>
                  <a:lnTo>
                    <a:pt x="12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849825" y="2796675"/>
              <a:ext cx="433925" cy="17500"/>
            </a:xfrm>
            <a:custGeom>
              <a:avLst/>
              <a:gdLst/>
              <a:ahLst/>
              <a:cxnLst/>
              <a:rect l="l" t="t" r="r" b="b"/>
              <a:pathLst>
                <a:path w="17357" h="700" extrusionOk="0">
                  <a:moveTo>
                    <a:pt x="1" y="1"/>
                  </a:moveTo>
                  <a:lnTo>
                    <a:pt x="1" y="700"/>
                  </a:lnTo>
                  <a:lnTo>
                    <a:pt x="17356" y="700"/>
                  </a:lnTo>
                  <a:lnTo>
                    <a:pt x="16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849825" y="2861275"/>
              <a:ext cx="531200" cy="18250"/>
            </a:xfrm>
            <a:custGeom>
              <a:avLst/>
              <a:gdLst/>
              <a:ahLst/>
              <a:cxnLst/>
              <a:rect l="l" t="t" r="r" b="b"/>
              <a:pathLst>
                <a:path w="21248" h="730" extrusionOk="0">
                  <a:moveTo>
                    <a:pt x="1" y="0"/>
                  </a:moveTo>
                  <a:lnTo>
                    <a:pt x="1" y="730"/>
                  </a:lnTo>
                  <a:lnTo>
                    <a:pt x="21247" y="730"/>
                  </a:lnTo>
                  <a:lnTo>
                    <a:pt x="20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49825" y="2925875"/>
              <a:ext cx="627700" cy="18250"/>
            </a:xfrm>
            <a:custGeom>
              <a:avLst/>
              <a:gdLst/>
              <a:ahLst/>
              <a:cxnLst/>
              <a:rect l="l" t="t" r="r" b="b"/>
              <a:pathLst>
                <a:path w="25108" h="730" extrusionOk="0">
                  <a:moveTo>
                    <a:pt x="1" y="0"/>
                  </a:moveTo>
                  <a:lnTo>
                    <a:pt x="1" y="730"/>
                  </a:lnTo>
                  <a:lnTo>
                    <a:pt x="25107" y="730"/>
                  </a:lnTo>
                  <a:lnTo>
                    <a:pt x="2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49825" y="2990450"/>
              <a:ext cx="724975" cy="18275"/>
            </a:xfrm>
            <a:custGeom>
              <a:avLst/>
              <a:gdLst/>
              <a:ahLst/>
              <a:cxnLst/>
              <a:rect l="l" t="t" r="r" b="b"/>
              <a:pathLst>
                <a:path w="28999" h="731" extrusionOk="0">
                  <a:moveTo>
                    <a:pt x="1" y="1"/>
                  </a:moveTo>
                  <a:lnTo>
                    <a:pt x="1" y="730"/>
                  </a:lnTo>
                  <a:lnTo>
                    <a:pt x="28998" y="730"/>
                  </a:lnTo>
                  <a:lnTo>
                    <a:pt x="27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49825" y="3055800"/>
              <a:ext cx="821475" cy="17500"/>
            </a:xfrm>
            <a:custGeom>
              <a:avLst/>
              <a:gdLst/>
              <a:ahLst/>
              <a:cxnLst/>
              <a:rect l="l" t="t" r="r" b="b"/>
              <a:pathLst>
                <a:path w="32859" h="700" extrusionOk="0">
                  <a:moveTo>
                    <a:pt x="1" y="1"/>
                  </a:moveTo>
                  <a:lnTo>
                    <a:pt x="1" y="700"/>
                  </a:lnTo>
                  <a:lnTo>
                    <a:pt x="32858" y="700"/>
                  </a:lnTo>
                  <a:lnTo>
                    <a:pt x="3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49825" y="3120400"/>
              <a:ext cx="918725" cy="17500"/>
            </a:xfrm>
            <a:custGeom>
              <a:avLst/>
              <a:gdLst/>
              <a:ahLst/>
              <a:cxnLst/>
              <a:rect l="l" t="t" r="r" b="b"/>
              <a:pathLst>
                <a:path w="36749" h="700" extrusionOk="0">
                  <a:moveTo>
                    <a:pt x="1" y="0"/>
                  </a:moveTo>
                  <a:lnTo>
                    <a:pt x="1" y="699"/>
                  </a:lnTo>
                  <a:lnTo>
                    <a:pt x="36749" y="699"/>
                  </a:lnTo>
                  <a:lnTo>
                    <a:pt x="356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49825" y="3184975"/>
              <a:ext cx="1015250" cy="17525"/>
            </a:xfrm>
            <a:custGeom>
              <a:avLst/>
              <a:gdLst/>
              <a:ahLst/>
              <a:cxnLst/>
              <a:rect l="l" t="t" r="r" b="b"/>
              <a:pathLst>
                <a:path w="40610" h="701" extrusionOk="0">
                  <a:moveTo>
                    <a:pt x="1" y="1"/>
                  </a:moveTo>
                  <a:lnTo>
                    <a:pt x="1" y="700"/>
                  </a:lnTo>
                  <a:lnTo>
                    <a:pt x="40609" y="700"/>
                  </a:lnTo>
                  <a:lnTo>
                    <a:pt x="39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49825" y="3249575"/>
              <a:ext cx="1051725" cy="18275"/>
            </a:xfrm>
            <a:custGeom>
              <a:avLst/>
              <a:gdLst/>
              <a:ahLst/>
              <a:cxnLst/>
              <a:rect l="l" t="t" r="r" b="b"/>
              <a:pathLst>
                <a:path w="42069" h="731" extrusionOk="0">
                  <a:moveTo>
                    <a:pt x="1" y="1"/>
                  </a:moveTo>
                  <a:lnTo>
                    <a:pt x="1" y="730"/>
                  </a:lnTo>
                  <a:lnTo>
                    <a:pt x="41004" y="730"/>
                  </a:lnTo>
                  <a:lnTo>
                    <a:pt x="42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49825" y="3314175"/>
              <a:ext cx="955200" cy="18250"/>
            </a:xfrm>
            <a:custGeom>
              <a:avLst/>
              <a:gdLst/>
              <a:ahLst/>
              <a:cxnLst/>
              <a:rect l="l" t="t" r="r" b="b"/>
              <a:pathLst>
                <a:path w="38208" h="730" extrusionOk="0">
                  <a:moveTo>
                    <a:pt x="1" y="0"/>
                  </a:moveTo>
                  <a:lnTo>
                    <a:pt x="1" y="730"/>
                  </a:lnTo>
                  <a:lnTo>
                    <a:pt x="37114" y="730"/>
                  </a:lnTo>
                  <a:lnTo>
                    <a:pt x="382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9825" y="3378750"/>
              <a:ext cx="857950" cy="18275"/>
            </a:xfrm>
            <a:custGeom>
              <a:avLst/>
              <a:gdLst/>
              <a:ahLst/>
              <a:cxnLst/>
              <a:rect l="l" t="t" r="r" b="b"/>
              <a:pathLst>
                <a:path w="34318" h="731" extrusionOk="0">
                  <a:moveTo>
                    <a:pt x="1" y="1"/>
                  </a:moveTo>
                  <a:lnTo>
                    <a:pt x="1" y="730"/>
                  </a:lnTo>
                  <a:lnTo>
                    <a:pt x="33253" y="730"/>
                  </a:lnTo>
                  <a:lnTo>
                    <a:pt x="34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849825" y="3444100"/>
              <a:ext cx="761450" cy="17500"/>
            </a:xfrm>
            <a:custGeom>
              <a:avLst/>
              <a:gdLst/>
              <a:ahLst/>
              <a:cxnLst/>
              <a:rect l="l" t="t" r="r" b="b"/>
              <a:pathLst>
                <a:path w="30458" h="700" extrusionOk="0">
                  <a:moveTo>
                    <a:pt x="1" y="1"/>
                  </a:moveTo>
                  <a:lnTo>
                    <a:pt x="1" y="700"/>
                  </a:lnTo>
                  <a:lnTo>
                    <a:pt x="29363" y="700"/>
                  </a:lnTo>
                  <a:lnTo>
                    <a:pt x="30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49825" y="3508700"/>
              <a:ext cx="664175" cy="17500"/>
            </a:xfrm>
            <a:custGeom>
              <a:avLst/>
              <a:gdLst/>
              <a:ahLst/>
              <a:cxnLst/>
              <a:rect l="l" t="t" r="r" b="b"/>
              <a:pathLst>
                <a:path w="26567" h="700" extrusionOk="0">
                  <a:moveTo>
                    <a:pt x="1" y="1"/>
                  </a:moveTo>
                  <a:lnTo>
                    <a:pt x="1" y="700"/>
                  </a:lnTo>
                  <a:lnTo>
                    <a:pt x="25503" y="700"/>
                  </a:lnTo>
                  <a:lnTo>
                    <a:pt x="26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49825" y="3573300"/>
              <a:ext cx="567675" cy="18250"/>
            </a:xfrm>
            <a:custGeom>
              <a:avLst/>
              <a:gdLst/>
              <a:ahLst/>
              <a:cxnLst/>
              <a:rect l="l" t="t" r="r" b="b"/>
              <a:pathLst>
                <a:path w="22707" h="730" extrusionOk="0">
                  <a:moveTo>
                    <a:pt x="1" y="0"/>
                  </a:moveTo>
                  <a:lnTo>
                    <a:pt x="1" y="730"/>
                  </a:lnTo>
                  <a:lnTo>
                    <a:pt x="21642" y="730"/>
                  </a:lnTo>
                  <a:lnTo>
                    <a:pt x="22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849825" y="3637875"/>
              <a:ext cx="470400" cy="18275"/>
            </a:xfrm>
            <a:custGeom>
              <a:avLst/>
              <a:gdLst/>
              <a:ahLst/>
              <a:cxnLst/>
              <a:rect l="l" t="t" r="r" b="b"/>
              <a:pathLst>
                <a:path w="18816" h="731" extrusionOk="0">
                  <a:moveTo>
                    <a:pt x="1" y="1"/>
                  </a:moveTo>
                  <a:lnTo>
                    <a:pt x="1" y="730"/>
                  </a:lnTo>
                  <a:lnTo>
                    <a:pt x="17752" y="730"/>
                  </a:lnTo>
                  <a:lnTo>
                    <a:pt x="188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49825" y="3702475"/>
              <a:ext cx="373900" cy="18250"/>
            </a:xfrm>
            <a:custGeom>
              <a:avLst/>
              <a:gdLst/>
              <a:ahLst/>
              <a:cxnLst/>
              <a:rect l="l" t="t" r="r" b="b"/>
              <a:pathLst>
                <a:path w="14956" h="730" extrusionOk="0">
                  <a:moveTo>
                    <a:pt x="1" y="0"/>
                  </a:moveTo>
                  <a:lnTo>
                    <a:pt x="1" y="730"/>
                  </a:lnTo>
                  <a:lnTo>
                    <a:pt x="13891" y="730"/>
                  </a:lnTo>
                  <a:lnTo>
                    <a:pt x="149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849825" y="3767825"/>
              <a:ext cx="276625" cy="17500"/>
            </a:xfrm>
            <a:custGeom>
              <a:avLst/>
              <a:gdLst/>
              <a:ahLst/>
              <a:cxnLst/>
              <a:rect l="l" t="t" r="r" b="b"/>
              <a:pathLst>
                <a:path w="11065" h="700" extrusionOk="0">
                  <a:moveTo>
                    <a:pt x="1" y="0"/>
                  </a:moveTo>
                  <a:lnTo>
                    <a:pt x="1" y="700"/>
                  </a:lnTo>
                  <a:lnTo>
                    <a:pt x="10001" y="700"/>
                  </a:lnTo>
                  <a:lnTo>
                    <a:pt x="110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849825" y="3832425"/>
              <a:ext cx="180125" cy="17500"/>
            </a:xfrm>
            <a:custGeom>
              <a:avLst/>
              <a:gdLst/>
              <a:ahLst/>
              <a:cxnLst/>
              <a:rect l="l" t="t" r="r" b="b"/>
              <a:pathLst>
                <a:path w="7205" h="700" extrusionOk="0">
                  <a:moveTo>
                    <a:pt x="1" y="0"/>
                  </a:moveTo>
                  <a:lnTo>
                    <a:pt x="1" y="699"/>
                  </a:lnTo>
                  <a:lnTo>
                    <a:pt x="6140" y="699"/>
                  </a:lnTo>
                  <a:lnTo>
                    <a:pt x="7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849825" y="3897000"/>
              <a:ext cx="82850" cy="17500"/>
            </a:xfrm>
            <a:custGeom>
              <a:avLst/>
              <a:gdLst/>
              <a:ahLst/>
              <a:cxnLst/>
              <a:rect l="l" t="t" r="r" b="b"/>
              <a:pathLst>
                <a:path w="3314" h="700" extrusionOk="0">
                  <a:moveTo>
                    <a:pt x="1" y="1"/>
                  </a:moveTo>
                  <a:lnTo>
                    <a:pt x="1" y="700"/>
                  </a:lnTo>
                  <a:lnTo>
                    <a:pt x="2250" y="700"/>
                  </a:lnTo>
                  <a:lnTo>
                    <a:pt x="3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3"/>
          <p:cNvGrpSpPr/>
          <p:nvPr/>
        </p:nvGrpSpPr>
        <p:grpSpPr>
          <a:xfrm>
            <a:off x="8430900" y="4415925"/>
            <a:ext cx="1066900" cy="937825"/>
            <a:chOff x="5813450" y="994900"/>
            <a:chExt cx="1066900" cy="937825"/>
          </a:xfrm>
        </p:grpSpPr>
        <p:sp>
          <p:nvSpPr>
            <p:cNvPr id="276" name="Google Shape;276;p13"/>
            <p:cNvSpPr/>
            <p:nvPr/>
          </p:nvSpPr>
          <p:spPr>
            <a:xfrm>
              <a:off x="5925150" y="994900"/>
              <a:ext cx="955200" cy="866475"/>
            </a:xfrm>
            <a:custGeom>
              <a:avLst/>
              <a:gdLst/>
              <a:ahLst/>
              <a:cxnLst/>
              <a:rect l="l" t="t" r="r" b="b"/>
              <a:pathLst>
                <a:path w="38208" h="34659" extrusionOk="0">
                  <a:moveTo>
                    <a:pt x="19074" y="1"/>
                  </a:moveTo>
                  <a:cubicBezTo>
                    <a:pt x="11259" y="1"/>
                    <a:pt x="4168" y="5324"/>
                    <a:pt x="2250" y="13256"/>
                  </a:cubicBezTo>
                  <a:cubicBezTo>
                    <a:pt x="0" y="22588"/>
                    <a:pt x="5745" y="31950"/>
                    <a:pt x="15046" y="34169"/>
                  </a:cubicBezTo>
                  <a:cubicBezTo>
                    <a:pt x="16415" y="34500"/>
                    <a:pt x="17785" y="34658"/>
                    <a:pt x="19134" y="34658"/>
                  </a:cubicBezTo>
                  <a:cubicBezTo>
                    <a:pt x="26949" y="34658"/>
                    <a:pt x="34040" y="29335"/>
                    <a:pt x="35959" y="21402"/>
                  </a:cubicBezTo>
                  <a:cubicBezTo>
                    <a:pt x="38208" y="12071"/>
                    <a:pt x="32463" y="2709"/>
                    <a:pt x="23162" y="490"/>
                  </a:cubicBezTo>
                  <a:cubicBezTo>
                    <a:pt x="21793" y="159"/>
                    <a:pt x="20423" y="1"/>
                    <a:pt x="19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5840050" y="1113525"/>
              <a:ext cx="249250" cy="249275"/>
            </a:xfrm>
            <a:custGeom>
              <a:avLst/>
              <a:gdLst/>
              <a:ahLst/>
              <a:cxnLst/>
              <a:rect l="l" t="t" r="r" b="b"/>
              <a:pathLst>
                <a:path w="9970" h="9971" extrusionOk="0">
                  <a:moveTo>
                    <a:pt x="9970" y="1"/>
                  </a:moveTo>
                  <a:lnTo>
                    <a:pt x="9970" y="1"/>
                  </a:lnTo>
                  <a:cubicBezTo>
                    <a:pt x="9180" y="305"/>
                    <a:pt x="8389" y="639"/>
                    <a:pt x="7629" y="1065"/>
                  </a:cubicBezTo>
                  <a:lnTo>
                    <a:pt x="1064" y="7630"/>
                  </a:lnTo>
                  <a:cubicBezTo>
                    <a:pt x="669" y="8359"/>
                    <a:pt x="304" y="9150"/>
                    <a:pt x="0" y="9970"/>
                  </a:cubicBezTo>
                  <a:lnTo>
                    <a:pt x="9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5813450" y="1086925"/>
              <a:ext cx="415675" cy="415700"/>
            </a:xfrm>
            <a:custGeom>
              <a:avLst/>
              <a:gdLst/>
              <a:ahLst/>
              <a:cxnLst/>
              <a:rect l="l" t="t" r="r" b="b"/>
              <a:pathLst>
                <a:path w="16627" h="16628" extrusionOk="0">
                  <a:moveTo>
                    <a:pt x="16627" y="1"/>
                  </a:moveTo>
                  <a:cubicBezTo>
                    <a:pt x="16171" y="1"/>
                    <a:pt x="15745" y="31"/>
                    <a:pt x="15289" y="62"/>
                  </a:cubicBezTo>
                  <a:lnTo>
                    <a:pt x="61" y="15290"/>
                  </a:lnTo>
                  <a:cubicBezTo>
                    <a:pt x="31" y="15746"/>
                    <a:pt x="0" y="16171"/>
                    <a:pt x="0" y="16627"/>
                  </a:cubicBezTo>
                  <a:lnTo>
                    <a:pt x="16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5818775" y="1092250"/>
              <a:ext cx="512950" cy="513700"/>
            </a:xfrm>
            <a:custGeom>
              <a:avLst/>
              <a:gdLst/>
              <a:ahLst/>
              <a:cxnLst/>
              <a:rect l="l" t="t" r="r" b="b"/>
              <a:pathLst>
                <a:path w="20518" h="20548" extrusionOk="0">
                  <a:moveTo>
                    <a:pt x="19484" y="1"/>
                  </a:moveTo>
                  <a:lnTo>
                    <a:pt x="0" y="19484"/>
                  </a:lnTo>
                  <a:cubicBezTo>
                    <a:pt x="61" y="19849"/>
                    <a:pt x="152" y="20183"/>
                    <a:pt x="213" y="20548"/>
                  </a:cubicBezTo>
                  <a:lnTo>
                    <a:pt x="20517" y="213"/>
                  </a:lnTo>
                  <a:cubicBezTo>
                    <a:pt x="20183" y="122"/>
                    <a:pt x="19848" y="61"/>
                    <a:pt x="19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5843850" y="1117325"/>
              <a:ext cx="572975" cy="572975"/>
            </a:xfrm>
            <a:custGeom>
              <a:avLst/>
              <a:gdLst/>
              <a:ahLst/>
              <a:cxnLst/>
              <a:rect l="l" t="t" r="r" b="b"/>
              <a:pathLst>
                <a:path w="22919" h="22919" extrusionOk="0">
                  <a:moveTo>
                    <a:pt x="22037" y="1"/>
                  </a:moveTo>
                  <a:lnTo>
                    <a:pt x="0" y="22037"/>
                  </a:lnTo>
                  <a:cubicBezTo>
                    <a:pt x="122" y="22341"/>
                    <a:pt x="243" y="22615"/>
                    <a:pt x="395" y="22919"/>
                  </a:cubicBezTo>
                  <a:lnTo>
                    <a:pt x="22918" y="396"/>
                  </a:lnTo>
                  <a:cubicBezTo>
                    <a:pt x="22615" y="244"/>
                    <a:pt x="22341" y="122"/>
                    <a:pt x="2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5882600" y="1156850"/>
              <a:ext cx="605650" cy="604900"/>
            </a:xfrm>
            <a:custGeom>
              <a:avLst/>
              <a:gdLst/>
              <a:ahLst/>
              <a:cxnLst/>
              <a:rect l="l" t="t" r="r" b="b"/>
              <a:pathLst>
                <a:path w="24226" h="24196" extrusionOk="0">
                  <a:moveTo>
                    <a:pt x="23466" y="0"/>
                  </a:moveTo>
                  <a:lnTo>
                    <a:pt x="0" y="23435"/>
                  </a:lnTo>
                  <a:cubicBezTo>
                    <a:pt x="183" y="23678"/>
                    <a:pt x="335" y="23952"/>
                    <a:pt x="517" y="24195"/>
                  </a:cubicBezTo>
                  <a:lnTo>
                    <a:pt x="24226" y="487"/>
                  </a:lnTo>
                  <a:cubicBezTo>
                    <a:pt x="23982" y="335"/>
                    <a:pt x="23709" y="152"/>
                    <a:pt x="23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5934275" y="1207000"/>
              <a:ext cx="614000" cy="614000"/>
            </a:xfrm>
            <a:custGeom>
              <a:avLst/>
              <a:gdLst/>
              <a:ahLst/>
              <a:cxnLst/>
              <a:rect l="l" t="t" r="r" b="b"/>
              <a:pathLst>
                <a:path w="24560" h="24560" extrusionOk="0">
                  <a:moveTo>
                    <a:pt x="23922" y="0"/>
                  </a:moveTo>
                  <a:lnTo>
                    <a:pt x="0" y="23952"/>
                  </a:lnTo>
                  <a:cubicBezTo>
                    <a:pt x="183" y="24165"/>
                    <a:pt x="395" y="24378"/>
                    <a:pt x="608" y="24560"/>
                  </a:cubicBezTo>
                  <a:lnTo>
                    <a:pt x="24560" y="639"/>
                  </a:lnTo>
                  <a:cubicBezTo>
                    <a:pt x="24347" y="426"/>
                    <a:pt x="24134" y="213"/>
                    <a:pt x="23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5995825" y="1268550"/>
              <a:ext cx="601100" cy="601100"/>
            </a:xfrm>
            <a:custGeom>
              <a:avLst/>
              <a:gdLst/>
              <a:ahLst/>
              <a:cxnLst/>
              <a:rect l="l" t="t" r="r" b="b"/>
              <a:pathLst>
                <a:path w="24044" h="24044" extrusionOk="0">
                  <a:moveTo>
                    <a:pt x="23557" y="0"/>
                  </a:moveTo>
                  <a:lnTo>
                    <a:pt x="0" y="23557"/>
                  </a:lnTo>
                  <a:cubicBezTo>
                    <a:pt x="243" y="23739"/>
                    <a:pt x="487" y="23891"/>
                    <a:pt x="760" y="24043"/>
                  </a:cubicBezTo>
                  <a:lnTo>
                    <a:pt x="24043" y="760"/>
                  </a:lnTo>
                  <a:cubicBezTo>
                    <a:pt x="23891" y="517"/>
                    <a:pt x="23739" y="244"/>
                    <a:pt x="23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6068000" y="1341500"/>
              <a:ext cx="566150" cy="566150"/>
            </a:xfrm>
            <a:custGeom>
              <a:avLst/>
              <a:gdLst/>
              <a:ahLst/>
              <a:cxnLst/>
              <a:rect l="l" t="t" r="r" b="b"/>
              <a:pathLst>
                <a:path w="22646" h="22646" extrusionOk="0">
                  <a:moveTo>
                    <a:pt x="22281" y="0"/>
                  </a:moveTo>
                  <a:lnTo>
                    <a:pt x="1" y="22280"/>
                  </a:lnTo>
                  <a:cubicBezTo>
                    <a:pt x="305" y="22432"/>
                    <a:pt x="609" y="22554"/>
                    <a:pt x="913" y="22645"/>
                  </a:cubicBezTo>
                  <a:lnTo>
                    <a:pt x="22646" y="912"/>
                  </a:lnTo>
                  <a:cubicBezTo>
                    <a:pt x="22554" y="608"/>
                    <a:pt x="22433" y="304"/>
                    <a:pt x="22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6155400" y="1428875"/>
              <a:ext cx="501550" cy="500800"/>
            </a:xfrm>
            <a:custGeom>
              <a:avLst/>
              <a:gdLst/>
              <a:ahLst/>
              <a:cxnLst/>
              <a:rect l="l" t="t" r="r" b="b"/>
              <a:pathLst>
                <a:path w="20062" h="20032" extrusionOk="0">
                  <a:moveTo>
                    <a:pt x="19879" y="1"/>
                  </a:moveTo>
                  <a:lnTo>
                    <a:pt x="0" y="19880"/>
                  </a:lnTo>
                  <a:cubicBezTo>
                    <a:pt x="365" y="19940"/>
                    <a:pt x="699" y="20001"/>
                    <a:pt x="1064" y="20032"/>
                  </a:cubicBezTo>
                  <a:lnTo>
                    <a:pt x="20062" y="1065"/>
                  </a:lnTo>
                  <a:cubicBezTo>
                    <a:pt x="20001" y="700"/>
                    <a:pt x="19940" y="335"/>
                    <a:pt x="19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6261775" y="1535275"/>
              <a:ext cx="397450" cy="397450"/>
            </a:xfrm>
            <a:custGeom>
              <a:avLst/>
              <a:gdLst/>
              <a:ahLst/>
              <a:cxnLst/>
              <a:rect l="l" t="t" r="r" b="b"/>
              <a:pathLst>
                <a:path w="15898" h="15898" extrusionOk="0">
                  <a:moveTo>
                    <a:pt x="15898" y="0"/>
                  </a:moveTo>
                  <a:lnTo>
                    <a:pt x="1" y="15897"/>
                  </a:lnTo>
                  <a:cubicBezTo>
                    <a:pt x="487" y="15867"/>
                    <a:pt x="943" y="15836"/>
                    <a:pt x="1399" y="15745"/>
                  </a:cubicBezTo>
                  <a:lnTo>
                    <a:pt x="15776" y="1398"/>
                  </a:lnTo>
                  <a:cubicBezTo>
                    <a:pt x="15837" y="942"/>
                    <a:pt x="15867" y="487"/>
                    <a:pt x="15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6413750" y="1687250"/>
              <a:ext cx="207475" cy="207475"/>
            </a:xfrm>
            <a:custGeom>
              <a:avLst/>
              <a:gdLst/>
              <a:ahLst/>
              <a:cxnLst/>
              <a:rect l="l" t="t" r="r" b="b"/>
              <a:pathLst>
                <a:path w="8299" h="8299" extrusionOk="0">
                  <a:moveTo>
                    <a:pt x="8299" y="0"/>
                  </a:moveTo>
                  <a:lnTo>
                    <a:pt x="1" y="8298"/>
                  </a:lnTo>
                  <a:cubicBezTo>
                    <a:pt x="1095" y="7782"/>
                    <a:pt x="2129" y="7174"/>
                    <a:pt x="3101" y="6444"/>
                  </a:cubicBezTo>
                  <a:lnTo>
                    <a:pt x="6445" y="3101"/>
                  </a:lnTo>
                  <a:cubicBezTo>
                    <a:pt x="7174" y="2128"/>
                    <a:pt x="7813" y="1095"/>
                    <a:pt x="8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3"/>
          <p:cNvSpPr/>
          <p:nvPr/>
        </p:nvSpPr>
        <p:spPr>
          <a:xfrm>
            <a:off x="8832351" y="2166598"/>
            <a:ext cx="64298" cy="63559"/>
          </a:xfrm>
          <a:custGeom>
            <a:avLst/>
            <a:gdLst/>
            <a:ahLst/>
            <a:cxnLst/>
            <a:rect l="l" t="t" r="r" b="b"/>
            <a:pathLst>
              <a:path w="2676"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8832351" y="2326570"/>
            <a:ext cx="64298" cy="64280"/>
          </a:xfrm>
          <a:custGeom>
            <a:avLst/>
            <a:gdLst/>
            <a:ahLst/>
            <a:cxnLst/>
            <a:rect l="l" t="t" r="r" b="b"/>
            <a:pathLst>
              <a:path w="2676"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8832351" y="2487262"/>
            <a:ext cx="64298" cy="63559"/>
          </a:xfrm>
          <a:custGeom>
            <a:avLst/>
            <a:gdLst/>
            <a:ahLst/>
            <a:cxnLst/>
            <a:rect l="l" t="t" r="r" b="b"/>
            <a:pathLst>
              <a:path w="2676"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47350" y="2913714"/>
            <a:ext cx="64875" cy="64913"/>
          </a:xfrm>
          <a:custGeom>
            <a:avLst/>
            <a:gdLst/>
            <a:ahLst/>
            <a:cxnLst/>
            <a:rect l="l" t="t" r="r" b="b"/>
            <a:pathLst>
              <a:path w="2675" h="2676" extrusionOk="0">
                <a:moveTo>
                  <a:pt x="0" y="1"/>
                </a:moveTo>
                <a:lnTo>
                  <a:pt x="0" y="2676"/>
                </a:lnTo>
                <a:lnTo>
                  <a:pt x="2675" y="2676"/>
                </a:lnTo>
                <a:lnTo>
                  <a:pt x="267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47350" y="2752257"/>
            <a:ext cx="64875" cy="64889"/>
          </a:xfrm>
          <a:custGeom>
            <a:avLst/>
            <a:gdLst/>
            <a:ahLst/>
            <a:cxnLst/>
            <a:rect l="l" t="t" r="r" b="b"/>
            <a:pathLst>
              <a:path w="2675"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47350" y="2590777"/>
            <a:ext cx="64875" cy="64161"/>
          </a:xfrm>
          <a:custGeom>
            <a:avLst/>
            <a:gdLst/>
            <a:ahLst/>
            <a:cxnLst/>
            <a:rect l="l" t="t" r="r" b="b"/>
            <a:pathLst>
              <a:path w="2675"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6"/>
        <p:cNvGrpSpPr/>
        <p:nvPr/>
      </p:nvGrpSpPr>
      <p:grpSpPr>
        <a:xfrm>
          <a:off x="0" y="0"/>
          <a:ext cx="0" cy="0"/>
          <a:chOff x="0" y="0"/>
          <a:chExt cx="0" cy="0"/>
        </a:xfrm>
      </p:grpSpPr>
      <p:grpSp>
        <p:nvGrpSpPr>
          <p:cNvPr id="297" name="Google Shape;297;p14"/>
          <p:cNvGrpSpPr/>
          <p:nvPr/>
        </p:nvGrpSpPr>
        <p:grpSpPr>
          <a:xfrm>
            <a:off x="-359057" y="-532413"/>
            <a:ext cx="1534963" cy="1046179"/>
            <a:chOff x="3916750" y="1194074"/>
            <a:chExt cx="1107158" cy="754601"/>
          </a:xfrm>
        </p:grpSpPr>
        <p:sp>
          <p:nvSpPr>
            <p:cNvPr id="298" name="Google Shape;298;p14"/>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4266283" y="1194074"/>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4"/>
          <p:cNvSpPr/>
          <p:nvPr/>
        </p:nvSpPr>
        <p:spPr>
          <a:xfrm>
            <a:off x="8348547" y="4345524"/>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7691480" y="4621557"/>
            <a:ext cx="890242" cy="828097"/>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8474635" y="3480924"/>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568204" y="4973842"/>
            <a:ext cx="611056" cy="610016"/>
          </a:xfrm>
          <a:custGeom>
            <a:avLst/>
            <a:gdLst/>
            <a:ahLst/>
            <a:cxnLst/>
            <a:rect l="l" t="t" r="r" b="b"/>
            <a:pathLst>
              <a:path w="17630" h="17600" extrusionOk="0">
                <a:moveTo>
                  <a:pt x="15836" y="1"/>
                </a:moveTo>
                <a:lnTo>
                  <a:pt x="0" y="15837"/>
                </a:lnTo>
                <a:lnTo>
                  <a:pt x="0" y="17600"/>
                </a:lnTo>
                <a:lnTo>
                  <a:pt x="176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359040" y="354362"/>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txBox="1">
            <a:spLocks noGrp="1"/>
          </p:cNvSpPr>
          <p:nvPr>
            <p:ph type="title"/>
          </p:nvPr>
        </p:nvSpPr>
        <p:spPr>
          <a:xfrm>
            <a:off x="713225" y="539500"/>
            <a:ext cx="7717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6" name="Google Shape;306;p14"/>
          <p:cNvSpPr txBox="1">
            <a:spLocks noGrp="1"/>
          </p:cNvSpPr>
          <p:nvPr>
            <p:ph type="title" idx="2"/>
          </p:nvPr>
        </p:nvSpPr>
        <p:spPr>
          <a:xfrm>
            <a:off x="703963" y="2713550"/>
            <a:ext cx="2572500" cy="609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600"/>
              <a:buNone/>
              <a:defRPr sz="2600">
                <a:solidFill>
                  <a:schemeClr val="lt2"/>
                </a:solidFill>
              </a:defRPr>
            </a:lvl1pPr>
            <a:lvl2pPr lvl="1">
              <a:spcBef>
                <a:spcPts val="0"/>
              </a:spcBef>
              <a:spcAft>
                <a:spcPts val="0"/>
              </a:spcAft>
              <a:buSzPts val="2800"/>
              <a:buFont typeface="Bebas Neue"/>
              <a:buNone/>
              <a:defRPr>
                <a:latin typeface="Bebas Neue"/>
                <a:ea typeface="Bebas Neue"/>
                <a:cs typeface="Bebas Neue"/>
                <a:sym typeface="Bebas Neue"/>
              </a:defRPr>
            </a:lvl2pPr>
            <a:lvl3pPr lvl="2">
              <a:spcBef>
                <a:spcPts val="0"/>
              </a:spcBef>
              <a:spcAft>
                <a:spcPts val="0"/>
              </a:spcAft>
              <a:buSzPts val="2800"/>
              <a:buFont typeface="Bebas Neue"/>
              <a:buNone/>
              <a:defRPr>
                <a:latin typeface="Bebas Neue"/>
                <a:ea typeface="Bebas Neue"/>
                <a:cs typeface="Bebas Neue"/>
                <a:sym typeface="Bebas Neue"/>
              </a:defRPr>
            </a:lvl3pPr>
            <a:lvl4pPr lvl="3">
              <a:spcBef>
                <a:spcPts val="0"/>
              </a:spcBef>
              <a:spcAft>
                <a:spcPts val="0"/>
              </a:spcAft>
              <a:buSzPts val="2800"/>
              <a:buFont typeface="Bebas Neue"/>
              <a:buNone/>
              <a:defRPr>
                <a:latin typeface="Bebas Neue"/>
                <a:ea typeface="Bebas Neue"/>
                <a:cs typeface="Bebas Neue"/>
                <a:sym typeface="Bebas Neue"/>
              </a:defRPr>
            </a:lvl4pPr>
            <a:lvl5pPr lvl="4">
              <a:spcBef>
                <a:spcPts val="0"/>
              </a:spcBef>
              <a:spcAft>
                <a:spcPts val="0"/>
              </a:spcAft>
              <a:buSzPts val="2800"/>
              <a:buFont typeface="Bebas Neue"/>
              <a:buNone/>
              <a:defRPr>
                <a:latin typeface="Bebas Neue"/>
                <a:ea typeface="Bebas Neue"/>
                <a:cs typeface="Bebas Neue"/>
                <a:sym typeface="Bebas Neue"/>
              </a:defRPr>
            </a:lvl5pPr>
            <a:lvl6pPr lvl="5">
              <a:spcBef>
                <a:spcPts val="0"/>
              </a:spcBef>
              <a:spcAft>
                <a:spcPts val="0"/>
              </a:spcAft>
              <a:buSzPts val="2800"/>
              <a:buFont typeface="Bebas Neue"/>
              <a:buNone/>
              <a:defRPr>
                <a:latin typeface="Bebas Neue"/>
                <a:ea typeface="Bebas Neue"/>
                <a:cs typeface="Bebas Neue"/>
                <a:sym typeface="Bebas Neue"/>
              </a:defRPr>
            </a:lvl6pPr>
            <a:lvl7pPr lvl="6">
              <a:spcBef>
                <a:spcPts val="0"/>
              </a:spcBef>
              <a:spcAft>
                <a:spcPts val="0"/>
              </a:spcAft>
              <a:buSzPts val="2800"/>
              <a:buFont typeface="Bebas Neue"/>
              <a:buNone/>
              <a:defRPr>
                <a:latin typeface="Bebas Neue"/>
                <a:ea typeface="Bebas Neue"/>
                <a:cs typeface="Bebas Neue"/>
                <a:sym typeface="Bebas Neue"/>
              </a:defRPr>
            </a:lvl7pPr>
            <a:lvl8pPr lvl="7">
              <a:spcBef>
                <a:spcPts val="0"/>
              </a:spcBef>
              <a:spcAft>
                <a:spcPts val="0"/>
              </a:spcAft>
              <a:buSzPts val="2800"/>
              <a:buFont typeface="Bebas Neue"/>
              <a:buNone/>
              <a:defRPr>
                <a:latin typeface="Bebas Neue"/>
                <a:ea typeface="Bebas Neue"/>
                <a:cs typeface="Bebas Neue"/>
                <a:sym typeface="Bebas Neue"/>
              </a:defRPr>
            </a:lvl8pPr>
            <a:lvl9pPr lvl="8">
              <a:spcBef>
                <a:spcPts val="0"/>
              </a:spcBef>
              <a:spcAft>
                <a:spcPts val="0"/>
              </a:spcAft>
              <a:buSzPts val="2800"/>
              <a:buFont typeface="Bebas Neue"/>
              <a:buNone/>
              <a:defRPr>
                <a:latin typeface="Bebas Neue"/>
                <a:ea typeface="Bebas Neue"/>
                <a:cs typeface="Bebas Neue"/>
                <a:sym typeface="Bebas Neue"/>
              </a:defRPr>
            </a:lvl9pPr>
          </a:lstStyle>
          <a:p>
            <a:endParaRPr/>
          </a:p>
        </p:txBody>
      </p:sp>
      <p:sp>
        <p:nvSpPr>
          <p:cNvPr id="307" name="Google Shape;307;p14"/>
          <p:cNvSpPr txBox="1">
            <a:spLocks noGrp="1"/>
          </p:cNvSpPr>
          <p:nvPr>
            <p:ph type="title" idx="3"/>
          </p:nvPr>
        </p:nvSpPr>
        <p:spPr>
          <a:xfrm>
            <a:off x="3294763" y="2713550"/>
            <a:ext cx="2554500" cy="60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600"/>
              <a:buNone/>
              <a:defRPr sz="2600">
                <a:solidFill>
                  <a:schemeClr val="lt2"/>
                </a:solidFill>
              </a:defRPr>
            </a:lvl1pPr>
            <a:lvl2pPr lvl="1" rtl="0">
              <a:spcBef>
                <a:spcPts val="0"/>
              </a:spcBef>
              <a:spcAft>
                <a:spcPts val="0"/>
              </a:spcAft>
              <a:buSzPts val="2800"/>
              <a:buFont typeface="Bebas Neue"/>
              <a:buNone/>
              <a:defRPr>
                <a:latin typeface="Bebas Neue"/>
                <a:ea typeface="Bebas Neue"/>
                <a:cs typeface="Bebas Neue"/>
                <a:sym typeface="Bebas Neue"/>
              </a:defRPr>
            </a:lvl2pPr>
            <a:lvl3pPr lvl="2" rtl="0">
              <a:spcBef>
                <a:spcPts val="0"/>
              </a:spcBef>
              <a:spcAft>
                <a:spcPts val="0"/>
              </a:spcAft>
              <a:buSzPts val="2800"/>
              <a:buFont typeface="Bebas Neue"/>
              <a:buNone/>
              <a:defRPr>
                <a:latin typeface="Bebas Neue"/>
                <a:ea typeface="Bebas Neue"/>
                <a:cs typeface="Bebas Neue"/>
                <a:sym typeface="Bebas Neue"/>
              </a:defRPr>
            </a:lvl3pPr>
            <a:lvl4pPr lvl="3" rtl="0">
              <a:spcBef>
                <a:spcPts val="0"/>
              </a:spcBef>
              <a:spcAft>
                <a:spcPts val="0"/>
              </a:spcAft>
              <a:buSzPts val="2800"/>
              <a:buFont typeface="Bebas Neue"/>
              <a:buNone/>
              <a:defRPr>
                <a:latin typeface="Bebas Neue"/>
                <a:ea typeface="Bebas Neue"/>
                <a:cs typeface="Bebas Neue"/>
                <a:sym typeface="Bebas Neue"/>
              </a:defRPr>
            </a:lvl4pPr>
            <a:lvl5pPr lvl="4" rtl="0">
              <a:spcBef>
                <a:spcPts val="0"/>
              </a:spcBef>
              <a:spcAft>
                <a:spcPts val="0"/>
              </a:spcAft>
              <a:buSzPts val="2800"/>
              <a:buFont typeface="Bebas Neue"/>
              <a:buNone/>
              <a:defRPr>
                <a:latin typeface="Bebas Neue"/>
                <a:ea typeface="Bebas Neue"/>
                <a:cs typeface="Bebas Neue"/>
                <a:sym typeface="Bebas Neue"/>
              </a:defRPr>
            </a:lvl5pPr>
            <a:lvl6pPr lvl="5" rtl="0">
              <a:spcBef>
                <a:spcPts val="0"/>
              </a:spcBef>
              <a:spcAft>
                <a:spcPts val="0"/>
              </a:spcAft>
              <a:buSzPts val="2800"/>
              <a:buFont typeface="Bebas Neue"/>
              <a:buNone/>
              <a:defRPr>
                <a:latin typeface="Bebas Neue"/>
                <a:ea typeface="Bebas Neue"/>
                <a:cs typeface="Bebas Neue"/>
                <a:sym typeface="Bebas Neue"/>
              </a:defRPr>
            </a:lvl6pPr>
            <a:lvl7pPr lvl="6" rtl="0">
              <a:spcBef>
                <a:spcPts val="0"/>
              </a:spcBef>
              <a:spcAft>
                <a:spcPts val="0"/>
              </a:spcAft>
              <a:buSzPts val="2800"/>
              <a:buFont typeface="Bebas Neue"/>
              <a:buNone/>
              <a:defRPr>
                <a:latin typeface="Bebas Neue"/>
                <a:ea typeface="Bebas Neue"/>
                <a:cs typeface="Bebas Neue"/>
                <a:sym typeface="Bebas Neue"/>
              </a:defRPr>
            </a:lvl7pPr>
            <a:lvl8pPr lvl="7" rtl="0">
              <a:spcBef>
                <a:spcPts val="0"/>
              </a:spcBef>
              <a:spcAft>
                <a:spcPts val="0"/>
              </a:spcAft>
              <a:buSzPts val="2800"/>
              <a:buFont typeface="Bebas Neue"/>
              <a:buNone/>
              <a:defRPr>
                <a:latin typeface="Bebas Neue"/>
                <a:ea typeface="Bebas Neue"/>
                <a:cs typeface="Bebas Neue"/>
                <a:sym typeface="Bebas Neue"/>
              </a:defRPr>
            </a:lvl8pPr>
            <a:lvl9pPr lvl="8" rtl="0">
              <a:spcBef>
                <a:spcPts val="0"/>
              </a:spcBef>
              <a:spcAft>
                <a:spcPts val="0"/>
              </a:spcAft>
              <a:buSzPts val="2800"/>
              <a:buFont typeface="Bebas Neue"/>
              <a:buNone/>
              <a:defRPr>
                <a:latin typeface="Bebas Neue"/>
                <a:ea typeface="Bebas Neue"/>
                <a:cs typeface="Bebas Neue"/>
                <a:sym typeface="Bebas Neue"/>
              </a:defRPr>
            </a:lvl9pPr>
          </a:lstStyle>
          <a:p>
            <a:endParaRPr/>
          </a:p>
        </p:txBody>
      </p:sp>
      <p:sp>
        <p:nvSpPr>
          <p:cNvPr id="308" name="Google Shape;308;p14"/>
          <p:cNvSpPr txBox="1">
            <a:spLocks noGrp="1"/>
          </p:cNvSpPr>
          <p:nvPr>
            <p:ph type="title" idx="4"/>
          </p:nvPr>
        </p:nvSpPr>
        <p:spPr>
          <a:xfrm>
            <a:off x="5867563" y="2713550"/>
            <a:ext cx="2572500" cy="60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600"/>
              <a:buNone/>
              <a:defRPr sz="2600">
                <a:solidFill>
                  <a:schemeClr val="lt2"/>
                </a:solidFill>
              </a:defRPr>
            </a:lvl1pPr>
            <a:lvl2pPr lvl="1" rtl="0">
              <a:spcBef>
                <a:spcPts val="0"/>
              </a:spcBef>
              <a:spcAft>
                <a:spcPts val="0"/>
              </a:spcAft>
              <a:buSzPts val="2800"/>
              <a:buFont typeface="Bebas Neue"/>
              <a:buNone/>
              <a:defRPr>
                <a:latin typeface="Bebas Neue"/>
                <a:ea typeface="Bebas Neue"/>
                <a:cs typeface="Bebas Neue"/>
                <a:sym typeface="Bebas Neue"/>
              </a:defRPr>
            </a:lvl2pPr>
            <a:lvl3pPr lvl="2" rtl="0">
              <a:spcBef>
                <a:spcPts val="0"/>
              </a:spcBef>
              <a:spcAft>
                <a:spcPts val="0"/>
              </a:spcAft>
              <a:buSzPts val="2800"/>
              <a:buFont typeface="Bebas Neue"/>
              <a:buNone/>
              <a:defRPr>
                <a:latin typeface="Bebas Neue"/>
                <a:ea typeface="Bebas Neue"/>
                <a:cs typeface="Bebas Neue"/>
                <a:sym typeface="Bebas Neue"/>
              </a:defRPr>
            </a:lvl3pPr>
            <a:lvl4pPr lvl="3" rtl="0">
              <a:spcBef>
                <a:spcPts val="0"/>
              </a:spcBef>
              <a:spcAft>
                <a:spcPts val="0"/>
              </a:spcAft>
              <a:buSzPts val="2800"/>
              <a:buFont typeface="Bebas Neue"/>
              <a:buNone/>
              <a:defRPr>
                <a:latin typeface="Bebas Neue"/>
                <a:ea typeface="Bebas Neue"/>
                <a:cs typeface="Bebas Neue"/>
                <a:sym typeface="Bebas Neue"/>
              </a:defRPr>
            </a:lvl4pPr>
            <a:lvl5pPr lvl="4" rtl="0">
              <a:spcBef>
                <a:spcPts val="0"/>
              </a:spcBef>
              <a:spcAft>
                <a:spcPts val="0"/>
              </a:spcAft>
              <a:buSzPts val="2800"/>
              <a:buFont typeface="Bebas Neue"/>
              <a:buNone/>
              <a:defRPr>
                <a:latin typeface="Bebas Neue"/>
                <a:ea typeface="Bebas Neue"/>
                <a:cs typeface="Bebas Neue"/>
                <a:sym typeface="Bebas Neue"/>
              </a:defRPr>
            </a:lvl5pPr>
            <a:lvl6pPr lvl="5" rtl="0">
              <a:spcBef>
                <a:spcPts val="0"/>
              </a:spcBef>
              <a:spcAft>
                <a:spcPts val="0"/>
              </a:spcAft>
              <a:buSzPts val="2800"/>
              <a:buFont typeface="Bebas Neue"/>
              <a:buNone/>
              <a:defRPr>
                <a:latin typeface="Bebas Neue"/>
                <a:ea typeface="Bebas Neue"/>
                <a:cs typeface="Bebas Neue"/>
                <a:sym typeface="Bebas Neue"/>
              </a:defRPr>
            </a:lvl6pPr>
            <a:lvl7pPr lvl="6" rtl="0">
              <a:spcBef>
                <a:spcPts val="0"/>
              </a:spcBef>
              <a:spcAft>
                <a:spcPts val="0"/>
              </a:spcAft>
              <a:buSzPts val="2800"/>
              <a:buFont typeface="Bebas Neue"/>
              <a:buNone/>
              <a:defRPr>
                <a:latin typeface="Bebas Neue"/>
                <a:ea typeface="Bebas Neue"/>
                <a:cs typeface="Bebas Neue"/>
                <a:sym typeface="Bebas Neue"/>
              </a:defRPr>
            </a:lvl7pPr>
            <a:lvl8pPr lvl="7" rtl="0">
              <a:spcBef>
                <a:spcPts val="0"/>
              </a:spcBef>
              <a:spcAft>
                <a:spcPts val="0"/>
              </a:spcAft>
              <a:buSzPts val="2800"/>
              <a:buFont typeface="Bebas Neue"/>
              <a:buNone/>
              <a:defRPr>
                <a:latin typeface="Bebas Neue"/>
                <a:ea typeface="Bebas Neue"/>
                <a:cs typeface="Bebas Neue"/>
                <a:sym typeface="Bebas Neue"/>
              </a:defRPr>
            </a:lvl8pPr>
            <a:lvl9pPr lvl="8" rtl="0">
              <a:spcBef>
                <a:spcPts val="0"/>
              </a:spcBef>
              <a:spcAft>
                <a:spcPts val="0"/>
              </a:spcAft>
              <a:buSzPts val="2800"/>
              <a:buFont typeface="Bebas Neue"/>
              <a:buNone/>
              <a:defRPr>
                <a:latin typeface="Bebas Neue"/>
                <a:ea typeface="Bebas Neue"/>
                <a:cs typeface="Bebas Neue"/>
                <a:sym typeface="Bebas Neue"/>
              </a:defRPr>
            </a:lvl9pPr>
          </a:lstStyle>
          <a:p>
            <a:endParaRPr/>
          </a:p>
        </p:txBody>
      </p:sp>
      <p:sp>
        <p:nvSpPr>
          <p:cNvPr id="309" name="Google Shape;309;p14"/>
          <p:cNvSpPr txBox="1">
            <a:spLocks noGrp="1"/>
          </p:cNvSpPr>
          <p:nvPr>
            <p:ph type="subTitle" idx="1"/>
          </p:nvPr>
        </p:nvSpPr>
        <p:spPr>
          <a:xfrm>
            <a:off x="702938" y="3210600"/>
            <a:ext cx="2572500" cy="6393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lt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310" name="Google Shape;310;p14"/>
          <p:cNvSpPr txBox="1">
            <a:spLocks noGrp="1"/>
          </p:cNvSpPr>
          <p:nvPr>
            <p:ph type="subTitle" idx="5"/>
          </p:nvPr>
        </p:nvSpPr>
        <p:spPr>
          <a:xfrm>
            <a:off x="3277488" y="3210600"/>
            <a:ext cx="2572500" cy="63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solidFill>
                  <a:schemeClr val="lt1"/>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1" name="Google Shape;311;p14"/>
          <p:cNvSpPr txBox="1">
            <a:spLocks noGrp="1"/>
          </p:cNvSpPr>
          <p:nvPr>
            <p:ph type="subTitle" idx="6"/>
          </p:nvPr>
        </p:nvSpPr>
        <p:spPr>
          <a:xfrm>
            <a:off x="5868563" y="3210600"/>
            <a:ext cx="2572500" cy="63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solidFill>
                  <a:schemeClr val="lt1"/>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402"/>
        <p:cNvGrpSpPr/>
        <p:nvPr/>
      </p:nvGrpSpPr>
      <p:grpSpPr>
        <a:xfrm>
          <a:off x="0" y="0"/>
          <a:ext cx="0" cy="0"/>
          <a:chOff x="0" y="0"/>
          <a:chExt cx="0" cy="0"/>
        </a:xfrm>
      </p:grpSpPr>
      <p:sp>
        <p:nvSpPr>
          <p:cNvPr id="403" name="Google Shape;403;p18"/>
          <p:cNvSpPr txBox="1">
            <a:spLocks noGrp="1"/>
          </p:cNvSpPr>
          <p:nvPr>
            <p:ph type="title"/>
          </p:nvPr>
        </p:nvSpPr>
        <p:spPr>
          <a:xfrm>
            <a:off x="1474488" y="1764600"/>
            <a:ext cx="6195000" cy="13119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sz="2500">
                <a:latin typeface="Nunito"/>
                <a:ea typeface="Nunito"/>
                <a:cs typeface="Nunito"/>
                <a:sym typeface="Nunito"/>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
        <p:nvSpPr>
          <p:cNvPr id="404" name="Google Shape;404;p18"/>
          <p:cNvSpPr txBox="1">
            <a:spLocks noGrp="1"/>
          </p:cNvSpPr>
          <p:nvPr>
            <p:ph type="title" idx="2"/>
          </p:nvPr>
        </p:nvSpPr>
        <p:spPr>
          <a:xfrm>
            <a:off x="1474488" y="3357725"/>
            <a:ext cx="6195000" cy="4419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sz="2600"/>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grpSp>
        <p:nvGrpSpPr>
          <p:cNvPr id="405" name="Google Shape;405;p18"/>
          <p:cNvGrpSpPr/>
          <p:nvPr/>
        </p:nvGrpSpPr>
        <p:grpSpPr>
          <a:xfrm rot="-5400000">
            <a:off x="8079756" y="4120997"/>
            <a:ext cx="702288" cy="974617"/>
            <a:chOff x="744950" y="2537550"/>
            <a:chExt cx="1156600" cy="1629250"/>
          </a:xfrm>
        </p:grpSpPr>
        <p:sp>
          <p:nvSpPr>
            <p:cNvPr id="406" name="Google Shape;406;p18"/>
            <p:cNvSpPr/>
            <p:nvPr/>
          </p:nvSpPr>
          <p:spPr>
            <a:xfrm>
              <a:off x="744950" y="2738175"/>
              <a:ext cx="1068450" cy="1428625"/>
            </a:xfrm>
            <a:custGeom>
              <a:avLst/>
              <a:gdLst/>
              <a:ahLst/>
              <a:cxnLst/>
              <a:rect l="l" t="t" r="r" b="b"/>
              <a:pathLst>
                <a:path w="42738" h="57145" extrusionOk="0">
                  <a:moveTo>
                    <a:pt x="1" y="0"/>
                  </a:moveTo>
                  <a:lnTo>
                    <a:pt x="1" y="57144"/>
                  </a:lnTo>
                  <a:lnTo>
                    <a:pt x="42737" y="285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849825" y="2537550"/>
              <a:ext cx="46375" cy="18275"/>
            </a:xfrm>
            <a:custGeom>
              <a:avLst/>
              <a:gdLst/>
              <a:ahLst/>
              <a:cxnLst/>
              <a:rect l="l" t="t" r="r" b="b"/>
              <a:pathLst>
                <a:path w="1855" h="731" extrusionOk="0">
                  <a:moveTo>
                    <a:pt x="1" y="1"/>
                  </a:moveTo>
                  <a:lnTo>
                    <a:pt x="1" y="730"/>
                  </a:lnTo>
                  <a:lnTo>
                    <a:pt x="1855" y="730"/>
                  </a:lnTo>
                  <a:lnTo>
                    <a:pt x="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849825" y="2602150"/>
              <a:ext cx="143650" cy="18275"/>
            </a:xfrm>
            <a:custGeom>
              <a:avLst/>
              <a:gdLst/>
              <a:ahLst/>
              <a:cxnLst/>
              <a:rect l="l" t="t" r="r" b="b"/>
              <a:pathLst>
                <a:path w="5746" h="731" extrusionOk="0">
                  <a:moveTo>
                    <a:pt x="1" y="1"/>
                  </a:moveTo>
                  <a:lnTo>
                    <a:pt x="1" y="730"/>
                  </a:lnTo>
                  <a:lnTo>
                    <a:pt x="5745" y="730"/>
                  </a:lnTo>
                  <a:lnTo>
                    <a:pt x="46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849825" y="2666750"/>
              <a:ext cx="240150" cy="18250"/>
            </a:xfrm>
            <a:custGeom>
              <a:avLst/>
              <a:gdLst/>
              <a:ahLst/>
              <a:cxnLst/>
              <a:rect l="l" t="t" r="r" b="b"/>
              <a:pathLst>
                <a:path w="9606" h="730" extrusionOk="0">
                  <a:moveTo>
                    <a:pt x="1" y="0"/>
                  </a:moveTo>
                  <a:lnTo>
                    <a:pt x="1" y="730"/>
                  </a:lnTo>
                  <a:lnTo>
                    <a:pt x="9606" y="730"/>
                  </a:lnTo>
                  <a:lnTo>
                    <a:pt x="8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849825" y="2732100"/>
              <a:ext cx="337425" cy="17500"/>
            </a:xfrm>
            <a:custGeom>
              <a:avLst/>
              <a:gdLst/>
              <a:ahLst/>
              <a:cxnLst/>
              <a:rect l="l" t="t" r="r" b="b"/>
              <a:pathLst>
                <a:path w="13497" h="700" extrusionOk="0">
                  <a:moveTo>
                    <a:pt x="1" y="0"/>
                  </a:moveTo>
                  <a:lnTo>
                    <a:pt x="1" y="699"/>
                  </a:lnTo>
                  <a:lnTo>
                    <a:pt x="13496" y="699"/>
                  </a:lnTo>
                  <a:lnTo>
                    <a:pt x="12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849825" y="2796675"/>
              <a:ext cx="433925" cy="17500"/>
            </a:xfrm>
            <a:custGeom>
              <a:avLst/>
              <a:gdLst/>
              <a:ahLst/>
              <a:cxnLst/>
              <a:rect l="l" t="t" r="r" b="b"/>
              <a:pathLst>
                <a:path w="17357" h="700" extrusionOk="0">
                  <a:moveTo>
                    <a:pt x="1" y="1"/>
                  </a:moveTo>
                  <a:lnTo>
                    <a:pt x="1" y="700"/>
                  </a:lnTo>
                  <a:lnTo>
                    <a:pt x="17356" y="700"/>
                  </a:lnTo>
                  <a:lnTo>
                    <a:pt x="16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849825" y="2861275"/>
              <a:ext cx="531200" cy="18250"/>
            </a:xfrm>
            <a:custGeom>
              <a:avLst/>
              <a:gdLst/>
              <a:ahLst/>
              <a:cxnLst/>
              <a:rect l="l" t="t" r="r" b="b"/>
              <a:pathLst>
                <a:path w="21248" h="730" extrusionOk="0">
                  <a:moveTo>
                    <a:pt x="1" y="0"/>
                  </a:moveTo>
                  <a:lnTo>
                    <a:pt x="1" y="730"/>
                  </a:lnTo>
                  <a:lnTo>
                    <a:pt x="21247" y="730"/>
                  </a:lnTo>
                  <a:lnTo>
                    <a:pt x="20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849825" y="2925875"/>
              <a:ext cx="627700" cy="18250"/>
            </a:xfrm>
            <a:custGeom>
              <a:avLst/>
              <a:gdLst/>
              <a:ahLst/>
              <a:cxnLst/>
              <a:rect l="l" t="t" r="r" b="b"/>
              <a:pathLst>
                <a:path w="25108" h="730" extrusionOk="0">
                  <a:moveTo>
                    <a:pt x="1" y="0"/>
                  </a:moveTo>
                  <a:lnTo>
                    <a:pt x="1" y="730"/>
                  </a:lnTo>
                  <a:lnTo>
                    <a:pt x="25107" y="730"/>
                  </a:lnTo>
                  <a:lnTo>
                    <a:pt x="2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849825" y="2990450"/>
              <a:ext cx="724975" cy="18275"/>
            </a:xfrm>
            <a:custGeom>
              <a:avLst/>
              <a:gdLst/>
              <a:ahLst/>
              <a:cxnLst/>
              <a:rect l="l" t="t" r="r" b="b"/>
              <a:pathLst>
                <a:path w="28999" h="731" extrusionOk="0">
                  <a:moveTo>
                    <a:pt x="1" y="1"/>
                  </a:moveTo>
                  <a:lnTo>
                    <a:pt x="1" y="730"/>
                  </a:lnTo>
                  <a:lnTo>
                    <a:pt x="28998" y="730"/>
                  </a:lnTo>
                  <a:lnTo>
                    <a:pt x="27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849825" y="3055800"/>
              <a:ext cx="821475" cy="17500"/>
            </a:xfrm>
            <a:custGeom>
              <a:avLst/>
              <a:gdLst/>
              <a:ahLst/>
              <a:cxnLst/>
              <a:rect l="l" t="t" r="r" b="b"/>
              <a:pathLst>
                <a:path w="32859" h="700" extrusionOk="0">
                  <a:moveTo>
                    <a:pt x="1" y="1"/>
                  </a:moveTo>
                  <a:lnTo>
                    <a:pt x="1" y="700"/>
                  </a:lnTo>
                  <a:lnTo>
                    <a:pt x="32858" y="700"/>
                  </a:lnTo>
                  <a:lnTo>
                    <a:pt x="3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849825" y="3120400"/>
              <a:ext cx="918725" cy="17500"/>
            </a:xfrm>
            <a:custGeom>
              <a:avLst/>
              <a:gdLst/>
              <a:ahLst/>
              <a:cxnLst/>
              <a:rect l="l" t="t" r="r" b="b"/>
              <a:pathLst>
                <a:path w="36749" h="700" extrusionOk="0">
                  <a:moveTo>
                    <a:pt x="1" y="0"/>
                  </a:moveTo>
                  <a:lnTo>
                    <a:pt x="1" y="699"/>
                  </a:lnTo>
                  <a:lnTo>
                    <a:pt x="36749" y="699"/>
                  </a:lnTo>
                  <a:lnTo>
                    <a:pt x="356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849825" y="3184975"/>
              <a:ext cx="1015250" cy="17525"/>
            </a:xfrm>
            <a:custGeom>
              <a:avLst/>
              <a:gdLst/>
              <a:ahLst/>
              <a:cxnLst/>
              <a:rect l="l" t="t" r="r" b="b"/>
              <a:pathLst>
                <a:path w="40610" h="701" extrusionOk="0">
                  <a:moveTo>
                    <a:pt x="1" y="1"/>
                  </a:moveTo>
                  <a:lnTo>
                    <a:pt x="1" y="700"/>
                  </a:lnTo>
                  <a:lnTo>
                    <a:pt x="40609" y="700"/>
                  </a:lnTo>
                  <a:lnTo>
                    <a:pt x="39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849825" y="3249575"/>
              <a:ext cx="1051725" cy="18275"/>
            </a:xfrm>
            <a:custGeom>
              <a:avLst/>
              <a:gdLst/>
              <a:ahLst/>
              <a:cxnLst/>
              <a:rect l="l" t="t" r="r" b="b"/>
              <a:pathLst>
                <a:path w="42069" h="731" extrusionOk="0">
                  <a:moveTo>
                    <a:pt x="1" y="1"/>
                  </a:moveTo>
                  <a:lnTo>
                    <a:pt x="1" y="730"/>
                  </a:lnTo>
                  <a:lnTo>
                    <a:pt x="41004" y="730"/>
                  </a:lnTo>
                  <a:lnTo>
                    <a:pt x="42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849825" y="3314175"/>
              <a:ext cx="955200" cy="18250"/>
            </a:xfrm>
            <a:custGeom>
              <a:avLst/>
              <a:gdLst/>
              <a:ahLst/>
              <a:cxnLst/>
              <a:rect l="l" t="t" r="r" b="b"/>
              <a:pathLst>
                <a:path w="38208" h="730" extrusionOk="0">
                  <a:moveTo>
                    <a:pt x="1" y="0"/>
                  </a:moveTo>
                  <a:lnTo>
                    <a:pt x="1" y="730"/>
                  </a:lnTo>
                  <a:lnTo>
                    <a:pt x="37114" y="730"/>
                  </a:lnTo>
                  <a:lnTo>
                    <a:pt x="382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849825" y="3378750"/>
              <a:ext cx="857950" cy="18275"/>
            </a:xfrm>
            <a:custGeom>
              <a:avLst/>
              <a:gdLst/>
              <a:ahLst/>
              <a:cxnLst/>
              <a:rect l="l" t="t" r="r" b="b"/>
              <a:pathLst>
                <a:path w="34318" h="731" extrusionOk="0">
                  <a:moveTo>
                    <a:pt x="1" y="1"/>
                  </a:moveTo>
                  <a:lnTo>
                    <a:pt x="1" y="730"/>
                  </a:lnTo>
                  <a:lnTo>
                    <a:pt x="33253" y="730"/>
                  </a:lnTo>
                  <a:lnTo>
                    <a:pt x="34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849825" y="3444100"/>
              <a:ext cx="761450" cy="17500"/>
            </a:xfrm>
            <a:custGeom>
              <a:avLst/>
              <a:gdLst/>
              <a:ahLst/>
              <a:cxnLst/>
              <a:rect l="l" t="t" r="r" b="b"/>
              <a:pathLst>
                <a:path w="30458" h="700" extrusionOk="0">
                  <a:moveTo>
                    <a:pt x="1" y="1"/>
                  </a:moveTo>
                  <a:lnTo>
                    <a:pt x="1" y="700"/>
                  </a:lnTo>
                  <a:lnTo>
                    <a:pt x="29363" y="700"/>
                  </a:lnTo>
                  <a:lnTo>
                    <a:pt x="30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849825" y="3508700"/>
              <a:ext cx="664175" cy="17500"/>
            </a:xfrm>
            <a:custGeom>
              <a:avLst/>
              <a:gdLst/>
              <a:ahLst/>
              <a:cxnLst/>
              <a:rect l="l" t="t" r="r" b="b"/>
              <a:pathLst>
                <a:path w="26567" h="700" extrusionOk="0">
                  <a:moveTo>
                    <a:pt x="1" y="1"/>
                  </a:moveTo>
                  <a:lnTo>
                    <a:pt x="1" y="700"/>
                  </a:lnTo>
                  <a:lnTo>
                    <a:pt x="25503" y="700"/>
                  </a:lnTo>
                  <a:lnTo>
                    <a:pt x="26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849825" y="3573300"/>
              <a:ext cx="567675" cy="18250"/>
            </a:xfrm>
            <a:custGeom>
              <a:avLst/>
              <a:gdLst/>
              <a:ahLst/>
              <a:cxnLst/>
              <a:rect l="l" t="t" r="r" b="b"/>
              <a:pathLst>
                <a:path w="22707" h="730" extrusionOk="0">
                  <a:moveTo>
                    <a:pt x="1" y="0"/>
                  </a:moveTo>
                  <a:lnTo>
                    <a:pt x="1" y="730"/>
                  </a:lnTo>
                  <a:lnTo>
                    <a:pt x="21642" y="730"/>
                  </a:lnTo>
                  <a:lnTo>
                    <a:pt x="22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849825" y="3637875"/>
              <a:ext cx="470400" cy="18275"/>
            </a:xfrm>
            <a:custGeom>
              <a:avLst/>
              <a:gdLst/>
              <a:ahLst/>
              <a:cxnLst/>
              <a:rect l="l" t="t" r="r" b="b"/>
              <a:pathLst>
                <a:path w="18816" h="731" extrusionOk="0">
                  <a:moveTo>
                    <a:pt x="1" y="1"/>
                  </a:moveTo>
                  <a:lnTo>
                    <a:pt x="1" y="730"/>
                  </a:lnTo>
                  <a:lnTo>
                    <a:pt x="17752" y="730"/>
                  </a:lnTo>
                  <a:lnTo>
                    <a:pt x="188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849825" y="3702475"/>
              <a:ext cx="373900" cy="18250"/>
            </a:xfrm>
            <a:custGeom>
              <a:avLst/>
              <a:gdLst/>
              <a:ahLst/>
              <a:cxnLst/>
              <a:rect l="l" t="t" r="r" b="b"/>
              <a:pathLst>
                <a:path w="14956" h="730" extrusionOk="0">
                  <a:moveTo>
                    <a:pt x="1" y="0"/>
                  </a:moveTo>
                  <a:lnTo>
                    <a:pt x="1" y="730"/>
                  </a:lnTo>
                  <a:lnTo>
                    <a:pt x="13891" y="730"/>
                  </a:lnTo>
                  <a:lnTo>
                    <a:pt x="149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849825" y="3767825"/>
              <a:ext cx="276625" cy="17500"/>
            </a:xfrm>
            <a:custGeom>
              <a:avLst/>
              <a:gdLst/>
              <a:ahLst/>
              <a:cxnLst/>
              <a:rect l="l" t="t" r="r" b="b"/>
              <a:pathLst>
                <a:path w="11065" h="700" extrusionOk="0">
                  <a:moveTo>
                    <a:pt x="1" y="0"/>
                  </a:moveTo>
                  <a:lnTo>
                    <a:pt x="1" y="700"/>
                  </a:lnTo>
                  <a:lnTo>
                    <a:pt x="10001" y="700"/>
                  </a:lnTo>
                  <a:lnTo>
                    <a:pt x="110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849825" y="3832425"/>
              <a:ext cx="180125" cy="17500"/>
            </a:xfrm>
            <a:custGeom>
              <a:avLst/>
              <a:gdLst/>
              <a:ahLst/>
              <a:cxnLst/>
              <a:rect l="l" t="t" r="r" b="b"/>
              <a:pathLst>
                <a:path w="7205" h="700" extrusionOk="0">
                  <a:moveTo>
                    <a:pt x="1" y="0"/>
                  </a:moveTo>
                  <a:lnTo>
                    <a:pt x="1" y="699"/>
                  </a:lnTo>
                  <a:lnTo>
                    <a:pt x="6140" y="699"/>
                  </a:lnTo>
                  <a:lnTo>
                    <a:pt x="7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849825" y="3897000"/>
              <a:ext cx="82850" cy="17500"/>
            </a:xfrm>
            <a:custGeom>
              <a:avLst/>
              <a:gdLst/>
              <a:ahLst/>
              <a:cxnLst/>
              <a:rect l="l" t="t" r="r" b="b"/>
              <a:pathLst>
                <a:path w="3314" h="700" extrusionOk="0">
                  <a:moveTo>
                    <a:pt x="1" y="1"/>
                  </a:moveTo>
                  <a:lnTo>
                    <a:pt x="1" y="700"/>
                  </a:lnTo>
                  <a:lnTo>
                    <a:pt x="2250" y="700"/>
                  </a:lnTo>
                  <a:lnTo>
                    <a:pt x="3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179775" y="146788"/>
            <a:ext cx="1066900" cy="937825"/>
            <a:chOff x="5813450" y="994900"/>
            <a:chExt cx="1066900" cy="937825"/>
          </a:xfrm>
        </p:grpSpPr>
        <p:sp>
          <p:nvSpPr>
            <p:cNvPr id="430" name="Google Shape;430;p18"/>
            <p:cNvSpPr/>
            <p:nvPr/>
          </p:nvSpPr>
          <p:spPr>
            <a:xfrm>
              <a:off x="5925150" y="994900"/>
              <a:ext cx="955200" cy="866475"/>
            </a:xfrm>
            <a:custGeom>
              <a:avLst/>
              <a:gdLst/>
              <a:ahLst/>
              <a:cxnLst/>
              <a:rect l="l" t="t" r="r" b="b"/>
              <a:pathLst>
                <a:path w="38208" h="34659" extrusionOk="0">
                  <a:moveTo>
                    <a:pt x="19074" y="1"/>
                  </a:moveTo>
                  <a:cubicBezTo>
                    <a:pt x="11259" y="1"/>
                    <a:pt x="4168" y="5324"/>
                    <a:pt x="2250" y="13256"/>
                  </a:cubicBezTo>
                  <a:cubicBezTo>
                    <a:pt x="0" y="22588"/>
                    <a:pt x="5745" y="31950"/>
                    <a:pt x="15046" y="34169"/>
                  </a:cubicBezTo>
                  <a:cubicBezTo>
                    <a:pt x="16415" y="34500"/>
                    <a:pt x="17785" y="34658"/>
                    <a:pt x="19134" y="34658"/>
                  </a:cubicBezTo>
                  <a:cubicBezTo>
                    <a:pt x="26949" y="34658"/>
                    <a:pt x="34040" y="29335"/>
                    <a:pt x="35959" y="21402"/>
                  </a:cubicBezTo>
                  <a:cubicBezTo>
                    <a:pt x="38208" y="12071"/>
                    <a:pt x="32463" y="2709"/>
                    <a:pt x="23162" y="490"/>
                  </a:cubicBezTo>
                  <a:cubicBezTo>
                    <a:pt x="21793" y="159"/>
                    <a:pt x="20423" y="1"/>
                    <a:pt x="19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5840050" y="1113525"/>
              <a:ext cx="249250" cy="249275"/>
            </a:xfrm>
            <a:custGeom>
              <a:avLst/>
              <a:gdLst/>
              <a:ahLst/>
              <a:cxnLst/>
              <a:rect l="l" t="t" r="r" b="b"/>
              <a:pathLst>
                <a:path w="9970" h="9971" extrusionOk="0">
                  <a:moveTo>
                    <a:pt x="9970" y="1"/>
                  </a:moveTo>
                  <a:lnTo>
                    <a:pt x="9970" y="1"/>
                  </a:lnTo>
                  <a:cubicBezTo>
                    <a:pt x="9180" y="305"/>
                    <a:pt x="8389" y="639"/>
                    <a:pt x="7629" y="1065"/>
                  </a:cubicBezTo>
                  <a:lnTo>
                    <a:pt x="1064" y="7630"/>
                  </a:lnTo>
                  <a:cubicBezTo>
                    <a:pt x="669" y="8359"/>
                    <a:pt x="304" y="9150"/>
                    <a:pt x="0" y="9970"/>
                  </a:cubicBezTo>
                  <a:lnTo>
                    <a:pt x="99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5813450" y="1086925"/>
              <a:ext cx="415675" cy="415700"/>
            </a:xfrm>
            <a:custGeom>
              <a:avLst/>
              <a:gdLst/>
              <a:ahLst/>
              <a:cxnLst/>
              <a:rect l="l" t="t" r="r" b="b"/>
              <a:pathLst>
                <a:path w="16627" h="16628" extrusionOk="0">
                  <a:moveTo>
                    <a:pt x="16627" y="1"/>
                  </a:moveTo>
                  <a:cubicBezTo>
                    <a:pt x="16171" y="1"/>
                    <a:pt x="15745" y="31"/>
                    <a:pt x="15289" y="62"/>
                  </a:cubicBezTo>
                  <a:lnTo>
                    <a:pt x="61" y="15290"/>
                  </a:lnTo>
                  <a:cubicBezTo>
                    <a:pt x="31" y="15746"/>
                    <a:pt x="0" y="16171"/>
                    <a:pt x="0" y="16627"/>
                  </a:cubicBezTo>
                  <a:lnTo>
                    <a:pt x="16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5818775" y="1092250"/>
              <a:ext cx="512950" cy="513700"/>
            </a:xfrm>
            <a:custGeom>
              <a:avLst/>
              <a:gdLst/>
              <a:ahLst/>
              <a:cxnLst/>
              <a:rect l="l" t="t" r="r" b="b"/>
              <a:pathLst>
                <a:path w="20518" h="20548" extrusionOk="0">
                  <a:moveTo>
                    <a:pt x="19484" y="1"/>
                  </a:moveTo>
                  <a:lnTo>
                    <a:pt x="0" y="19484"/>
                  </a:lnTo>
                  <a:cubicBezTo>
                    <a:pt x="61" y="19849"/>
                    <a:pt x="152" y="20183"/>
                    <a:pt x="213" y="20548"/>
                  </a:cubicBezTo>
                  <a:lnTo>
                    <a:pt x="20517" y="213"/>
                  </a:lnTo>
                  <a:cubicBezTo>
                    <a:pt x="20183" y="122"/>
                    <a:pt x="19848" y="61"/>
                    <a:pt x="19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5843850" y="1117325"/>
              <a:ext cx="572975" cy="572975"/>
            </a:xfrm>
            <a:custGeom>
              <a:avLst/>
              <a:gdLst/>
              <a:ahLst/>
              <a:cxnLst/>
              <a:rect l="l" t="t" r="r" b="b"/>
              <a:pathLst>
                <a:path w="22919" h="22919" extrusionOk="0">
                  <a:moveTo>
                    <a:pt x="22037" y="1"/>
                  </a:moveTo>
                  <a:lnTo>
                    <a:pt x="0" y="22037"/>
                  </a:lnTo>
                  <a:cubicBezTo>
                    <a:pt x="122" y="22341"/>
                    <a:pt x="243" y="22615"/>
                    <a:pt x="395" y="22919"/>
                  </a:cubicBezTo>
                  <a:lnTo>
                    <a:pt x="22918" y="396"/>
                  </a:lnTo>
                  <a:cubicBezTo>
                    <a:pt x="22615" y="244"/>
                    <a:pt x="22341" y="122"/>
                    <a:pt x="2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5882600" y="1156850"/>
              <a:ext cx="605650" cy="604900"/>
            </a:xfrm>
            <a:custGeom>
              <a:avLst/>
              <a:gdLst/>
              <a:ahLst/>
              <a:cxnLst/>
              <a:rect l="l" t="t" r="r" b="b"/>
              <a:pathLst>
                <a:path w="24226" h="24196" extrusionOk="0">
                  <a:moveTo>
                    <a:pt x="23466" y="0"/>
                  </a:moveTo>
                  <a:lnTo>
                    <a:pt x="0" y="23435"/>
                  </a:lnTo>
                  <a:cubicBezTo>
                    <a:pt x="183" y="23678"/>
                    <a:pt x="335" y="23952"/>
                    <a:pt x="517" y="24195"/>
                  </a:cubicBezTo>
                  <a:lnTo>
                    <a:pt x="24226" y="487"/>
                  </a:lnTo>
                  <a:cubicBezTo>
                    <a:pt x="23982" y="335"/>
                    <a:pt x="23709" y="152"/>
                    <a:pt x="23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5934275" y="1207000"/>
              <a:ext cx="614000" cy="614000"/>
            </a:xfrm>
            <a:custGeom>
              <a:avLst/>
              <a:gdLst/>
              <a:ahLst/>
              <a:cxnLst/>
              <a:rect l="l" t="t" r="r" b="b"/>
              <a:pathLst>
                <a:path w="24560" h="24560" extrusionOk="0">
                  <a:moveTo>
                    <a:pt x="23922" y="0"/>
                  </a:moveTo>
                  <a:lnTo>
                    <a:pt x="0" y="23952"/>
                  </a:lnTo>
                  <a:cubicBezTo>
                    <a:pt x="183" y="24165"/>
                    <a:pt x="395" y="24378"/>
                    <a:pt x="608" y="24560"/>
                  </a:cubicBezTo>
                  <a:lnTo>
                    <a:pt x="24560" y="639"/>
                  </a:lnTo>
                  <a:cubicBezTo>
                    <a:pt x="24347" y="426"/>
                    <a:pt x="24134" y="213"/>
                    <a:pt x="23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5995825" y="1268550"/>
              <a:ext cx="601100" cy="601100"/>
            </a:xfrm>
            <a:custGeom>
              <a:avLst/>
              <a:gdLst/>
              <a:ahLst/>
              <a:cxnLst/>
              <a:rect l="l" t="t" r="r" b="b"/>
              <a:pathLst>
                <a:path w="24044" h="24044" extrusionOk="0">
                  <a:moveTo>
                    <a:pt x="23557" y="0"/>
                  </a:moveTo>
                  <a:lnTo>
                    <a:pt x="0" y="23557"/>
                  </a:lnTo>
                  <a:cubicBezTo>
                    <a:pt x="243" y="23739"/>
                    <a:pt x="487" y="23891"/>
                    <a:pt x="760" y="24043"/>
                  </a:cubicBezTo>
                  <a:lnTo>
                    <a:pt x="24043" y="760"/>
                  </a:lnTo>
                  <a:cubicBezTo>
                    <a:pt x="23891" y="517"/>
                    <a:pt x="23739" y="244"/>
                    <a:pt x="23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6068000" y="1341500"/>
              <a:ext cx="566150" cy="566150"/>
            </a:xfrm>
            <a:custGeom>
              <a:avLst/>
              <a:gdLst/>
              <a:ahLst/>
              <a:cxnLst/>
              <a:rect l="l" t="t" r="r" b="b"/>
              <a:pathLst>
                <a:path w="22646" h="22646" extrusionOk="0">
                  <a:moveTo>
                    <a:pt x="22281" y="0"/>
                  </a:moveTo>
                  <a:lnTo>
                    <a:pt x="1" y="22280"/>
                  </a:lnTo>
                  <a:cubicBezTo>
                    <a:pt x="305" y="22432"/>
                    <a:pt x="609" y="22554"/>
                    <a:pt x="913" y="22645"/>
                  </a:cubicBezTo>
                  <a:lnTo>
                    <a:pt x="22646" y="912"/>
                  </a:lnTo>
                  <a:cubicBezTo>
                    <a:pt x="22554" y="608"/>
                    <a:pt x="22433" y="304"/>
                    <a:pt x="22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6155400" y="1428875"/>
              <a:ext cx="501550" cy="500800"/>
            </a:xfrm>
            <a:custGeom>
              <a:avLst/>
              <a:gdLst/>
              <a:ahLst/>
              <a:cxnLst/>
              <a:rect l="l" t="t" r="r" b="b"/>
              <a:pathLst>
                <a:path w="20062" h="20032" extrusionOk="0">
                  <a:moveTo>
                    <a:pt x="19879" y="1"/>
                  </a:moveTo>
                  <a:lnTo>
                    <a:pt x="0" y="19880"/>
                  </a:lnTo>
                  <a:cubicBezTo>
                    <a:pt x="365" y="19940"/>
                    <a:pt x="699" y="20001"/>
                    <a:pt x="1064" y="20032"/>
                  </a:cubicBezTo>
                  <a:lnTo>
                    <a:pt x="20062" y="1065"/>
                  </a:lnTo>
                  <a:cubicBezTo>
                    <a:pt x="20001" y="700"/>
                    <a:pt x="19940" y="335"/>
                    <a:pt x="19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6261775" y="1535275"/>
              <a:ext cx="397450" cy="397450"/>
            </a:xfrm>
            <a:custGeom>
              <a:avLst/>
              <a:gdLst/>
              <a:ahLst/>
              <a:cxnLst/>
              <a:rect l="l" t="t" r="r" b="b"/>
              <a:pathLst>
                <a:path w="15898" h="15898" extrusionOk="0">
                  <a:moveTo>
                    <a:pt x="15898" y="0"/>
                  </a:moveTo>
                  <a:lnTo>
                    <a:pt x="1" y="15897"/>
                  </a:lnTo>
                  <a:cubicBezTo>
                    <a:pt x="487" y="15867"/>
                    <a:pt x="943" y="15836"/>
                    <a:pt x="1399" y="15745"/>
                  </a:cubicBezTo>
                  <a:lnTo>
                    <a:pt x="15776" y="1398"/>
                  </a:lnTo>
                  <a:cubicBezTo>
                    <a:pt x="15837" y="942"/>
                    <a:pt x="15867" y="487"/>
                    <a:pt x="15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6413750" y="1687250"/>
              <a:ext cx="207475" cy="207475"/>
            </a:xfrm>
            <a:custGeom>
              <a:avLst/>
              <a:gdLst/>
              <a:ahLst/>
              <a:cxnLst/>
              <a:rect l="l" t="t" r="r" b="b"/>
              <a:pathLst>
                <a:path w="8299" h="8299" extrusionOk="0">
                  <a:moveTo>
                    <a:pt x="8299" y="0"/>
                  </a:moveTo>
                  <a:lnTo>
                    <a:pt x="1" y="8298"/>
                  </a:lnTo>
                  <a:cubicBezTo>
                    <a:pt x="1095" y="7782"/>
                    <a:pt x="2129" y="7174"/>
                    <a:pt x="3101" y="6444"/>
                  </a:cubicBezTo>
                  <a:lnTo>
                    <a:pt x="6445" y="3101"/>
                  </a:lnTo>
                  <a:cubicBezTo>
                    <a:pt x="7174" y="2128"/>
                    <a:pt x="7813" y="1095"/>
                    <a:pt x="8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rot="-5400000">
            <a:off x="8582400" y="2517013"/>
            <a:ext cx="519025" cy="109450"/>
            <a:chOff x="3792125" y="4705525"/>
            <a:chExt cx="519025" cy="109450"/>
          </a:xfrm>
        </p:grpSpPr>
        <p:sp>
          <p:nvSpPr>
            <p:cNvPr id="443" name="Google Shape;443;p18"/>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18"/>
          <p:cNvSpPr/>
          <p:nvPr/>
        </p:nvSpPr>
        <p:spPr>
          <a:xfrm>
            <a:off x="247350" y="2913714"/>
            <a:ext cx="64875" cy="64913"/>
          </a:xfrm>
          <a:custGeom>
            <a:avLst/>
            <a:gdLst/>
            <a:ahLst/>
            <a:cxnLst/>
            <a:rect l="l" t="t" r="r" b="b"/>
            <a:pathLst>
              <a:path w="2675" h="2676" extrusionOk="0">
                <a:moveTo>
                  <a:pt x="0" y="1"/>
                </a:moveTo>
                <a:lnTo>
                  <a:pt x="0" y="2676"/>
                </a:lnTo>
                <a:lnTo>
                  <a:pt x="2675" y="2676"/>
                </a:lnTo>
                <a:lnTo>
                  <a:pt x="267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247350" y="2752257"/>
            <a:ext cx="64875" cy="64889"/>
          </a:xfrm>
          <a:custGeom>
            <a:avLst/>
            <a:gdLst/>
            <a:ahLst/>
            <a:cxnLst/>
            <a:rect l="l" t="t" r="r" b="b"/>
            <a:pathLst>
              <a:path w="2675"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47350" y="2590777"/>
            <a:ext cx="64875" cy="64161"/>
          </a:xfrm>
          <a:custGeom>
            <a:avLst/>
            <a:gdLst/>
            <a:ahLst/>
            <a:cxnLst/>
            <a:rect l="l" t="t" r="r" b="b"/>
            <a:pathLst>
              <a:path w="2675"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_4">
    <p:spTree>
      <p:nvGrpSpPr>
        <p:cNvPr id="1" name="Shape 531"/>
        <p:cNvGrpSpPr/>
        <p:nvPr/>
      </p:nvGrpSpPr>
      <p:grpSpPr>
        <a:xfrm>
          <a:off x="0" y="0"/>
          <a:ext cx="0" cy="0"/>
          <a:chOff x="0" y="0"/>
          <a:chExt cx="0" cy="0"/>
        </a:xfrm>
      </p:grpSpPr>
      <p:sp>
        <p:nvSpPr>
          <p:cNvPr id="532" name="Google Shape;532;p22"/>
          <p:cNvSpPr/>
          <p:nvPr/>
        </p:nvSpPr>
        <p:spPr>
          <a:xfrm>
            <a:off x="713225" y="1377800"/>
            <a:ext cx="7702800" cy="31185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1017834" y="1650300"/>
            <a:ext cx="7093500" cy="257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147190" y="222262"/>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22"/>
          <p:cNvGrpSpPr/>
          <p:nvPr/>
        </p:nvGrpSpPr>
        <p:grpSpPr>
          <a:xfrm>
            <a:off x="-353382" y="-406388"/>
            <a:ext cx="1507838" cy="1046179"/>
            <a:chOff x="3916750" y="1194074"/>
            <a:chExt cx="1087593" cy="754601"/>
          </a:xfrm>
        </p:grpSpPr>
        <p:sp>
          <p:nvSpPr>
            <p:cNvPr id="536" name="Google Shape;536;p22"/>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4246718" y="1194074"/>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2"/>
          <p:cNvGrpSpPr/>
          <p:nvPr/>
        </p:nvGrpSpPr>
        <p:grpSpPr>
          <a:xfrm rot="10800000">
            <a:off x="7894068" y="4592984"/>
            <a:ext cx="1507838" cy="1046179"/>
            <a:chOff x="3916750" y="1194074"/>
            <a:chExt cx="1087593" cy="754601"/>
          </a:xfrm>
        </p:grpSpPr>
        <p:sp>
          <p:nvSpPr>
            <p:cNvPr id="539" name="Google Shape;539;p22"/>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4246718" y="1194074"/>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22"/>
          <p:cNvSpPr/>
          <p:nvPr/>
        </p:nvSpPr>
        <p:spPr>
          <a:xfrm rot="10800000">
            <a:off x="8145343" y="4022287"/>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txBox="1">
            <a:spLocks noGrp="1"/>
          </p:cNvSpPr>
          <p:nvPr>
            <p:ph type="title"/>
          </p:nvPr>
        </p:nvSpPr>
        <p:spPr>
          <a:xfrm>
            <a:off x="713225" y="539500"/>
            <a:ext cx="7717800" cy="6258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22"/>
          <p:cNvSpPr txBox="1">
            <a:spLocks noGrp="1"/>
          </p:cNvSpPr>
          <p:nvPr>
            <p:ph type="subTitle" idx="1"/>
          </p:nvPr>
        </p:nvSpPr>
        <p:spPr>
          <a:xfrm>
            <a:off x="2008625" y="2002825"/>
            <a:ext cx="5149800" cy="2004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a:solidFill>
                  <a:schemeClr val="dk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2_3">
    <p:spTree>
      <p:nvGrpSpPr>
        <p:cNvPr id="1" name="Shape 544"/>
        <p:cNvGrpSpPr/>
        <p:nvPr/>
      </p:nvGrpSpPr>
      <p:grpSpPr>
        <a:xfrm>
          <a:off x="0" y="0"/>
          <a:ext cx="0" cy="0"/>
          <a:chOff x="0" y="0"/>
          <a:chExt cx="0" cy="0"/>
        </a:xfrm>
      </p:grpSpPr>
      <p:sp>
        <p:nvSpPr>
          <p:cNvPr id="545" name="Google Shape;545;p23"/>
          <p:cNvSpPr txBox="1">
            <a:spLocks noGrp="1"/>
          </p:cNvSpPr>
          <p:nvPr>
            <p:ph type="title"/>
          </p:nvPr>
        </p:nvSpPr>
        <p:spPr>
          <a:xfrm>
            <a:off x="713225" y="539500"/>
            <a:ext cx="7717800" cy="6258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46" name="Google Shape;546;p23"/>
          <p:cNvGrpSpPr/>
          <p:nvPr/>
        </p:nvGrpSpPr>
        <p:grpSpPr>
          <a:xfrm rot="-5400000">
            <a:off x="8582400" y="2517013"/>
            <a:ext cx="519025" cy="109450"/>
            <a:chOff x="3792125" y="4705525"/>
            <a:chExt cx="519025" cy="109450"/>
          </a:xfrm>
        </p:grpSpPr>
        <p:sp>
          <p:nvSpPr>
            <p:cNvPr id="547" name="Google Shape;547;p23"/>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3"/>
          <p:cNvSpPr/>
          <p:nvPr/>
        </p:nvSpPr>
        <p:spPr>
          <a:xfrm>
            <a:off x="247350" y="2913714"/>
            <a:ext cx="64875" cy="64913"/>
          </a:xfrm>
          <a:custGeom>
            <a:avLst/>
            <a:gdLst/>
            <a:ahLst/>
            <a:cxnLst/>
            <a:rect l="l" t="t" r="r" b="b"/>
            <a:pathLst>
              <a:path w="2675" h="2676" extrusionOk="0">
                <a:moveTo>
                  <a:pt x="0" y="1"/>
                </a:moveTo>
                <a:lnTo>
                  <a:pt x="0" y="2676"/>
                </a:lnTo>
                <a:lnTo>
                  <a:pt x="2675" y="2676"/>
                </a:lnTo>
                <a:lnTo>
                  <a:pt x="267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247350" y="2752257"/>
            <a:ext cx="64875" cy="64889"/>
          </a:xfrm>
          <a:custGeom>
            <a:avLst/>
            <a:gdLst/>
            <a:ahLst/>
            <a:cxnLst/>
            <a:rect l="l" t="t" r="r" b="b"/>
            <a:pathLst>
              <a:path w="2675"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247350" y="2590777"/>
            <a:ext cx="64875" cy="64161"/>
          </a:xfrm>
          <a:custGeom>
            <a:avLst/>
            <a:gdLst/>
            <a:ahLst/>
            <a:cxnLst/>
            <a:rect l="l" t="t" r="r" b="b"/>
            <a:pathLst>
              <a:path w="2675"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2_2">
    <p:spTree>
      <p:nvGrpSpPr>
        <p:cNvPr id="1" name="Shape 579"/>
        <p:cNvGrpSpPr/>
        <p:nvPr/>
      </p:nvGrpSpPr>
      <p:grpSpPr>
        <a:xfrm>
          <a:off x="0" y="0"/>
          <a:ext cx="0" cy="0"/>
          <a:chOff x="0" y="0"/>
          <a:chExt cx="0" cy="0"/>
        </a:xfrm>
      </p:grpSpPr>
      <p:sp>
        <p:nvSpPr>
          <p:cNvPr id="580" name="Google Shape;580;p26"/>
          <p:cNvSpPr/>
          <p:nvPr/>
        </p:nvSpPr>
        <p:spPr>
          <a:xfrm>
            <a:off x="-147190" y="222262"/>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6"/>
          <p:cNvGrpSpPr/>
          <p:nvPr/>
        </p:nvGrpSpPr>
        <p:grpSpPr>
          <a:xfrm>
            <a:off x="-353382" y="-406388"/>
            <a:ext cx="1507838" cy="1046179"/>
            <a:chOff x="3916750" y="1194074"/>
            <a:chExt cx="1087593" cy="754601"/>
          </a:xfrm>
        </p:grpSpPr>
        <p:sp>
          <p:nvSpPr>
            <p:cNvPr id="582" name="Google Shape;582;p26"/>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4246718" y="1194074"/>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6"/>
          <p:cNvGrpSpPr/>
          <p:nvPr/>
        </p:nvGrpSpPr>
        <p:grpSpPr>
          <a:xfrm rot="10800000">
            <a:off x="7894068" y="4592984"/>
            <a:ext cx="1507838" cy="1046179"/>
            <a:chOff x="3916750" y="1194074"/>
            <a:chExt cx="1087593" cy="754601"/>
          </a:xfrm>
        </p:grpSpPr>
        <p:sp>
          <p:nvSpPr>
            <p:cNvPr id="585" name="Google Shape;585;p26"/>
            <p:cNvSpPr/>
            <p:nvPr/>
          </p:nvSpPr>
          <p:spPr>
            <a:xfrm>
              <a:off x="3916750" y="1351375"/>
              <a:ext cx="642125" cy="597300"/>
            </a:xfrm>
            <a:custGeom>
              <a:avLst/>
              <a:gdLst/>
              <a:ahLst/>
              <a:cxnLst/>
              <a:rect l="l" t="t" r="r" b="b"/>
              <a:pathLst>
                <a:path w="25685" h="23892" extrusionOk="0">
                  <a:moveTo>
                    <a:pt x="23892" y="0"/>
                  </a:moveTo>
                  <a:lnTo>
                    <a:pt x="1" y="23891"/>
                  </a:lnTo>
                  <a:lnTo>
                    <a:pt x="1764" y="23891"/>
                  </a:lnTo>
                  <a:lnTo>
                    <a:pt x="25685" y="0"/>
                  </a:lnTo>
                  <a:close/>
                </a:path>
              </a:pathLst>
            </a:custGeom>
            <a:solidFill>
              <a:srgbClr val="AB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4246718" y="1194074"/>
              <a:ext cx="757625" cy="712800"/>
            </a:xfrm>
            <a:custGeom>
              <a:avLst/>
              <a:gdLst/>
              <a:ahLst/>
              <a:cxnLst/>
              <a:rect l="l" t="t" r="r" b="b"/>
              <a:pathLst>
                <a:path w="30305" h="28512" extrusionOk="0">
                  <a:moveTo>
                    <a:pt x="28511" y="1"/>
                  </a:moveTo>
                  <a:lnTo>
                    <a:pt x="0" y="28512"/>
                  </a:lnTo>
                  <a:lnTo>
                    <a:pt x="1793" y="28512"/>
                  </a:lnTo>
                  <a:lnTo>
                    <a:pt x="30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26"/>
          <p:cNvSpPr/>
          <p:nvPr/>
        </p:nvSpPr>
        <p:spPr>
          <a:xfrm rot="10800000">
            <a:off x="8145343" y="4022287"/>
            <a:ext cx="1050371" cy="988226"/>
          </a:xfrm>
          <a:custGeom>
            <a:avLst/>
            <a:gdLst/>
            <a:ahLst/>
            <a:cxnLst/>
            <a:rect l="l" t="t" r="r" b="b"/>
            <a:pathLst>
              <a:path w="30305" h="28512" extrusionOk="0">
                <a:moveTo>
                  <a:pt x="28511" y="1"/>
                </a:moveTo>
                <a:lnTo>
                  <a:pt x="0" y="28512"/>
                </a:lnTo>
                <a:lnTo>
                  <a:pt x="1793" y="28512"/>
                </a:lnTo>
                <a:lnTo>
                  <a:pt x="30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_1_1">
    <p:spTree>
      <p:nvGrpSpPr>
        <p:cNvPr id="1" name="Shape 588"/>
        <p:cNvGrpSpPr/>
        <p:nvPr/>
      </p:nvGrpSpPr>
      <p:grpSpPr>
        <a:xfrm>
          <a:off x="0" y="0"/>
          <a:ext cx="0" cy="0"/>
          <a:chOff x="0" y="0"/>
          <a:chExt cx="0" cy="0"/>
        </a:xfrm>
      </p:grpSpPr>
      <p:grpSp>
        <p:nvGrpSpPr>
          <p:cNvPr id="589" name="Google Shape;589;p27"/>
          <p:cNvGrpSpPr/>
          <p:nvPr/>
        </p:nvGrpSpPr>
        <p:grpSpPr>
          <a:xfrm rot="5400000">
            <a:off x="975" y="494525"/>
            <a:ext cx="911900" cy="277375"/>
            <a:chOff x="3792125" y="4705525"/>
            <a:chExt cx="911900" cy="277375"/>
          </a:xfrm>
        </p:grpSpPr>
        <p:sp>
          <p:nvSpPr>
            <p:cNvPr id="590" name="Google Shape;590;p27"/>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4381050" y="4705525"/>
              <a:ext cx="126175" cy="109450"/>
            </a:xfrm>
            <a:custGeom>
              <a:avLst/>
              <a:gdLst/>
              <a:ahLst/>
              <a:cxnLst/>
              <a:rect l="l" t="t" r="r" b="b"/>
              <a:pathLst>
                <a:path w="5047"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577850" y="4705525"/>
              <a:ext cx="126175" cy="109450"/>
            </a:xfrm>
            <a:custGeom>
              <a:avLst/>
              <a:gdLst/>
              <a:ahLst/>
              <a:cxnLst/>
              <a:rect l="l" t="t" r="r" b="b"/>
              <a:pathLst>
                <a:path w="5047" h="4378" extrusionOk="0">
                  <a:moveTo>
                    <a:pt x="2524" y="1"/>
                  </a:moveTo>
                  <a:lnTo>
                    <a:pt x="1" y="4378"/>
                  </a:lnTo>
                  <a:lnTo>
                    <a:pt x="5047"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792125" y="4873450"/>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988175" y="4873450"/>
              <a:ext cx="126175" cy="109450"/>
            </a:xfrm>
            <a:custGeom>
              <a:avLst/>
              <a:gdLst/>
              <a:ahLst/>
              <a:cxnLst/>
              <a:rect l="l" t="t" r="r" b="b"/>
              <a:pathLst>
                <a:path w="5047" h="4378" extrusionOk="0">
                  <a:moveTo>
                    <a:pt x="2524" y="1"/>
                  </a:moveTo>
                  <a:lnTo>
                    <a:pt x="1" y="4378"/>
                  </a:lnTo>
                  <a:lnTo>
                    <a:pt x="5046"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185000" y="4873450"/>
              <a:ext cx="126150" cy="109450"/>
            </a:xfrm>
            <a:custGeom>
              <a:avLst/>
              <a:gdLst/>
              <a:ahLst/>
              <a:cxnLst/>
              <a:rect l="l" t="t" r="r" b="b"/>
              <a:pathLst>
                <a:path w="5046"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4381050" y="4873450"/>
              <a:ext cx="126175" cy="109450"/>
            </a:xfrm>
            <a:custGeom>
              <a:avLst/>
              <a:gdLst/>
              <a:ahLst/>
              <a:cxnLst/>
              <a:rect l="l" t="t" r="r" b="b"/>
              <a:pathLst>
                <a:path w="5047" h="4378" extrusionOk="0">
                  <a:moveTo>
                    <a:pt x="2523" y="1"/>
                  </a:moveTo>
                  <a:lnTo>
                    <a:pt x="0" y="4378"/>
                  </a:lnTo>
                  <a:lnTo>
                    <a:pt x="5046" y="4378"/>
                  </a:lnTo>
                  <a:lnTo>
                    <a:pt x="2523"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577850" y="4873450"/>
              <a:ext cx="126175" cy="109450"/>
            </a:xfrm>
            <a:custGeom>
              <a:avLst/>
              <a:gdLst/>
              <a:ahLst/>
              <a:cxnLst/>
              <a:rect l="l" t="t" r="r" b="b"/>
              <a:pathLst>
                <a:path w="5047" h="4378" extrusionOk="0">
                  <a:moveTo>
                    <a:pt x="2524" y="1"/>
                  </a:moveTo>
                  <a:lnTo>
                    <a:pt x="1" y="4378"/>
                  </a:lnTo>
                  <a:lnTo>
                    <a:pt x="5047" y="4378"/>
                  </a:lnTo>
                  <a:lnTo>
                    <a:pt x="2524"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7"/>
          <p:cNvGrpSpPr/>
          <p:nvPr/>
        </p:nvGrpSpPr>
        <p:grpSpPr>
          <a:xfrm rot="-5400000">
            <a:off x="8582400" y="2517013"/>
            <a:ext cx="519025" cy="109450"/>
            <a:chOff x="3792125" y="4705525"/>
            <a:chExt cx="519025" cy="109450"/>
          </a:xfrm>
        </p:grpSpPr>
        <p:sp>
          <p:nvSpPr>
            <p:cNvPr id="601" name="Google Shape;601;p27"/>
            <p:cNvSpPr/>
            <p:nvPr/>
          </p:nvSpPr>
          <p:spPr>
            <a:xfrm>
              <a:off x="379212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988175" y="4705525"/>
              <a:ext cx="126175" cy="109450"/>
            </a:xfrm>
            <a:custGeom>
              <a:avLst/>
              <a:gdLst/>
              <a:ahLst/>
              <a:cxnLst/>
              <a:rect l="l" t="t" r="r" b="b"/>
              <a:pathLst>
                <a:path w="5047" h="4378" extrusionOk="0">
                  <a:moveTo>
                    <a:pt x="2524" y="1"/>
                  </a:moveTo>
                  <a:lnTo>
                    <a:pt x="1" y="4378"/>
                  </a:lnTo>
                  <a:lnTo>
                    <a:pt x="5046" y="4378"/>
                  </a:lnTo>
                  <a:lnTo>
                    <a:pt x="2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185000" y="4705525"/>
              <a:ext cx="126150" cy="109450"/>
            </a:xfrm>
            <a:custGeom>
              <a:avLst/>
              <a:gdLst/>
              <a:ahLst/>
              <a:cxnLst/>
              <a:rect l="l" t="t" r="r" b="b"/>
              <a:pathLst>
                <a:path w="5046" h="4378" extrusionOk="0">
                  <a:moveTo>
                    <a:pt x="2523" y="1"/>
                  </a:moveTo>
                  <a:lnTo>
                    <a:pt x="0" y="4378"/>
                  </a:lnTo>
                  <a:lnTo>
                    <a:pt x="5046" y="4378"/>
                  </a:lnTo>
                  <a:lnTo>
                    <a:pt x="2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27"/>
          <p:cNvSpPr/>
          <p:nvPr/>
        </p:nvSpPr>
        <p:spPr>
          <a:xfrm>
            <a:off x="247350" y="2913714"/>
            <a:ext cx="64875" cy="64913"/>
          </a:xfrm>
          <a:custGeom>
            <a:avLst/>
            <a:gdLst/>
            <a:ahLst/>
            <a:cxnLst/>
            <a:rect l="l" t="t" r="r" b="b"/>
            <a:pathLst>
              <a:path w="2675" h="2676" extrusionOk="0">
                <a:moveTo>
                  <a:pt x="0" y="1"/>
                </a:moveTo>
                <a:lnTo>
                  <a:pt x="0" y="2676"/>
                </a:lnTo>
                <a:lnTo>
                  <a:pt x="2675" y="2676"/>
                </a:lnTo>
                <a:lnTo>
                  <a:pt x="267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247350" y="2752257"/>
            <a:ext cx="64875" cy="64889"/>
          </a:xfrm>
          <a:custGeom>
            <a:avLst/>
            <a:gdLst/>
            <a:ahLst/>
            <a:cxnLst/>
            <a:rect l="l" t="t" r="r" b="b"/>
            <a:pathLst>
              <a:path w="2675" h="2675" extrusionOk="0">
                <a:moveTo>
                  <a:pt x="0" y="0"/>
                </a:moveTo>
                <a:lnTo>
                  <a:pt x="0" y="2675"/>
                </a:lnTo>
                <a:lnTo>
                  <a:pt x="2675" y="267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247350" y="2590777"/>
            <a:ext cx="64875" cy="64161"/>
          </a:xfrm>
          <a:custGeom>
            <a:avLst/>
            <a:gdLst/>
            <a:ahLst/>
            <a:cxnLst/>
            <a:rect l="l" t="t" r="r" b="b"/>
            <a:pathLst>
              <a:path w="2675" h="2645" extrusionOk="0">
                <a:moveTo>
                  <a:pt x="0" y="0"/>
                </a:moveTo>
                <a:lnTo>
                  <a:pt x="0" y="2645"/>
                </a:lnTo>
                <a:lnTo>
                  <a:pt x="2675" y="2645"/>
                </a:lnTo>
                <a:lnTo>
                  <a:pt x="267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285087" y="306378"/>
            <a:ext cx="1611574" cy="1722263"/>
          </a:xfrm>
          <a:custGeom>
            <a:avLst/>
            <a:gdLst/>
            <a:ahLst/>
            <a:cxnLst/>
            <a:rect l="l" t="t" r="r" b="b"/>
            <a:pathLst>
              <a:path w="57510" h="61460" extrusionOk="0">
                <a:moveTo>
                  <a:pt x="1" y="0"/>
                </a:moveTo>
                <a:lnTo>
                  <a:pt x="1" y="1915"/>
                </a:lnTo>
                <a:lnTo>
                  <a:pt x="55230" y="1915"/>
                </a:lnTo>
                <a:lnTo>
                  <a:pt x="55230" y="61460"/>
                </a:lnTo>
                <a:lnTo>
                  <a:pt x="57510" y="61460"/>
                </a:lnTo>
                <a:lnTo>
                  <a:pt x="57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247339" y="3114855"/>
            <a:ext cx="1611574" cy="1722263"/>
          </a:xfrm>
          <a:custGeom>
            <a:avLst/>
            <a:gdLst/>
            <a:ahLst/>
            <a:cxnLst/>
            <a:rect l="l" t="t" r="r" b="b"/>
            <a:pathLst>
              <a:path w="57510" h="61460" extrusionOk="0">
                <a:moveTo>
                  <a:pt x="1" y="0"/>
                </a:moveTo>
                <a:lnTo>
                  <a:pt x="1" y="61460"/>
                </a:lnTo>
                <a:lnTo>
                  <a:pt x="57510" y="61460"/>
                </a:lnTo>
                <a:lnTo>
                  <a:pt x="57510" y="59545"/>
                </a:lnTo>
                <a:lnTo>
                  <a:pt x="2281" y="59545"/>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800" cy="1011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3800"/>
              <a:buFont typeface="Bebas Neue"/>
              <a:buNone/>
              <a:defRPr sz="3800">
                <a:solidFill>
                  <a:srgbClr val="FFFFFF"/>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680250"/>
            <a:ext cx="7717800" cy="2888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Nunito"/>
              <a:buChar char="●"/>
              <a:defRPr sz="1600">
                <a:solidFill>
                  <a:srgbClr val="FFFFFF"/>
                </a:solidFill>
                <a:latin typeface="Nunito"/>
                <a:ea typeface="Nunito"/>
                <a:cs typeface="Nunito"/>
                <a:sym typeface="Nunito"/>
              </a:defRPr>
            </a:lvl1pPr>
            <a:lvl2pPr marL="914400" lvl="1"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2pPr>
            <a:lvl3pPr marL="1371600" lvl="2"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3pPr>
            <a:lvl4pPr marL="1828800" lvl="3"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4pPr>
            <a:lvl5pPr marL="2286000" lvl="4"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5pPr>
            <a:lvl6pPr marL="2743200" lvl="5"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6pPr>
            <a:lvl7pPr marL="3200400" lvl="6"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7pPr>
            <a:lvl8pPr marL="3657600" lvl="7" indent="-330200">
              <a:lnSpc>
                <a:spcPct val="100000"/>
              </a:lnSpc>
              <a:spcBef>
                <a:spcPts val="1600"/>
              </a:spcBef>
              <a:spcAft>
                <a:spcPts val="0"/>
              </a:spcAft>
              <a:buClr>
                <a:srgbClr val="FFFFFF"/>
              </a:buClr>
              <a:buSzPts val="1600"/>
              <a:buFont typeface="Nunito"/>
              <a:buChar char="○"/>
              <a:defRPr sz="1600">
                <a:solidFill>
                  <a:srgbClr val="FFFFFF"/>
                </a:solidFill>
                <a:latin typeface="Nunito"/>
                <a:ea typeface="Nunito"/>
                <a:cs typeface="Nunito"/>
                <a:sym typeface="Nunito"/>
              </a:defRPr>
            </a:lvl8pPr>
            <a:lvl9pPr marL="4114800" lvl="8" indent="-330200">
              <a:lnSpc>
                <a:spcPct val="100000"/>
              </a:lnSpc>
              <a:spcBef>
                <a:spcPts val="1600"/>
              </a:spcBef>
              <a:spcAft>
                <a:spcPts val="1600"/>
              </a:spcAft>
              <a:buClr>
                <a:srgbClr val="FFFFFF"/>
              </a:buClr>
              <a:buSzPts val="1600"/>
              <a:buFont typeface="Nunito"/>
              <a:buChar char="■"/>
              <a:defRPr sz="1600">
                <a:solidFill>
                  <a:srgbClr val="FFFFFF"/>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0" r:id="rId4"/>
    <p:sldLayoutId id="2147483664" r:id="rId5"/>
    <p:sldLayoutId id="2147483668" r:id="rId6"/>
    <p:sldLayoutId id="2147483669"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4"/>
          <p:cNvSpPr txBox="1">
            <a:spLocks noGrp="1"/>
          </p:cNvSpPr>
          <p:nvPr>
            <p:ph type="ctrTitle"/>
          </p:nvPr>
        </p:nvSpPr>
        <p:spPr>
          <a:xfrm>
            <a:off x="1552756" y="1753768"/>
            <a:ext cx="6334938" cy="123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800" dirty="0">
                <a:solidFill>
                  <a:schemeClr val="accent3"/>
                </a:solidFill>
              </a:rPr>
              <a:t>Rigorous analysis of</a:t>
            </a:r>
            <a:endParaRPr sz="2800" dirty="0">
              <a:solidFill>
                <a:schemeClr val="accent3"/>
              </a:solidFill>
            </a:endParaRPr>
          </a:p>
          <a:p>
            <a:pPr lvl="0">
              <a:lnSpc>
                <a:spcPct val="100000"/>
              </a:lnSpc>
            </a:pPr>
            <a:r>
              <a:rPr lang="en-US" sz="4800" dirty="0">
                <a:solidFill>
                  <a:schemeClr val="accent2"/>
                </a:solidFill>
              </a:rPr>
              <a:t>Combined software processes</a:t>
            </a:r>
            <a:br>
              <a:rPr lang="en" sz="4800" dirty="0">
                <a:solidFill>
                  <a:schemeClr val="accent2"/>
                </a:solidFill>
              </a:rPr>
            </a:br>
            <a:r>
              <a:rPr lang="en-US" sz="2800" dirty="0">
                <a:solidFill>
                  <a:schemeClr val="accent3"/>
                </a:solidFill>
              </a:rPr>
              <a:t>via Model Checking</a:t>
            </a:r>
            <a:endParaRPr sz="2800" dirty="0">
              <a:solidFill>
                <a:schemeClr val="accent2"/>
              </a:solidFill>
            </a:endParaRPr>
          </a:p>
        </p:txBody>
      </p:sp>
      <p:sp>
        <p:nvSpPr>
          <p:cNvPr id="641" name="Google Shape;641;p34"/>
          <p:cNvSpPr txBox="1">
            <a:spLocks noGrp="1"/>
          </p:cNvSpPr>
          <p:nvPr>
            <p:ph type="subTitle" idx="1"/>
          </p:nvPr>
        </p:nvSpPr>
        <p:spPr>
          <a:xfrm>
            <a:off x="1917378" y="3600470"/>
            <a:ext cx="53154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Mark McDermott</a:t>
            </a:r>
            <a:endParaRPr dirty="0"/>
          </a:p>
          <a:p>
            <a:pPr marL="0" lvl="0" indent="0" algn="ctr" rtl="0">
              <a:spcBef>
                <a:spcPts val="0"/>
              </a:spcBef>
              <a:spcAft>
                <a:spcPts val="0"/>
              </a:spcAft>
              <a:buNone/>
            </a:pPr>
            <a:endParaRPr dirty="0"/>
          </a:p>
        </p:txBody>
      </p:sp>
      <p:sp>
        <p:nvSpPr>
          <p:cNvPr id="642" name="Google Shape;642;p34"/>
          <p:cNvSpPr/>
          <p:nvPr/>
        </p:nvSpPr>
        <p:spPr>
          <a:xfrm>
            <a:off x="4156349" y="3385712"/>
            <a:ext cx="815400" cy="107925"/>
          </a:xfrm>
          <a:custGeom>
            <a:avLst/>
            <a:gdLst/>
            <a:ahLst/>
            <a:cxnLst/>
            <a:rect l="l" t="t" r="r" b="b"/>
            <a:pathLst>
              <a:path w="32616" h="4317" extrusionOk="0">
                <a:moveTo>
                  <a:pt x="8299" y="0"/>
                </a:moveTo>
                <a:lnTo>
                  <a:pt x="4286" y="3101"/>
                </a:lnTo>
                <a:lnTo>
                  <a:pt x="578" y="213"/>
                </a:lnTo>
                <a:lnTo>
                  <a:pt x="1" y="973"/>
                </a:lnTo>
                <a:lnTo>
                  <a:pt x="4286" y="4316"/>
                </a:lnTo>
                <a:lnTo>
                  <a:pt x="8299" y="1186"/>
                </a:lnTo>
                <a:lnTo>
                  <a:pt x="12311" y="4316"/>
                </a:lnTo>
                <a:lnTo>
                  <a:pt x="16323" y="1186"/>
                </a:lnTo>
                <a:lnTo>
                  <a:pt x="20305" y="4316"/>
                </a:lnTo>
                <a:lnTo>
                  <a:pt x="24317" y="1186"/>
                </a:lnTo>
                <a:lnTo>
                  <a:pt x="28329" y="4316"/>
                </a:lnTo>
                <a:lnTo>
                  <a:pt x="32615" y="973"/>
                </a:lnTo>
                <a:lnTo>
                  <a:pt x="32038" y="213"/>
                </a:lnTo>
                <a:lnTo>
                  <a:pt x="28329" y="3101"/>
                </a:lnTo>
                <a:lnTo>
                  <a:pt x="24317" y="0"/>
                </a:lnTo>
                <a:lnTo>
                  <a:pt x="20305" y="3101"/>
                </a:lnTo>
                <a:lnTo>
                  <a:pt x="16323" y="0"/>
                </a:lnTo>
                <a:lnTo>
                  <a:pt x="12311" y="3101"/>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4"/>
          <p:cNvGrpSpPr/>
          <p:nvPr/>
        </p:nvGrpSpPr>
        <p:grpSpPr>
          <a:xfrm>
            <a:off x="1129727" y="2341500"/>
            <a:ext cx="85875" cy="460500"/>
            <a:chOff x="2452450" y="1844550"/>
            <a:chExt cx="85875" cy="460500"/>
          </a:xfrm>
        </p:grpSpPr>
        <p:sp>
          <p:nvSpPr>
            <p:cNvPr id="644" name="Google Shape;644;p34"/>
            <p:cNvSpPr/>
            <p:nvPr/>
          </p:nvSpPr>
          <p:spPr>
            <a:xfrm>
              <a:off x="2452450" y="1844550"/>
              <a:ext cx="85875" cy="85875"/>
            </a:xfrm>
            <a:custGeom>
              <a:avLst/>
              <a:gdLst/>
              <a:ahLst/>
              <a:cxnLst/>
              <a:rect l="l" t="t" r="r" b="b"/>
              <a:pathLst>
                <a:path w="3435" h="3435" extrusionOk="0">
                  <a:moveTo>
                    <a:pt x="0" y="0"/>
                  </a:moveTo>
                  <a:lnTo>
                    <a:pt x="0" y="3435"/>
                  </a:lnTo>
                  <a:lnTo>
                    <a:pt x="3435" y="3435"/>
                  </a:lnTo>
                  <a:lnTo>
                    <a:pt x="343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2452450" y="2032225"/>
              <a:ext cx="85875" cy="85150"/>
            </a:xfrm>
            <a:custGeom>
              <a:avLst/>
              <a:gdLst/>
              <a:ahLst/>
              <a:cxnLst/>
              <a:rect l="l" t="t" r="r" b="b"/>
              <a:pathLst>
                <a:path w="3435" h="3406" extrusionOk="0">
                  <a:moveTo>
                    <a:pt x="0" y="1"/>
                  </a:moveTo>
                  <a:lnTo>
                    <a:pt x="0" y="3405"/>
                  </a:lnTo>
                  <a:lnTo>
                    <a:pt x="3435" y="3405"/>
                  </a:lnTo>
                  <a:lnTo>
                    <a:pt x="3435" y="1"/>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2452450" y="2219175"/>
              <a:ext cx="85875" cy="85875"/>
            </a:xfrm>
            <a:custGeom>
              <a:avLst/>
              <a:gdLst/>
              <a:ahLst/>
              <a:cxnLst/>
              <a:rect l="l" t="t" r="r" b="b"/>
              <a:pathLst>
                <a:path w="3435" h="3435" extrusionOk="0">
                  <a:moveTo>
                    <a:pt x="0" y="0"/>
                  </a:moveTo>
                  <a:lnTo>
                    <a:pt x="0" y="3435"/>
                  </a:lnTo>
                  <a:lnTo>
                    <a:pt x="3435" y="3435"/>
                  </a:lnTo>
                  <a:lnTo>
                    <a:pt x="3435" y="0"/>
                  </a:lnTo>
                  <a:close/>
                </a:path>
              </a:pathLst>
            </a:custGeom>
            <a:solidFill>
              <a:srgbClr val="58B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066481" y="92509"/>
            <a:ext cx="2354636" cy="603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700" dirty="0"/>
              <a:t>Translation</a:t>
            </a:r>
            <a:br>
              <a:rPr lang="en-US" sz="3700" dirty="0"/>
            </a:br>
            <a:r>
              <a:rPr lang="en-US" sz="1600" dirty="0"/>
              <a:t>(semantically equivalent)</a:t>
            </a:r>
          </a:p>
        </p:txBody>
      </p:sp>
      <p:sp>
        <p:nvSpPr>
          <p:cNvPr id="44" name="Google Shape;641;p34">
            <a:extLst>
              <a:ext uri="{FF2B5EF4-FFF2-40B4-BE49-F238E27FC236}">
                <a16:creationId xmlns:a16="http://schemas.microsoft.com/office/drawing/2014/main" id="{9194931F-58E8-7542-A39C-DE761DEFBD32}"/>
              </a:ext>
            </a:extLst>
          </p:cNvPr>
          <p:cNvSpPr txBox="1">
            <a:spLocks/>
          </p:cNvSpPr>
          <p:nvPr/>
        </p:nvSpPr>
        <p:spPr>
          <a:xfrm>
            <a:off x="5376041" y="394083"/>
            <a:ext cx="3052359" cy="195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Parallel (explicit </a:t>
            </a:r>
            <a:r>
              <a:rPr lang="en-US" dirty="0" err="1"/>
              <a:t>interleavings</a:t>
            </a:r>
            <a:r>
              <a:rPr lang="en-US" dirty="0"/>
              <a:t>)</a:t>
            </a:r>
          </a:p>
        </p:txBody>
      </p:sp>
      <p:sp>
        <p:nvSpPr>
          <p:cNvPr id="62" name="Google Shape;641;p34">
            <a:extLst>
              <a:ext uri="{FF2B5EF4-FFF2-40B4-BE49-F238E27FC236}">
                <a16:creationId xmlns:a16="http://schemas.microsoft.com/office/drawing/2014/main" id="{D06BEBB9-0FEF-4248-9B24-71295B0AF728}"/>
              </a:ext>
            </a:extLst>
          </p:cNvPr>
          <p:cNvSpPr txBox="1">
            <a:spLocks/>
          </p:cNvSpPr>
          <p:nvPr/>
        </p:nvSpPr>
        <p:spPr>
          <a:xfrm>
            <a:off x="630621" y="986082"/>
            <a:ext cx="3281694" cy="202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Parallel (no explicit </a:t>
            </a:r>
            <a:r>
              <a:rPr lang="en-US" dirty="0" err="1"/>
              <a:t>interleavings</a:t>
            </a:r>
            <a:r>
              <a:rPr lang="en-US" dirty="0"/>
              <a:t>)</a:t>
            </a:r>
          </a:p>
        </p:txBody>
      </p:sp>
      <p:pic>
        <p:nvPicPr>
          <p:cNvPr id="3" name="Picture 2" descr="Diagram&#10;&#10;Description automatically generated">
            <a:extLst>
              <a:ext uri="{FF2B5EF4-FFF2-40B4-BE49-F238E27FC236}">
                <a16:creationId xmlns:a16="http://schemas.microsoft.com/office/drawing/2014/main" id="{8B775C3C-DF26-7640-B21F-B69E514E0342}"/>
              </a:ext>
            </a:extLst>
          </p:cNvPr>
          <p:cNvPicPr>
            <a:picLocks noChangeAspect="1"/>
          </p:cNvPicPr>
          <p:nvPr/>
        </p:nvPicPr>
        <p:blipFill>
          <a:blip r:embed="rId3"/>
          <a:stretch>
            <a:fillRect/>
          </a:stretch>
        </p:blipFill>
        <p:spPr>
          <a:xfrm>
            <a:off x="98347" y="1478770"/>
            <a:ext cx="4800574" cy="3074594"/>
          </a:xfrm>
          <a:prstGeom prst="rect">
            <a:avLst/>
          </a:prstGeom>
        </p:spPr>
      </p:pic>
      <p:pic>
        <p:nvPicPr>
          <p:cNvPr id="6" name="Picture 5" descr="Diagram&#10;&#10;Description automatically generated">
            <a:extLst>
              <a:ext uri="{FF2B5EF4-FFF2-40B4-BE49-F238E27FC236}">
                <a16:creationId xmlns:a16="http://schemas.microsoft.com/office/drawing/2014/main" id="{22A5AE3A-F2E8-6840-9EFA-9DF240402747}"/>
              </a:ext>
            </a:extLst>
          </p:cNvPr>
          <p:cNvPicPr>
            <a:picLocks noChangeAspect="1"/>
          </p:cNvPicPr>
          <p:nvPr/>
        </p:nvPicPr>
        <p:blipFill>
          <a:blip r:embed="rId4"/>
          <a:stretch>
            <a:fillRect/>
          </a:stretch>
        </p:blipFill>
        <p:spPr>
          <a:xfrm>
            <a:off x="5016604" y="879199"/>
            <a:ext cx="4047899" cy="3982610"/>
          </a:xfrm>
          <a:prstGeom prst="rect">
            <a:avLst/>
          </a:prstGeom>
        </p:spPr>
      </p:pic>
    </p:spTree>
    <p:extLst>
      <p:ext uri="{BB962C8B-B14F-4D97-AF65-F5344CB8AC3E}">
        <p14:creationId xmlns:p14="http://schemas.microsoft.com/office/powerpoint/2010/main" val="368197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3"/>
          <p:cNvSpPr txBox="1">
            <a:spLocks noGrp="1"/>
          </p:cNvSpPr>
          <p:nvPr>
            <p:ph type="title"/>
          </p:nvPr>
        </p:nvSpPr>
        <p:spPr>
          <a:xfrm>
            <a:off x="749676" y="256036"/>
            <a:ext cx="7717800" cy="62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graphicFrame>
        <p:nvGraphicFramePr>
          <p:cNvPr id="826" name="Google Shape;826;p43"/>
          <p:cNvGraphicFramePr/>
          <p:nvPr>
            <p:extLst>
              <p:ext uri="{D42A27DB-BD31-4B8C-83A1-F6EECF244321}">
                <p14:modId xmlns:p14="http://schemas.microsoft.com/office/powerpoint/2010/main" val="3055484988"/>
              </p:ext>
            </p:extLst>
          </p:nvPr>
        </p:nvGraphicFramePr>
        <p:xfrm>
          <a:off x="1445035" y="1037284"/>
          <a:ext cx="6253930" cy="3505080"/>
        </p:xfrm>
        <a:graphic>
          <a:graphicData uri="http://schemas.openxmlformats.org/drawingml/2006/table">
            <a:tbl>
              <a:tblPr>
                <a:noFill/>
                <a:tableStyleId>{A7EC45CE-FB5B-4652-84ED-562F2863BA20}</a:tableStyleId>
              </a:tblPr>
              <a:tblGrid>
                <a:gridCol w="3292371">
                  <a:extLst>
                    <a:ext uri="{9D8B030D-6E8A-4147-A177-3AD203B41FA5}">
                      <a16:colId xmlns:a16="http://schemas.microsoft.com/office/drawing/2014/main" val="20000"/>
                    </a:ext>
                  </a:extLst>
                </a:gridCol>
                <a:gridCol w="492679">
                  <a:extLst>
                    <a:ext uri="{9D8B030D-6E8A-4147-A177-3AD203B41FA5}">
                      <a16:colId xmlns:a16="http://schemas.microsoft.com/office/drawing/2014/main" val="20001"/>
                    </a:ext>
                  </a:extLst>
                </a:gridCol>
                <a:gridCol w="1519380">
                  <a:extLst>
                    <a:ext uri="{9D8B030D-6E8A-4147-A177-3AD203B41FA5}">
                      <a16:colId xmlns:a16="http://schemas.microsoft.com/office/drawing/2014/main" val="20002"/>
                    </a:ext>
                  </a:extLst>
                </a:gridCol>
                <a:gridCol w="208250">
                  <a:extLst>
                    <a:ext uri="{9D8B030D-6E8A-4147-A177-3AD203B41FA5}">
                      <a16:colId xmlns:a16="http://schemas.microsoft.com/office/drawing/2014/main" val="20003"/>
                    </a:ext>
                  </a:extLst>
                </a:gridCol>
                <a:gridCol w="741250">
                  <a:extLst>
                    <a:ext uri="{9D8B030D-6E8A-4147-A177-3AD203B41FA5}">
                      <a16:colId xmlns:a16="http://schemas.microsoft.com/office/drawing/2014/main" val="20004"/>
                    </a:ext>
                  </a:extLst>
                </a:gridCol>
              </a:tblGrid>
              <a:tr h="348923">
                <a:tc>
                  <a:txBody>
                    <a:bodyPr/>
                    <a:lstStyle/>
                    <a:p>
                      <a:pPr marL="0" lvl="0" indent="0" algn="l" rtl="0">
                        <a:spcBef>
                          <a:spcPts val="0"/>
                        </a:spcBef>
                        <a:spcAft>
                          <a:spcPts val="0"/>
                        </a:spcAft>
                        <a:buNone/>
                      </a:pPr>
                      <a:r>
                        <a:rPr lang="en-US" dirty="0">
                          <a:solidFill>
                            <a:srgbClr val="FFFFFF"/>
                          </a:solidFill>
                          <a:latin typeface="Nunito"/>
                          <a:ea typeface="Nunito"/>
                          <a:cs typeface="Nunito"/>
                          <a:sym typeface="Nunito"/>
                        </a:rPr>
                        <a:t>                Proposition</a:t>
                      </a:r>
                      <a:endParaRPr dirty="0"/>
                    </a:p>
                  </a:txBody>
                  <a:tcPr marL="91425" marR="91425" marT="91425" marB="91425">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lang="en-US" dirty="0">
                        <a:solidFill>
                          <a:srgbClr val="FFFFFF"/>
                        </a:solidFill>
                        <a:latin typeface="Nunito"/>
                        <a:ea typeface="Nunito"/>
                        <a:cs typeface="Nunito"/>
                        <a:sym typeface="Nuni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FF"/>
                          </a:solidFill>
                          <a:latin typeface="Nunito"/>
                          <a:ea typeface="Nunito"/>
                          <a:cs typeface="Nunito"/>
                          <a:sym typeface="Nunito"/>
                        </a:rPr>
                        <a:t>      CTL</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lang="en-US" dirty="0"/>
                    </a:p>
                  </a:txBody>
                  <a:tcPr marL="91425" marR="91425" marT="91425" marB="91425">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1006558">
                <a:tc>
                  <a:txBody>
                    <a:bodyPr/>
                    <a:lstStyle/>
                    <a:p>
                      <a:pPr marL="0" lvl="0" indent="0" algn="l" rtl="0">
                        <a:spcBef>
                          <a:spcPts val="0"/>
                        </a:spcBef>
                        <a:spcAft>
                          <a:spcPts val="0"/>
                        </a:spcAft>
                        <a:buNone/>
                      </a:pPr>
                      <a:r>
                        <a:rPr lang="en" sz="2100" dirty="0">
                          <a:solidFill>
                            <a:schemeClr val="accent1"/>
                          </a:solidFill>
                          <a:latin typeface="Bebas Neue"/>
                          <a:ea typeface="Bebas Neue"/>
                          <a:cs typeface="Bebas Neue"/>
                          <a:sym typeface="Bebas Neue"/>
                        </a:rPr>
                        <a:t>someone who is a high</a:t>
                      </a:r>
                    </a:p>
                    <a:p>
                      <a:pPr marL="0" lvl="0" indent="0" algn="l" rtl="0">
                        <a:spcBef>
                          <a:spcPts val="0"/>
                        </a:spcBef>
                        <a:spcAft>
                          <a:spcPts val="0"/>
                        </a:spcAft>
                        <a:buNone/>
                      </a:pPr>
                      <a:r>
                        <a:rPr lang="en-US" sz="2100" dirty="0">
                          <a:solidFill>
                            <a:schemeClr val="accent1"/>
                          </a:solidFill>
                          <a:latin typeface="Bebas Neue"/>
                          <a:ea typeface="Bebas Neue"/>
                          <a:cs typeface="Bebas Neue"/>
                          <a:sym typeface="Bebas Neue"/>
                        </a:rPr>
                        <a:t>C</a:t>
                      </a:r>
                      <a:r>
                        <a:rPr lang="en" sz="2100" dirty="0">
                          <a:solidFill>
                            <a:schemeClr val="accent1"/>
                          </a:solidFill>
                          <a:latin typeface="Bebas Neue"/>
                          <a:ea typeface="Bebas Neue"/>
                          <a:cs typeface="Bebas Neue"/>
                          <a:sym typeface="Bebas Neue"/>
                        </a:rPr>
                        <a:t>ovid-19 risk to others </a:t>
                      </a:r>
                    </a:p>
                    <a:p>
                      <a:pPr marL="0" lvl="0" indent="0" algn="l" rtl="0">
                        <a:spcBef>
                          <a:spcPts val="0"/>
                        </a:spcBef>
                        <a:spcAft>
                          <a:spcPts val="0"/>
                        </a:spcAft>
                        <a:buNone/>
                      </a:pPr>
                      <a:r>
                        <a:rPr lang="en-US" sz="2100" dirty="0">
                          <a:solidFill>
                            <a:schemeClr val="accent1"/>
                          </a:solidFill>
                          <a:latin typeface="Bebas Neue"/>
                          <a:ea typeface="Bebas Neue"/>
                          <a:cs typeface="Bebas Neue"/>
                          <a:sym typeface="Bebas Neue"/>
                        </a:rPr>
                        <a:t>W</a:t>
                      </a:r>
                      <a:r>
                        <a:rPr lang="en" sz="2100" dirty="0">
                          <a:solidFill>
                            <a:schemeClr val="accent1"/>
                          </a:solidFill>
                          <a:latin typeface="Bebas Neue"/>
                          <a:ea typeface="Bebas Neue"/>
                          <a:cs typeface="Bebas Neue"/>
                          <a:sym typeface="Bebas Neue"/>
                        </a:rPr>
                        <a:t>ill never be at home</a:t>
                      </a:r>
                      <a:endParaRPr sz="2100" dirty="0">
                        <a:solidFill>
                          <a:schemeClr val="accent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 AG</a:t>
                      </a:r>
                      <a:r>
                        <a:rPr lang="en-US" sz="1600" b="0" i="0" u="none" strike="noStrike" cap="none" dirty="0">
                          <a:solidFill>
                            <a:schemeClr val="bg2"/>
                          </a:solidFill>
                          <a:effectLst/>
                          <a:latin typeface="Roboto Condensed" panose="02000000000000000000" pitchFamily="2" charset="0"/>
                          <a:ea typeface="Roboto Condensed" panose="02000000000000000000" pitchFamily="2" charset="0"/>
                          <a:cs typeface="Arial"/>
                          <a:sym typeface="Arial"/>
                        </a:rPr>
                        <a:t>¬</a:t>
                      </a: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(p</a:t>
                      </a:r>
                      <a:r>
                        <a:rPr lang="en-US" sz="1600" b="0" i="0" u="none" strike="noStrike" cap="none" dirty="0">
                          <a:solidFill>
                            <a:schemeClr val="bg2"/>
                          </a:solidFill>
                          <a:effectLst/>
                          <a:latin typeface="Roboto Condensed" panose="02000000000000000000" pitchFamily="2" charset="0"/>
                          <a:ea typeface="Roboto Condensed" panose="02000000000000000000" pitchFamily="2" charset="0"/>
                          <a:cs typeface="Arial"/>
                          <a:sym typeface="Arial"/>
                        </a:rPr>
                        <a:t>∧</a:t>
                      </a: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q)</a:t>
                      </a:r>
                      <a:endParaRPr lang="en-US" sz="1600" b="0" i="0" u="none" strike="noStrike" cap="none" dirty="0">
                        <a:solidFill>
                          <a:srgbClr val="000000"/>
                        </a:solidFill>
                        <a:effectLst/>
                        <a:latin typeface="Roboto Condensed" panose="02000000000000000000" pitchFamily="2" charset="0"/>
                        <a:ea typeface="Roboto Condensed" panose="02000000000000000000" pitchFamily="2" charset="0"/>
                        <a:cs typeface="Arial"/>
                        <a:sym typeface="Aria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24714">
                <a:tc>
                  <a:txBody>
                    <a:bodyPr/>
                    <a:lstStyle/>
                    <a:p>
                      <a:pPr marL="0" lvl="0" indent="0" algn="l" rtl="0">
                        <a:spcBef>
                          <a:spcPts val="0"/>
                        </a:spcBef>
                        <a:spcAft>
                          <a:spcPts val="0"/>
                        </a:spcAft>
                        <a:buNone/>
                      </a:pPr>
                      <a:r>
                        <a:rPr lang="en-US" sz="2100" dirty="0">
                          <a:solidFill>
                            <a:schemeClr val="dk2"/>
                          </a:solidFill>
                          <a:latin typeface="Bebas Neue"/>
                          <a:ea typeface="Bebas Neue"/>
                          <a:cs typeface="Bebas Neue"/>
                          <a:sym typeface="Bebas Neue"/>
                        </a:rPr>
                        <a:t>I</a:t>
                      </a:r>
                      <a:r>
                        <a:rPr lang="en" sz="2100" dirty="0">
                          <a:solidFill>
                            <a:schemeClr val="dk2"/>
                          </a:solidFill>
                          <a:latin typeface="Bebas Neue"/>
                          <a:ea typeface="Bebas Neue"/>
                          <a:cs typeface="Bebas Neue"/>
                          <a:sym typeface="Bebas Neue"/>
                        </a:rPr>
                        <a:t>f a ventilator is requested, </a:t>
                      </a:r>
                    </a:p>
                    <a:p>
                      <a:pPr marL="0" lvl="0" indent="0" algn="l" rtl="0">
                        <a:spcBef>
                          <a:spcPts val="0"/>
                        </a:spcBef>
                        <a:spcAft>
                          <a:spcPts val="0"/>
                        </a:spcAft>
                        <a:buNone/>
                      </a:pPr>
                      <a:r>
                        <a:rPr lang="en" sz="2100" dirty="0">
                          <a:solidFill>
                            <a:schemeClr val="dk2"/>
                          </a:solidFill>
                          <a:latin typeface="Bebas Neue"/>
                          <a:ea typeface="Bebas Neue"/>
                          <a:cs typeface="Bebas Neue"/>
                          <a:sym typeface="Bebas Neue"/>
                        </a:rPr>
                        <a:t>it will eventually be available</a:t>
                      </a:r>
                      <a:endParaRPr sz="2100" dirty="0">
                        <a:solidFill>
                          <a:schemeClr val="accent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chemeClr val="accent1"/>
                          </a:solidFill>
                          <a:latin typeface="Roboto Condensed" panose="02000000000000000000" pitchFamily="2" charset="0"/>
                          <a:ea typeface="Roboto Condensed" panose="02000000000000000000" pitchFamily="2" charset="0"/>
                          <a:cs typeface="Bebas Neue"/>
                          <a:sym typeface="Bebas Neue"/>
                        </a:rPr>
                        <a:t>  </a:t>
                      </a:r>
                    </a:p>
                    <a:p>
                      <a:pPr marL="0" lvl="0" indent="0" algn="l" rtl="0">
                        <a:spcBef>
                          <a:spcPts val="0"/>
                        </a:spcBef>
                        <a:spcAft>
                          <a:spcPts val="0"/>
                        </a:spcAft>
                        <a:buNone/>
                      </a:pP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AG(p</a:t>
                      </a:r>
                      <a:r>
                        <a:rPr lang="en-US" sz="1600" b="0" i="0" u="none" strike="noStrike" cap="none" dirty="0">
                          <a:solidFill>
                            <a:schemeClr val="bg2"/>
                          </a:solidFill>
                          <a:effectLst/>
                          <a:latin typeface="Roboto Condensed" panose="02000000000000000000" pitchFamily="2" charset="0"/>
                          <a:ea typeface="Roboto Condensed" panose="02000000000000000000" pitchFamily="2" charset="0"/>
                          <a:cs typeface="Arial"/>
                          <a:sym typeface="Arial"/>
                        </a:rPr>
                        <a:t>→</a:t>
                      </a:r>
                      <a:r>
                        <a:rPr lang="en" sz="1600" b="0" i="0" u="none" strike="noStrike" cap="none" dirty="0">
                          <a:solidFill>
                            <a:schemeClr val="accent1"/>
                          </a:solidFill>
                          <a:effectLst/>
                          <a:latin typeface="Roboto Condensed" panose="02000000000000000000" pitchFamily="2" charset="0"/>
                          <a:ea typeface="Roboto Condensed" panose="02000000000000000000" pitchFamily="2" charset="0"/>
                          <a:cs typeface="Arial"/>
                          <a:sym typeface="Bebas Neue"/>
                        </a:rPr>
                        <a:t>AF(q)</a:t>
                      </a: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a:t>
                      </a:r>
                      <a:endParaRPr sz="1600" dirty="0">
                        <a:latin typeface="Roboto Condensed" panose="02000000000000000000" pitchFamily="2" charset="0"/>
                        <a:ea typeface="Roboto Condensed" panose="02000000000000000000" pitchFamily="2" charset="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0">
                <a:tc rowSpan="2">
                  <a:txBody>
                    <a:bodyPr/>
                    <a:lstStyle/>
                    <a:p>
                      <a:pPr marL="0" lvl="0" indent="0" algn="l" rtl="0">
                        <a:spcBef>
                          <a:spcPts val="0"/>
                        </a:spcBef>
                        <a:spcAft>
                          <a:spcPts val="0"/>
                        </a:spcAft>
                        <a:buNone/>
                      </a:pPr>
                      <a:r>
                        <a:rPr lang="en-US" sz="2100" dirty="0">
                          <a:solidFill>
                            <a:schemeClr val="dk2"/>
                          </a:solidFill>
                          <a:latin typeface="Bebas Neue"/>
                          <a:ea typeface="Bebas Neue"/>
                          <a:cs typeface="Bebas Neue"/>
                          <a:sym typeface="Bebas Neue"/>
                        </a:rPr>
                        <a:t>Transfer buffer is always null until the checks’ array size is zero &amp; the check buffer is closed</a:t>
                      </a:r>
                      <a:endParaRPr sz="2100" dirty="0">
                        <a:solidFill>
                          <a:schemeClr val="accent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noFill/>
                      <a:prstDash val="solid"/>
                      <a:round/>
                      <a:headEnd type="none" w="sm" len="sm"/>
                      <a:tailEnd type="none" w="sm" len="sm"/>
                    </a:lnB>
                  </a:tcPr>
                </a:tc>
                <a:tc>
                  <a:txBody>
                    <a:bodyPr/>
                    <a:lstStyle/>
                    <a:p>
                      <a:pPr marL="0" lvl="0" indent="0" algn="l" rtl="0">
                        <a:lnSpc>
                          <a:spcPct val="200000"/>
                        </a:lnSpc>
                        <a:spcBef>
                          <a:spcPts val="1200"/>
                        </a:spcBef>
                        <a:spcAft>
                          <a:spcPts val="0"/>
                        </a:spcAft>
                        <a:buNone/>
                      </a:pPr>
                      <a:r>
                        <a:rPr lang="en" sz="1400" dirty="0">
                          <a:solidFill>
                            <a:schemeClr val="accent1"/>
                          </a:solidFill>
                          <a:latin typeface="Roboto Condensed" panose="02000000000000000000" pitchFamily="2" charset="0"/>
                          <a:ea typeface="Roboto Condensed" panose="02000000000000000000" pitchFamily="2" charset="0"/>
                          <a:cs typeface="Bebas Neue"/>
                          <a:sym typeface="Bebas Neue"/>
                        </a:rPr>
                        <a:t> </a:t>
                      </a:r>
                      <a:r>
                        <a:rPr lang="en" sz="1600" dirty="0">
                          <a:solidFill>
                            <a:schemeClr val="accent1"/>
                          </a:solidFill>
                          <a:latin typeface="Roboto Condensed" panose="02000000000000000000" pitchFamily="2" charset="0"/>
                          <a:ea typeface="Roboto Condensed" panose="02000000000000000000" pitchFamily="2" charset="0"/>
                          <a:cs typeface="Bebas Neue"/>
                          <a:sym typeface="Bebas Neue"/>
                        </a:rPr>
                        <a:t>A[</a:t>
                      </a:r>
                      <a:r>
                        <a:rPr lang="en-US" sz="1600" b="0" i="0" u="none" strike="noStrike" cap="none" dirty="0">
                          <a:solidFill>
                            <a:schemeClr val="bg2"/>
                          </a:solidFill>
                          <a:effectLst/>
                          <a:latin typeface="Roboto Condensed" panose="02000000000000000000" pitchFamily="2" charset="0"/>
                          <a:ea typeface="Roboto Condensed" panose="02000000000000000000" pitchFamily="2" charset="0"/>
                          <a:cs typeface="Arial"/>
                          <a:sym typeface="Arial"/>
                        </a:rPr>
                        <a:t>¬p U q∧¬</a:t>
                      </a:r>
                      <a:r>
                        <a:rPr lang="en" sz="1600" b="0" i="0" u="none" strike="noStrike" cap="none" dirty="0">
                          <a:solidFill>
                            <a:schemeClr val="accent1"/>
                          </a:solidFill>
                          <a:effectLst/>
                          <a:latin typeface="Roboto Condensed" panose="02000000000000000000" pitchFamily="2" charset="0"/>
                          <a:ea typeface="Roboto Condensed" panose="02000000000000000000" pitchFamily="2" charset="0"/>
                          <a:cs typeface="Arial"/>
                          <a:sym typeface="Bebas Neue"/>
                        </a:rPr>
                        <a:t>r]</a:t>
                      </a:r>
                      <a:endParaRPr sz="1600" dirty="0">
                        <a:latin typeface="Roboto Condensed" panose="02000000000000000000" pitchFamily="2" charset="0"/>
                        <a:ea typeface="Roboto Condensed" panose="02000000000000000000" pitchFamily="2" charset="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noFill/>
                      <a:prstDash val="solid"/>
                      <a:round/>
                      <a:headEnd type="none" w="sm" len="sm"/>
                      <a:tailEnd type="none" w="sm" len="sm"/>
                    </a:lnB>
                  </a:tcPr>
                </a:tc>
                <a:tc rowSpan="2">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2700" cap="flat" cmpd="sng" algn="ctr">
                      <a:noFill/>
                      <a:prstDash val="solid"/>
                      <a:round/>
                      <a:headEnd type="none" w="med" len="med"/>
                      <a:tailEnd type="none" w="med" len="med"/>
                    </a:lnB>
                  </a:tcPr>
                </a:tc>
                <a:tc rowSpan="2">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chemeClr val="lt1"/>
                      </a:solidFill>
                      <a:prstDash val="solid"/>
                      <a:round/>
                      <a:headEnd type="none" w="sm" len="sm"/>
                      <a:tailEnd type="none" w="sm" len="sm"/>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pPr marL="0" lvl="0" indent="0" algn="l" rtl="0">
                        <a:spcBef>
                          <a:spcPts val="0"/>
                        </a:spcBef>
                        <a:spcAft>
                          <a:spcPts val="0"/>
                        </a:spcAft>
                        <a:buNone/>
                      </a:pPr>
                      <a:endParaRPr sz="2100" dirty="0">
                        <a:solidFill>
                          <a:schemeClr val="accent1"/>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tc gridSpan="2">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noFill/>
                      <a:prstDash val="solid"/>
                      <a:round/>
                      <a:headEnd type="none" w="sm" len="sm"/>
                      <a:tailEnd type="none" w="sm" len="sm"/>
                    </a:lnR>
                    <a:lnT w="19050" cap="flat" cmpd="sng">
                      <a:noFill/>
                      <a:prstDash val="solid"/>
                      <a:round/>
                      <a:headEnd type="none" w="sm" len="sm"/>
                      <a:tailEnd type="none" w="sm" len="sm"/>
                    </a:lnT>
                    <a:lnB w="12700" cap="flat" cmpd="sng" algn="ctr">
                      <a:noFill/>
                      <a:prstDash val="solid"/>
                      <a:round/>
                      <a:headEnd type="none" w="med" len="med"/>
                      <a:tailEnd type="none" w="med" len="med"/>
                    </a:lnB>
                  </a:tcPr>
                </a:tc>
                <a:tc hMerge="1">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vMerge="1">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tc vMerge="1">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3" name="Google Shape;701;p39">
            <a:extLst>
              <a:ext uri="{FF2B5EF4-FFF2-40B4-BE49-F238E27FC236}">
                <a16:creationId xmlns:a16="http://schemas.microsoft.com/office/drawing/2014/main" id="{BAB12691-2C30-854F-A34A-8CFD5CD68427}"/>
              </a:ext>
            </a:extLst>
          </p:cNvPr>
          <p:cNvSpPr/>
          <p:nvPr/>
        </p:nvSpPr>
        <p:spPr>
          <a:xfrm>
            <a:off x="2175566" y="97438"/>
            <a:ext cx="492457" cy="489851"/>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1;p34">
            <a:extLst>
              <a:ext uri="{FF2B5EF4-FFF2-40B4-BE49-F238E27FC236}">
                <a16:creationId xmlns:a16="http://schemas.microsoft.com/office/drawing/2014/main" id="{E4241B4C-BDDC-1048-AC62-3171393AFF2D}"/>
              </a:ext>
            </a:extLst>
          </p:cNvPr>
          <p:cNvSpPr txBox="1">
            <a:spLocks noGrp="1"/>
          </p:cNvSpPr>
          <p:nvPr>
            <p:ph type="subTitle" idx="1"/>
          </p:nvPr>
        </p:nvSpPr>
        <p:spPr>
          <a:xfrm>
            <a:off x="245603" y="712602"/>
            <a:ext cx="5193501" cy="4333460"/>
          </a:xfrm>
          <a:prstGeom prst="rect">
            <a:avLst/>
          </a:prstGeom>
        </p:spPr>
        <p:txBody>
          <a:bodyPr spcFirstLastPara="1" wrap="square" lIns="91425" tIns="91425" rIns="91425" bIns="91425" anchor="t" anchorCtr="0">
            <a:noAutofit/>
          </a:bodyPr>
          <a:lstStyle/>
          <a:p>
            <a:pPr algn="l"/>
            <a:r>
              <a:rPr lang="en-US" sz="800" b="1" dirty="0"/>
              <a:t>translate(</a:t>
            </a:r>
            <a:r>
              <a:rPr lang="en-US" sz="800" b="1" dirty="0" err="1"/>
              <a:t>nodeList</a:t>
            </a:r>
            <a:r>
              <a:rPr lang="en-US" sz="800" b="1" dirty="0"/>
              <a:t>, </a:t>
            </a:r>
            <a:r>
              <a:rPr lang="en-US" sz="800" b="1" dirty="0" err="1"/>
              <a:t>showInterleavings</a:t>
            </a:r>
            <a:r>
              <a:rPr lang="en-US" sz="800" b="1" dirty="0"/>
              <a:t>)</a:t>
            </a:r>
            <a:r>
              <a:rPr lang="en-US" sz="800" dirty="0"/>
              <a:t> {</a:t>
            </a:r>
          </a:p>
          <a:p>
            <a:pPr algn="l"/>
            <a:r>
              <a:rPr lang="en-US" sz="800" dirty="0"/>
              <a:t> </a:t>
            </a:r>
          </a:p>
          <a:p>
            <a:pPr algn="l"/>
            <a:r>
              <a:rPr lang="en-US" sz="800" dirty="0"/>
              <a:t>  // swap in template for root node</a:t>
            </a:r>
          </a:p>
          <a:p>
            <a:pPr algn="l"/>
            <a:r>
              <a:rPr lang="en-US" sz="800" dirty="0"/>
              <a:t>  root = </a:t>
            </a:r>
            <a:r>
              <a:rPr lang="en-US" sz="800" dirty="0" err="1"/>
              <a:t>nodeList.getRoot</a:t>
            </a:r>
            <a:endParaRPr lang="en-US" sz="800" dirty="0"/>
          </a:p>
          <a:p>
            <a:pPr algn="l"/>
            <a:r>
              <a:rPr lang="en-US" sz="800" dirty="0"/>
              <a:t>  switch (</a:t>
            </a:r>
            <a:r>
              <a:rPr lang="en-US" sz="800" dirty="0" err="1"/>
              <a:t>root.getNodeType</a:t>
            </a:r>
            <a:r>
              <a:rPr lang="en-US" sz="800" dirty="0"/>
              <a:t>) {</a:t>
            </a:r>
          </a:p>
          <a:p>
            <a:pPr algn="l"/>
            <a:r>
              <a:rPr lang="en-US" sz="800" dirty="0"/>
              <a:t>    case leaf: root = </a:t>
            </a:r>
            <a:r>
              <a:rPr lang="en-US" sz="800" dirty="0" err="1"/>
              <a:t>leafTemplate</a:t>
            </a:r>
            <a:r>
              <a:rPr lang="en-US" sz="800" dirty="0"/>
              <a:t>(root)</a:t>
            </a:r>
          </a:p>
          <a:p>
            <a:pPr algn="l"/>
            <a:r>
              <a:rPr lang="en-US" sz="800" dirty="0"/>
              <a:t>    case sequential: root = </a:t>
            </a:r>
            <a:r>
              <a:rPr lang="en-US" sz="800" dirty="0" err="1"/>
              <a:t>sequentialTemplate</a:t>
            </a:r>
            <a:r>
              <a:rPr lang="en-US" sz="800" dirty="0"/>
              <a:t>(root)</a:t>
            </a:r>
          </a:p>
          <a:p>
            <a:pPr algn="l"/>
            <a:r>
              <a:rPr lang="en-US" sz="800" dirty="0"/>
              <a:t>    case parallel: root = </a:t>
            </a:r>
            <a:r>
              <a:rPr lang="en-US" sz="800" dirty="0" err="1"/>
              <a:t>parallelTemplate</a:t>
            </a:r>
            <a:r>
              <a:rPr lang="en-US" sz="800" dirty="0"/>
              <a:t>(root, </a:t>
            </a:r>
            <a:r>
              <a:rPr lang="en-US" sz="800" dirty="0" err="1"/>
              <a:t>showInterleavings</a:t>
            </a:r>
            <a:r>
              <a:rPr lang="en-US" sz="800" dirty="0"/>
              <a:t>)</a:t>
            </a:r>
          </a:p>
          <a:p>
            <a:pPr algn="l"/>
            <a:r>
              <a:rPr lang="en-US" sz="800" dirty="0"/>
              <a:t>  }</a:t>
            </a:r>
          </a:p>
          <a:p>
            <a:pPr algn="l"/>
            <a:r>
              <a:rPr lang="en-US" sz="800" dirty="0"/>
              <a:t> </a:t>
            </a:r>
          </a:p>
          <a:p>
            <a:pPr algn="l"/>
            <a:r>
              <a:rPr lang="en-US" sz="800" dirty="0"/>
              <a:t>  // run </a:t>
            </a:r>
            <a:r>
              <a:rPr lang="en-US" sz="800" dirty="0" err="1"/>
              <a:t>translateChildrenRecursively</a:t>
            </a:r>
            <a:r>
              <a:rPr lang="en-US" sz="800" dirty="0"/>
              <a:t> on root</a:t>
            </a:r>
          </a:p>
          <a:p>
            <a:pPr algn="l"/>
            <a:r>
              <a:rPr lang="en-US" sz="800" dirty="0"/>
              <a:t>  </a:t>
            </a:r>
            <a:r>
              <a:rPr lang="en-US" sz="800" dirty="0" err="1"/>
              <a:t>translateChildrenRecursively</a:t>
            </a:r>
            <a:r>
              <a:rPr lang="en-US" sz="800" dirty="0"/>
              <a:t>(root)</a:t>
            </a:r>
          </a:p>
          <a:p>
            <a:pPr algn="l"/>
            <a:r>
              <a:rPr lang="en-US" sz="800" dirty="0"/>
              <a:t>}</a:t>
            </a:r>
          </a:p>
          <a:p>
            <a:pPr algn="l"/>
            <a:endParaRPr lang="en-US" sz="800" dirty="0"/>
          </a:p>
          <a:p>
            <a:pPr algn="l"/>
            <a:endParaRPr lang="en-US" sz="800" dirty="0"/>
          </a:p>
          <a:p>
            <a:pPr algn="l"/>
            <a:r>
              <a:rPr lang="en-US" sz="800" b="1" dirty="0" err="1"/>
              <a:t>translateChildrenRecursively</a:t>
            </a:r>
            <a:r>
              <a:rPr lang="en-US" sz="800" b="1" dirty="0"/>
              <a:t>(node, </a:t>
            </a:r>
            <a:r>
              <a:rPr lang="en-US" sz="800" b="1" dirty="0" err="1"/>
              <a:t>showInterleavings</a:t>
            </a:r>
            <a:r>
              <a:rPr lang="en-US" sz="800" b="1" dirty="0"/>
              <a:t>) </a:t>
            </a:r>
            <a:r>
              <a:rPr lang="en-US" sz="800" dirty="0"/>
              <a:t>{</a:t>
            </a:r>
          </a:p>
          <a:p>
            <a:pPr algn="l"/>
            <a:r>
              <a:rPr lang="en-US" sz="800" dirty="0"/>
              <a:t> </a:t>
            </a:r>
          </a:p>
          <a:p>
            <a:pPr algn="l"/>
            <a:r>
              <a:rPr lang="en-US" sz="800" dirty="0"/>
              <a:t>    // translate all the children</a:t>
            </a:r>
          </a:p>
          <a:p>
            <a:pPr algn="l"/>
            <a:r>
              <a:rPr lang="en-US" sz="800" dirty="0"/>
              <a:t>    for (child in </a:t>
            </a:r>
            <a:r>
              <a:rPr lang="en-US" sz="800" dirty="0" err="1"/>
              <a:t>node.getChildren</a:t>
            </a:r>
            <a:r>
              <a:rPr lang="en-US" sz="800" dirty="0"/>
              <a:t>) {</a:t>
            </a:r>
          </a:p>
          <a:p>
            <a:pPr algn="l"/>
            <a:r>
              <a:rPr lang="en-US" sz="800" dirty="0"/>
              <a:t>        if (</a:t>
            </a:r>
            <a:r>
              <a:rPr lang="en-US" sz="800" dirty="0" err="1"/>
              <a:t>child.isOriginal</a:t>
            </a:r>
            <a:r>
              <a:rPr lang="en-US" sz="800" dirty="0"/>
              <a:t>) {</a:t>
            </a:r>
          </a:p>
          <a:p>
            <a:pPr algn="l"/>
            <a:r>
              <a:rPr lang="en-US" sz="800" dirty="0"/>
              <a:t>          switch (</a:t>
            </a:r>
            <a:r>
              <a:rPr lang="en-US" sz="800" dirty="0" err="1"/>
              <a:t>root.getNodeType</a:t>
            </a:r>
            <a:r>
              <a:rPr lang="en-US" sz="800" dirty="0"/>
              <a:t>) {</a:t>
            </a:r>
          </a:p>
          <a:p>
            <a:pPr algn="l"/>
            <a:r>
              <a:rPr lang="en-US" sz="800" dirty="0"/>
              <a:t>            case leaf: </a:t>
            </a:r>
            <a:r>
              <a:rPr lang="en-US" sz="800" dirty="0" err="1"/>
              <a:t>swapInTemplate</a:t>
            </a:r>
            <a:r>
              <a:rPr lang="en-US" sz="800" dirty="0"/>
              <a:t>(</a:t>
            </a:r>
            <a:r>
              <a:rPr lang="en-US" sz="800" dirty="0" err="1"/>
              <a:t>leafTemplate</a:t>
            </a:r>
            <a:r>
              <a:rPr lang="en-US" sz="800" dirty="0"/>
              <a:t>(node))</a:t>
            </a:r>
          </a:p>
          <a:p>
            <a:pPr algn="l"/>
            <a:r>
              <a:rPr lang="en-US" sz="800" dirty="0"/>
              <a:t>            case sequential: </a:t>
            </a:r>
            <a:r>
              <a:rPr lang="en-US" sz="800" dirty="0" err="1"/>
              <a:t>swapInTemplate</a:t>
            </a:r>
            <a:r>
              <a:rPr lang="en-US" sz="800" dirty="0"/>
              <a:t>(</a:t>
            </a:r>
            <a:r>
              <a:rPr lang="en-US" sz="800" dirty="0" err="1"/>
              <a:t>sequentialTemplate</a:t>
            </a:r>
            <a:r>
              <a:rPr lang="en-US" sz="800" dirty="0"/>
              <a:t>(node))</a:t>
            </a:r>
          </a:p>
          <a:p>
            <a:pPr algn="l"/>
            <a:r>
              <a:rPr lang="en-US" sz="800" dirty="0"/>
              <a:t>            case parallel: </a:t>
            </a:r>
            <a:r>
              <a:rPr lang="en-US" sz="800" dirty="0" err="1"/>
              <a:t>swapInTemplate</a:t>
            </a:r>
            <a:r>
              <a:rPr lang="en-US" sz="800" dirty="0"/>
              <a:t>(</a:t>
            </a:r>
            <a:r>
              <a:rPr lang="en-US" sz="800" dirty="0" err="1"/>
              <a:t>parallelTemplate</a:t>
            </a:r>
            <a:r>
              <a:rPr lang="en-US" sz="800" dirty="0"/>
              <a:t>(node, </a:t>
            </a:r>
            <a:r>
              <a:rPr lang="en-US" sz="800" dirty="0" err="1"/>
              <a:t>showInterleavings</a:t>
            </a:r>
            <a:r>
              <a:rPr lang="en-US" sz="800" dirty="0"/>
              <a:t>))</a:t>
            </a:r>
          </a:p>
          <a:p>
            <a:pPr algn="l"/>
            <a:r>
              <a:rPr lang="en-US" sz="800" dirty="0"/>
              <a:t>          }</a:t>
            </a:r>
          </a:p>
          <a:p>
            <a:pPr algn="l"/>
            <a:r>
              <a:rPr lang="en-US" sz="800" dirty="0"/>
              <a:t>        }</a:t>
            </a:r>
          </a:p>
          <a:p>
            <a:pPr algn="l"/>
            <a:r>
              <a:rPr lang="en-US" sz="800" dirty="0"/>
              <a:t>    }</a:t>
            </a:r>
          </a:p>
          <a:p>
            <a:pPr algn="l"/>
            <a:r>
              <a:rPr lang="en-US" sz="800" dirty="0"/>
              <a:t> </a:t>
            </a:r>
          </a:p>
          <a:p>
            <a:pPr algn="l"/>
            <a:r>
              <a:rPr lang="en-US" sz="800" dirty="0"/>
              <a:t>    // loop through all current children and run</a:t>
            </a:r>
          </a:p>
          <a:p>
            <a:pPr algn="l"/>
            <a:r>
              <a:rPr lang="en-US" sz="800" dirty="0"/>
              <a:t>    for (child in </a:t>
            </a:r>
            <a:r>
              <a:rPr lang="en-US" sz="800" dirty="0" err="1"/>
              <a:t>node.getChildren</a:t>
            </a:r>
            <a:r>
              <a:rPr lang="en-US" sz="800" dirty="0"/>
              <a:t>) {</a:t>
            </a:r>
          </a:p>
          <a:p>
            <a:pPr algn="l"/>
            <a:r>
              <a:rPr lang="en-US" sz="800" dirty="0"/>
              <a:t>      </a:t>
            </a:r>
            <a:r>
              <a:rPr lang="en-US" sz="800" dirty="0" err="1"/>
              <a:t>translateChildrenRecursively</a:t>
            </a:r>
            <a:r>
              <a:rPr lang="en-US" sz="800" dirty="0"/>
              <a:t>(child, </a:t>
            </a:r>
            <a:r>
              <a:rPr lang="en-US" sz="800" dirty="0" err="1"/>
              <a:t>showInterleavings</a:t>
            </a:r>
            <a:r>
              <a:rPr lang="en-US" sz="800" dirty="0"/>
              <a:t>)</a:t>
            </a:r>
          </a:p>
          <a:p>
            <a:pPr algn="l"/>
            <a:r>
              <a:rPr lang="en-US" sz="800" dirty="0"/>
              <a:t>    }</a:t>
            </a:r>
          </a:p>
          <a:p>
            <a:pPr algn="l"/>
            <a:r>
              <a:rPr lang="en-US" sz="800" dirty="0"/>
              <a:t>}</a:t>
            </a:r>
          </a:p>
          <a:p>
            <a:pPr algn="l"/>
            <a:r>
              <a:rPr lang="en-US" sz="800" dirty="0"/>
              <a:t> </a:t>
            </a:r>
          </a:p>
        </p:txBody>
      </p:sp>
      <p:grpSp>
        <p:nvGrpSpPr>
          <p:cNvPr id="2" name="Group 1">
            <a:extLst>
              <a:ext uri="{FF2B5EF4-FFF2-40B4-BE49-F238E27FC236}">
                <a16:creationId xmlns:a16="http://schemas.microsoft.com/office/drawing/2014/main" id="{B3A6BCF1-2B79-AD44-971B-0F5E73582BF0}"/>
              </a:ext>
            </a:extLst>
          </p:cNvPr>
          <p:cNvGrpSpPr/>
          <p:nvPr/>
        </p:nvGrpSpPr>
        <p:grpSpPr>
          <a:xfrm>
            <a:off x="1784456" y="7041"/>
            <a:ext cx="6138124" cy="670643"/>
            <a:chOff x="948740" y="199597"/>
            <a:chExt cx="2610172" cy="669894"/>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398600" y="199597"/>
              <a:ext cx="2160312"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Core Translation algorithms</a:t>
              </a:r>
            </a:p>
          </p:txBody>
        </p:sp>
        <p:sp>
          <p:nvSpPr>
            <p:cNvPr id="19" name="Google Shape;696;p39">
              <a:extLst>
                <a:ext uri="{FF2B5EF4-FFF2-40B4-BE49-F238E27FC236}">
                  <a16:creationId xmlns:a16="http://schemas.microsoft.com/office/drawing/2014/main" id="{174F7257-57FD-0B48-B18B-23A3FB562318}"/>
                </a:ext>
              </a:extLst>
            </p:cNvPr>
            <p:cNvSpPr txBox="1">
              <a:spLocks/>
            </p:cNvSpPr>
            <p:nvPr/>
          </p:nvSpPr>
          <p:spPr>
            <a:xfrm>
              <a:off x="948740" y="250778"/>
              <a:ext cx="544349" cy="535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2800" b="1" dirty="0">
                  <a:solidFill>
                    <a:schemeClr val="tx1"/>
                  </a:solidFill>
                </a:rPr>
                <a:t>{ }</a:t>
              </a:r>
            </a:p>
          </p:txBody>
        </p:sp>
      </p:grpSp>
      <p:sp>
        <p:nvSpPr>
          <p:cNvPr id="5" name="TextBox 4">
            <a:extLst>
              <a:ext uri="{FF2B5EF4-FFF2-40B4-BE49-F238E27FC236}">
                <a16:creationId xmlns:a16="http://schemas.microsoft.com/office/drawing/2014/main" id="{7697687D-3E84-B847-AD51-EB74A968F60D}"/>
              </a:ext>
            </a:extLst>
          </p:cNvPr>
          <p:cNvSpPr txBox="1"/>
          <p:nvPr/>
        </p:nvSpPr>
        <p:spPr>
          <a:xfrm>
            <a:off x="4462910" y="702633"/>
            <a:ext cx="4681090" cy="4278094"/>
          </a:xfrm>
          <a:prstGeom prst="rect">
            <a:avLst/>
          </a:prstGeom>
          <a:noFill/>
        </p:spPr>
        <p:txBody>
          <a:bodyPr wrap="none" rtlCol="0">
            <a:spAutoFit/>
          </a:bodyPr>
          <a:lstStyle/>
          <a:p>
            <a:r>
              <a:rPr lang="en-US" sz="800" b="1" dirty="0" err="1">
                <a:solidFill>
                  <a:schemeClr val="bg1"/>
                </a:solidFill>
                <a:latin typeface="+mj-lt"/>
              </a:rPr>
              <a:t>swapInTemplate</a:t>
            </a:r>
            <a:r>
              <a:rPr lang="en-US" sz="800" b="1" dirty="0">
                <a:solidFill>
                  <a:schemeClr val="bg1"/>
                </a:solidFill>
                <a:latin typeface="+mj-lt"/>
              </a:rPr>
              <a:t>(template) </a:t>
            </a:r>
            <a:r>
              <a:rPr lang="en-US" sz="800" dirty="0">
                <a:solidFill>
                  <a:schemeClr val="bg1"/>
                </a:solidFill>
                <a:latin typeface="+mj-lt"/>
              </a:rPr>
              <a:t>{</a:t>
            </a:r>
          </a:p>
          <a:p>
            <a:r>
              <a:rPr lang="en-US" sz="800" dirty="0">
                <a:solidFill>
                  <a:schemeClr val="bg1"/>
                </a:solidFill>
                <a:latin typeface="+mj-lt"/>
              </a:rPr>
              <a:t>  // add template nodes to </a:t>
            </a:r>
            <a:r>
              <a:rPr lang="en-US" sz="800" dirty="0" err="1">
                <a:solidFill>
                  <a:schemeClr val="bg1"/>
                </a:solidFill>
                <a:latin typeface="+mj-lt"/>
              </a:rPr>
              <a:t>nodeList</a:t>
            </a:r>
            <a:endParaRPr lang="en-US" sz="800" dirty="0">
              <a:solidFill>
                <a:schemeClr val="bg1"/>
              </a:solidFill>
              <a:latin typeface="+mj-lt"/>
            </a:endParaRPr>
          </a:p>
          <a:p>
            <a:r>
              <a:rPr lang="en-US" sz="800" dirty="0">
                <a:solidFill>
                  <a:schemeClr val="bg1"/>
                </a:solidFill>
                <a:latin typeface="+mj-lt"/>
              </a:rPr>
              <a:t>  for (node in </a:t>
            </a:r>
            <a:r>
              <a:rPr lang="en-US" sz="800" dirty="0" err="1">
                <a:solidFill>
                  <a:schemeClr val="bg1"/>
                </a:solidFill>
                <a:latin typeface="+mj-lt"/>
              </a:rPr>
              <a:t>template.nodeList</a:t>
            </a:r>
            <a:r>
              <a:rPr lang="en-US" sz="800" dirty="0">
                <a:solidFill>
                  <a:schemeClr val="bg1"/>
                </a:solidFill>
                <a:latin typeface="+mj-lt"/>
              </a:rPr>
              <a:t>) { </a:t>
            </a:r>
            <a:r>
              <a:rPr lang="en-US" sz="800" dirty="0" err="1">
                <a:solidFill>
                  <a:schemeClr val="bg1"/>
                </a:solidFill>
                <a:latin typeface="+mj-lt"/>
              </a:rPr>
              <a:t>nodeList.add</a:t>
            </a:r>
            <a:r>
              <a:rPr lang="en-US" sz="800" dirty="0">
                <a:solidFill>
                  <a:schemeClr val="bg1"/>
                </a:solidFill>
                <a:latin typeface="+mj-lt"/>
              </a:rPr>
              <a:t>(node) }</a:t>
            </a:r>
          </a:p>
          <a:p>
            <a:r>
              <a:rPr lang="en-US" sz="800" dirty="0">
                <a:solidFill>
                  <a:schemeClr val="bg1"/>
                </a:solidFill>
                <a:latin typeface="+mj-lt"/>
              </a:rPr>
              <a:t>  // remove the node being replaced</a:t>
            </a:r>
          </a:p>
          <a:p>
            <a:r>
              <a:rPr lang="en-US" sz="800" dirty="0">
                <a:solidFill>
                  <a:schemeClr val="bg1"/>
                </a:solidFill>
                <a:latin typeface="+mj-lt"/>
              </a:rPr>
              <a:t>  </a:t>
            </a:r>
            <a:r>
              <a:rPr lang="en-US" sz="800" dirty="0" err="1">
                <a:solidFill>
                  <a:schemeClr val="bg1"/>
                </a:solidFill>
                <a:latin typeface="+mj-lt"/>
              </a:rPr>
              <a:t>nodeList.remove</a:t>
            </a:r>
            <a:r>
              <a:rPr lang="en-US" sz="800" dirty="0">
                <a:solidFill>
                  <a:schemeClr val="bg1"/>
                </a:solidFill>
                <a:latin typeface="+mj-lt"/>
              </a:rPr>
              <a:t>(</a:t>
            </a:r>
            <a:r>
              <a:rPr lang="en-US" sz="800" dirty="0" err="1">
                <a:solidFill>
                  <a:schemeClr val="bg1"/>
                </a:solidFill>
                <a:latin typeface="+mj-lt"/>
              </a:rPr>
              <a:t>template.nodeToReplace</a:t>
            </a:r>
            <a:r>
              <a:rPr lang="en-US" sz="800" dirty="0">
                <a:solidFill>
                  <a:schemeClr val="bg1"/>
                </a:solidFill>
                <a:latin typeface="+mj-lt"/>
              </a:rPr>
              <a:t>) </a:t>
            </a:r>
          </a:p>
          <a:p>
            <a:r>
              <a:rPr lang="en-US" sz="800" dirty="0">
                <a:solidFill>
                  <a:schemeClr val="bg1"/>
                </a:solidFill>
                <a:latin typeface="+mj-lt"/>
              </a:rPr>
              <a:t>  // remove children replaced by </a:t>
            </a:r>
            <a:r>
              <a:rPr lang="en-US" sz="800" dirty="0" err="1">
                <a:solidFill>
                  <a:schemeClr val="bg1"/>
                </a:solidFill>
                <a:latin typeface="+mj-lt"/>
              </a:rPr>
              <a:t>interleavings</a:t>
            </a:r>
            <a:endParaRPr lang="en-US" sz="800" dirty="0">
              <a:solidFill>
                <a:schemeClr val="bg1"/>
              </a:solidFill>
              <a:latin typeface="+mj-lt"/>
            </a:endParaRPr>
          </a:p>
          <a:p>
            <a:r>
              <a:rPr lang="en-US" sz="800" dirty="0">
                <a:solidFill>
                  <a:schemeClr val="bg1"/>
                </a:solidFill>
                <a:latin typeface="+mj-lt"/>
              </a:rPr>
              <a:t>  </a:t>
            </a:r>
            <a:r>
              <a:rPr lang="en-US" sz="800" dirty="0" err="1">
                <a:solidFill>
                  <a:schemeClr val="bg1"/>
                </a:solidFill>
                <a:latin typeface="+mj-lt"/>
              </a:rPr>
              <a:t>nodeList.remove</a:t>
            </a:r>
            <a:r>
              <a:rPr lang="en-US" sz="800" dirty="0">
                <a:solidFill>
                  <a:schemeClr val="bg1"/>
                </a:solidFill>
                <a:latin typeface="+mj-lt"/>
              </a:rPr>
              <a:t>(</a:t>
            </a:r>
            <a:r>
              <a:rPr lang="en-US" sz="800" dirty="0" err="1">
                <a:solidFill>
                  <a:schemeClr val="bg1"/>
                </a:solidFill>
                <a:latin typeface="+mj-lt"/>
              </a:rPr>
              <a:t>template.childrenReplacedByInterleavings</a:t>
            </a:r>
            <a:r>
              <a:rPr lang="en-US" sz="800" dirty="0">
                <a:solidFill>
                  <a:schemeClr val="bg1"/>
                </a:solidFill>
                <a:latin typeface="+mj-lt"/>
              </a:rPr>
              <a:t>)</a:t>
            </a:r>
          </a:p>
          <a:p>
            <a:r>
              <a:rPr lang="en-US" sz="800" dirty="0">
                <a:solidFill>
                  <a:schemeClr val="bg1"/>
                </a:solidFill>
                <a:latin typeface="+mj-lt"/>
              </a:rPr>
              <a:t>} </a:t>
            </a:r>
          </a:p>
          <a:p>
            <a:endParaRPr lang="en-US" sz="800" dirty="0">
              <a:solidFill>
                <a:schemeClr val="bg1"/>
              </a:solidFill>
              <a:latin typeface="+mj-lt"/>
            </a:endParaRPr>
          </a:p>
          <a:p>
            <a:endParaRPr lang="en-US" sz="800" dirty="0">
              <a:solidFill>
                <a:schemeClr val="bg1"/>
              </a:solidFill>
              <a:latin typeface="+mj-lt"/>
            </a:endParaRPr>
          </a:p>
          <a:p>
            <a:endParaRPr lang="en-US" sz="800" dirty="0">
              <a:solidFill>
                <a:schemeClr val="bg1"/>
              </a:solidFill>
              <a:latin typeface="+mj-lt"/>
            </a:endParaRPr>
          </a:p>
          <a:p>
            <a:endParaRPr lang="en-US" sz="800" dirty="0">
              <a:solidFill>
                <a:schemeClr val="bg1"/>
              </a:solidFill>
              <a:latin typeface="+mj-lt"/>
            </a:endParaRPr>
          </a:p>
          <a:p>
            <a:r>
              <a:rPr lang="en-US" sz="800" dirty="0">
                <a:solidFill>
                  <a:schemeClr val="bg1"/>
                </a:solidFill>
              </a:rPr>
              <a:t>// from https://</a:t>
            </a:r>
            <a:r>
              <a:rPr lang="en-US" sz="800" dirty="0" err="1">
                <a:solidFill>
                  <a:schemeClr val="bg1"/>
                </a:solidFill>
              </a:rPr>
              <a:t>www.geeksforgeeks.org</a:t>
            </a:r>
            <a:r>
              <a:rPr lang="en-US" sz="800" dirty="0">
                <a:solidFill>
                  <a:schemeClr val="bg1"/>
                </a:solidFill>
              </a:rPr>
              <a:t>/write-a-c-program-to-print-all-permutations-of-a-given-string/</a:t>
            </a:r>
            <a:endParaRPr lang="en-US" sz="800" dirty="0">
              <a:solidFill>
                <a:schemeClr val="bg1"/>
              </a:solidFill>
              <a:latin typeface="+mj-lt"/>
            </a:endParaRPr>
          </a:p>
          <a:p>
            <a:r>
              <a:rPr lang="en-US" sz="800" b="1" dirty="0" err="1">
                <a:solidFill>
                  <a:schemeClr val="bg1"/>
                </a:solidFill>
                <a:latin typeface="+mj-lt"/>
              </a:rPr>
              <a:t>getInterleavings</a:t>
            </a:r>
            <a:r>
              <a:rPr lang="en-US" sz="800" b="1" dirty="0">
                <a:solidFill>
                  <a:schemeClr val="bg1"/>
                </a:solidFill>
                <a:latin typeface="+mj-lt"/>
              </a:rPr>
              <a:t>(list, l, r) </a:t>
            </a:r>
            <a:r>
              <a:rPr lang="en-US" sz="800" dirty="0">
                <a:solidFill>
                  <a:schemeClr val="bg1"/>
                </a:solidFill>
                <a:latin typeface="+mj-lt"/>
              </a:rPr>
              <a:t>{</a:t>
            </a:r>
          </a:p>
          <a:p>
            <a:r>
              <a:rPr lang="en-US" sz="800" dirty="0">
                <a:solidFill>
                  <a:schemeClr val="bg1"/>
                </a:solidFill>
                <a:latin typeface="+mj-lt"/>
              </a:rPr>
              <a:t> </a:t>
            </a:r>
          </a:p>
          <a:p>
            <a:r>
              <a:rPr lang="en-US" sz="800" dirty="0">
                <a:solidFill>
                  <a:schemeClr val="bg1"/>
                </a:solidFill>
                <a:latin typeface="+mj-lt"/>
              </a:rPr>
              <a:t>  // base case</a:t>
            </a:r>
          </a:p>
          <a:p>
            <a:r>
              <a:rPr lang="en-US" sz="800" dirty="0">
                <a:solidFill>
                  <a:schemeClr val="bg1"/>
                </a:solidFill>
                <a:latin typeface="+mj-lt"/>
              </a:rPr>
              <a:t>  if (l == r) {</a:t>
            </a:r>
          </a:p>
          <a:p>
            <a:r>
              <a:rPr lang="en-US" sz="800" dirty="0">
                <a:solidFill>
                  <a:schemeClr val="bg1"/>
                </a:solidFill>
                <a:latin typeface="+mj-lt"/>
              </a:rPr>
              <a:t>    </a:t>
            </a:r>
            <a:r>
              <a:rPr lang="en-US" sz="800" dirty="0">
                <a:solidFill>
                  <a:schemeClr val="bg1"/>
                </a:solidFill>
              </a:rPr>
              <a:t>// unique permutation found and stored in </a:t>
            </a:r>
            <a:r>
              <a:rPr lang="en-US" sz="800" dirty="0" err="1">
                <a:solidFill>
                  <a:schemeClr val="bg1"/>
                </a:solidFill>
              </a:rPr>
              <a:t>interleavings</a:t>
            </a:r>
            <a:r>
              <a:rPr lang="en-US" sz="800" dirty="0">
                <a:solidFill>
                  <a:schemeClr val="bg1"/>
                </a:solidFill>
              </a:rPr>
              <a:t> global variable</a:t>
            </a:r>
            <a:endParaRPr lang="en-US" sz="800" dirty="0">
              <a:solidFill>
                <a:schemeClr val="bg1"/>
              </a:solidFill>
              <a:latin typeface="+mj-lt"/>
            </a:endParaRPr>
          </a:p>
          <a:p>
            <a:r>
              <a:rPr lang="en-US" sz="800" dirty="0">
                <a:solidFill>
                  <a:schemeClr val="bg1"/>
                </a:solidFill>
                <a:latin typeface="+mj-lt"/>
              </a:rPr>
              <a:t>    </a:t>
            </a:r>
            <a:r>
              <a:rPr lang="en-US" sz="800" dirty="0" err="1">
                <a:solidFill>
                  <a:schemeClr val="bg1"/>
                </a:solidFill>
                <a:latin typeface="+mj-lt"/>
              </a:rPr>
              <a:t>interleavings.add</a:t>
            </a:r>
            <a:r>
              <a:rPr lang="en-US" sz="800" dirty="0">
                <a:solidFill>
                  <a:schemeClr val="bg1"/>
                </a:solidFill>
                <a:latin typeface="+mj-lt"/>
              </a:rPr>
              <a:t>(list) </a:t>
            </a:r>
          </a:p>
          <a:p>
            <a:r>
              <a:rPr lang="en-US" sz="800" dirty="0">
                <a:solidFill>
                  <a:schemeClr val="bg1"/>
                </a:solidFill>
                <a:latin typeface="+mj-lt"/>
              </a:rPr>
              <a:t> </a:t>
            </a:r>
          </a:p>
          <a:p>
            <a:r>
              <a:rPr lang="en-US" sz="800" dirty="0">
                <a:solidFill>
                  <a:schemeClr val="bg1"/>
                </a:solidFill>
                <a:latin typeface="+mj-lt"/>
              </a:rPr>
              <a:t>  // recursive case</a:t>
            </a:r>
          </a:p>
          <a:p>
            <a:r>
              <a:rPr lang="en-US" sz="800" dirty="0">
                <a:solidFill>
                  <a:schemeClr val="bg1"/>
                </a:solidFill>
                <a:latin typeface="+mj-lt"/>
              </a:rPr>
              <a:t>  } else {</a:t>
            </a:r>
          </a:p>
          <a:p>
            <a:r>
              <a:rPr lang="en-US" sz="800" dirty="0">
                <a:solidFill>
                  <a:schemeClr val="bg1"/>
                </a:solidFill>
                <a:latin typeface="+mj-lt"/>
              </a:rPr>
              <a:t>    for (int </a:t>
            </a:r>
            <a:r>
              <a:rPr lang="en-US" sz="800" dirty="0" err="1">
                <a:solidFill>
                  <a:schemeClr val="bg1"/>
                </a:solidFill>
                <a:latin typeface="+mj-lt"/>
              </a:rPr>
              <a:t>i</a:t>
            </a:r>
            <a:r>
              <a:rPr lang="en-US" sz="800" dirty="0">
                <a:solidFill>
                  <a:schemeClr val="bg1"/>
                </a:solidFill>
                <a:latin typeface="+mj-lt"/>
              </a:rPr>
              <a:t>=l; </a:t>
            </a:r>
            <a:r>
              <a:rPr lang="en-US" sz="800" dirty="0" err="1">
                <a:solidFill>
                  <a:schemeClr val="bg1"/>
                </a:solidFill>
                <a:latin typeface="+mj-lt"/>
              </a:rPr>
              <a:t>i</a:t>
            </a:r>
            <a:r>
              <a:rPr lang="en-US" sz="800" dirty="0">
                <a:solidFill>
                  <a:schemeClr val="bg1"/>
                </a:solidFill>
                <a:latin typeface="+mj-lt"/>
              </a:rPr>
              <a:t>&lt;=r; </a:t>
            </a:r>
            <a:r>
              <a:rPr lang="en-US" sz="800" dirty="0" err="1">
                <a:solidFill>
                  <a:schemeClr val="bg1"/>
                </a:solidFill>
                <a:latin typeface="+mj-lt"/>
              </a:rPr>
              <a:t>i</a:t>
            </a:r>
            <a:r>
              <a:rPr lang="en-US" sz="800" dirty="0">
                <a:solidFill>
                  <a:schemeClr val="bg1"/>
                </a:solidFill>
                <a:latin typeface="+mj-lt"/>
              </a:rPr>
              <a:t>++) {</a:t>
            </a:r>
          </a:p>
          <a:p>
            <a:r>
              <a:rPr lang="en-US" sz="800" dirty="0">
                <a:solidFill>
                  <a:schemeClr val="bg1"/>
                </a:solidFill>
                <a:latin typeface="+mj-lt"/>
              </a:rPr>
              <a:t>       </a:t>
            </a:r>
            <a:r>
              <a:rPr lang="en-US" sz="800" dirty="0">
                <a:solidFill>
                  <a:schemeClr val="bg1"/>
                </a:solidFill>
              </a:rPr>
              <a:t> // swaps l &amp; </a:t>
            </a:r>
            <a:r>
              <a:rPr lang="en-US" sz="800" dirty="0" err="1">
                <a:solidFill>
                  <a:schemeClr val="bg1"/>
                </a:solidFill>
              </a:rPr>
              <a:t>i</a:t>
            </a:r>
            <a:r>
              <a:rPr lang="en-US" sz="800" dirty="0">
                <a:solidFill>
                  <a:schemeClr val="bg1"/>
                </a:solidFill>
              </a:rPr>
              <a:t> elements</a:t>
            </a:r>
            <a:endParaRPr lang="en-US" sz="800" dirty="0">
              <a:solidFill>
                <a:schemeClr val="bg1"/>
              </a:solidFill>
              <a:latin typeface="+mj-lt"/>
            </a:endParaRPr>
          </a:p>
          <a:p>
            <a:r>
              <a:rPr lang="en-US" sz="800" dirty="0">
                <a:solidFill>
                  <a:schemeClr val="bg1"/>
                </a:solidFill>
                <a:latin typeface="+mj-lt"/>
              </a:rPr>
              <a:t>        swap(list[l], list[</a:t>
            </a:r>
            <a:r>
              <a:rPr lang="en-US" sz="800" dirty="0" err="1">
                <a:solidFill>
                  <a:schemeClr val="bg1"/>
                </a:solidFill>
                <a:latin typeface="+mj-lt"/>
              </a:rPr>
              <a:t>i</a:t>
            </a:r>
            <a:r>
              <a:rPr lang="en-US" sz="800" dirty="0">
                <a:solidFill>
                  <a:schemeClr val="bg1"/>
                </a:solidFill>
                <a:latin typeface="+mj-lt"/>
              </a:rPr>
              <a:t>]); </a:t>
            </a:r>
          </a:p>
          <a:p>
            <a:r>
              <a:rPr lang="en-US" sz="800" dirty="0">
                <a:solidFill>
                  <a:schemeClr val="bg1"/>
                </a:solidFill>
              </a:rPr>
              <a:t>        // l increases by one with each recursion until base case is met</a:t>
            </a:r>
            <a:endParaRPr lang="en-US" sz="800" dirty="0">
              <a:solidFill>
                <a:schemeClr val="bg1"/>
              </a:solidFill>
              <a:latin typeface="+mj-lt"/>
            </a:endParaRPr>
          </a:p>
          <a:p>
            <a:r>
              <a:rPr lang="en-US" sz="800" dirty="0">
                <a:solidFill>
                  <a:schemeClr val="bg1"/>
                </a:solidFill>
                <a:latin typeface="+mj-lt"/>
              </a:rPr>
              <a:t>        </a:t>
            </a:r>
            <a:r>
              <a:rPr lang="en-US" sz="800" dirty="0" err="1">
                <a:solidFill>
                  <a:schemeClr val="bg1"/>
                </a:solidFill>
                <a:latin typeface="+mj-lt"/>
              </a:rPr>
              <a:t>getInterleavings</a:t>
            </a:r>
            <a:r>
              <a:rPr lang="en-US" sz="800" dirty="0">
                <a:solidFill>
                  <a:schemeClr val="bg1"/>
                </a:solidFill>
                <a:latin typeface="+mj-lt"/>
              </a:rPr>
              <a:t>(list, l+1, r); </a:t>
            </a:r>
          </a:p>
          <a:p>
            <a:r>
              <a:rPr lang="en-US" sz="800" dirty="0">
                <a:solidFill>
                  <a:schemeClr val="bg1"/>
                </a:solidFill>
                <a:latin typeface="+mj-lt"/>
              </a:rPr>
              <a:t>        </a:t>
            </a:r>
            <a:r>
              <a:rPr lang="en-US" sz="800" dirty="0">
                <a:solidFill>
                  <a:schemeClr val="bg1"/>
                </a:solidFill>
              </a:rPr>
              <a:t> // swaps l &amp; </a:t>
            </a:r>
            <a:r>
              <a:rPr lang="en-US" sz="800" dirty="0" err="1">
                <a:solidFill>
                  <a:schemeClr val="bg1"/>
                </a:solidFill>
              </a:rPr>
              <a:t>i</a:t>
            </a:r>
            <a:r>
              <a:rPr lang="en-US" sz="800" dirty="0">
                <a:solidFill>
                  <a:schemeClr val="bg1"/>
                </a:solidFill>
              </a:rPr>
              <a:t> elements back</a:t>
            </a:r>
            <a:endParaRPr lang="en-US" sz="800" dirty="0">
              <a:solidFill>
                <a:schemeClr val="bg1"/>
              </a:solidFill>
              <a:latin typeface="+mj-lt"/>
            </a:endParaRPr>
          </a:p>
          <a:p>
            <a:r>
              <a:rPr lang="en-US" sz="800" dirty="0">
                <a:solidFill>
                  <a:schemeClr val="bg1"/>
                </a:solidFill>
                <a:latin typeface="+mj-lt"/>
              </a:rPr>
              <a:t>        swap(list[l], list[</a:t>
            </a:r>
            <a:r>
              <a:rPr lang="en-US" sz="800" dirty="0" err="1">
                <a:solidFill>
                  <a:schemeClr val="bg1"/>
                </a:solidFill>
                <a:latin typeface="+mj-lt"/>
              </a:rPr>
              <a:t>i</a:t>
            </a:r>
            <a:r>
              <a:rPr lang="en-US" sz="800" dirty="0">
                <a:solidFill>
                  <a:schemeClr val="bg1"/>
                </a:solidFill>
                <a:latin typeface="+mj-lt"/>
              </a:rPr>
              <a:t>]); }</a:t>
            </a:r>
          </a:p>
          <a:p>
            <a:r>
              <a:rPr lang="en-US" sz="800" dirty="0">
                <a:solidFill>
                  <a:schemeClr val="bg1"/>
                </a:solidFill>
                <a:latin typeface="+mj-lt"/>
              </a:rPr>
              <a:t>  }</a:t>
            </a:r>
          </a:p>
          <a:p>
            <a:r>
              <a:rPr lang="en-US" sz="800" dirty="0">
                <a:solidFill>
                  <a:schemeClr val="bg1"/>
                </a:solidFill>
                <a:latin typeface="+mj-lt"/>
              </a:rPr>
              <a:t> </a:t>
            </a:r>
          </a:p>
          <a:p>
            <a:r>
              <a:rPr lang="en-US" sz="800" dirty="0">
                <a:solidFill>
                  <a:schemeClr val="bg1"/>
                </a:solidFill>
                <a:latin typeface="+mj-lt"/>
              </a:rPr>
              <a:t>}</a:t>
            </a:r>
          </a:p>
          <a:p>
            <a:endParaRPr lang="en-US" sz="800" dirty="0">
              <a:solidFill>
                <a:schemeClr val="bg1"/>
              </a:solidFill>
              <a:latin typeface="+mj-lt"/>
            </a:endParaRPr>
          </a:p>
          <a:p>
            <a:endParaRPr lang="en-US" sz="800" dirty="0">
              <a:solidFill>
                <a:schemeClr val="bg1"/>
              </a:solidFill>
              <a:latin typeface="+mj-lt"/>
            </a:endParaRPr>
          </a:p>
        </p:txBody>
      </p:sp>
      <p:sp>
        <p:nvSpPr>
          <p:cNvPr id="4" name="TextBox 3">
            <a:extLst>
              <a:ext uri="{FF2B5EF4-FFF2-40B4-BE49-F238E27FC236}">
                <a16:creationId xmlns:a16="http://schemas.microsoft.com/office/drawing/2014/main" id="{14832AD5-BFA4-9D4C-B3D5-97D344BC188B}"/>
              </a:ext>
            </a:extLst>
          </p:cNvPr>
          <p:cNvSpPr txBox="1"/>
          <p:nvPr/>
        </p:nvSpPr>
        <p:spPr>
          <a:xfrm>
            <a:off x="31260" y="849309"/>
            <a:ext cx="557320" cy="307777"/>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O(1)</a:t>
            </a:r>
          </a:p>
        </p:txBody>
      </p:sp>
      <p:sp>
        <p:nvSpPr>
          <p:cNvPr id="10" name="TextBox 9">
            <a:extLst>
              <a:ext uri="{FF2B5EF4-FFF2-40B4-BE49-F238E27FC236}">
                <a16:creationId xmlns:a16="http://schemas.microsoft.com/office/drawing/2014/main" id="{A35E13A7-B6B0-8949-8C85-50E490D0DCA0}"/>
              </a:ext>
            </a:extLst>
          </p:cNvPr>
          <p:cNvSpPr txBox="1"/>
          <p:nvPr/>
        </p:nvSpPr>
        <p:spPr>
          <a:xfrm>
            <a:off x="-27705" y="2556166"/>
            <a:ext cx="675249" cy="677108"/>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p>
          <a:p>
            <a:r>
              <a:rPr lang="en-US" sz="200" dirty="0">
                <a:solidFill>
                  <a:schemeClr val="tx2"/>
                </a:solidFill>
                <a:latin typeface="Roboto Condensed" panose="02000000000000000000" pitchFamily="2" charset="0"/>
                <a:ea typeface="Roboto Condensed" panose="02000000000000000000" pitchFamily="2" charset="0"/>
              </a:rPr>
              <a:t> </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sometimes</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 </a:t>
            </a:r>
            <a:r>
              <a:rPr lang="en-US" dirty="0">
                <a:solidFill>
                  <a:schemeClr val="tx2"/>
                </a:solidFill>
                <a:latin typeface="Roboto Condensed" panose="02000000000000000000" pitchFamily="2" charset="0"/>
                <a:ea typeface="Roboto Condensed" panose="02000000000000000000" pitchFamily="2" charset="0"/>
              </a:rPr>
              <a:t>O(n!)</a:t>
            </a:r>
          </a:p>
        </p:txBody>
      </p:sp>
      <p:sp>
        <p:nvSpPr>
          <p:cNvPr id="11" name="TextBox 10">
            <a:extLst>
              <a:ext uri="{FF2B5EF4-FFF2-40B4-BE49-F238E27FC236}">
                <a16:creationId xmlns:a16="http://schemas.microsoft.com/office/drawing/2014/main" id="{F69579A8-279E-E347-BA92-A97E4FF56CEF}"/>
              </a:ext>
            </a:extLst>
          </p:cNvPr>
          <p:cNvSpPr txBox="1"/>
          <p:nvPr/>
        </p:nvSpPr>
        <p:spPr>
          <a:xfrm>
            <a:off x="3986276" y="664643"/>
            <a:ext cx="675249" cy="677108"/>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p>
          <a:p>
            <a:r>
              <a:rPr lang="en-US" sz="200" dirty="0">
                <a:solidFill>
                  <a:schemeClr val="tx2"/>
                </a:solidFill>
                <a:latin typeface="Roboto Condensed" panose="02000000000000000000" pitchFamily="2" charset="0"/>
                <a:ea typeface="Roboto Condensed" panose="02000000000000000000" pitchFamily="2" charset="0"/>
              </a:rPr>
              <a:t> </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sometimes</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 </a:t>
            </a:r>
            <a:r>
              <a:rPr lang="en-US" dirty="0">
                <a:solidFill>
                  <a:schemeClr val="tx2"/>
                </a:solidFill>
                <a:latin typeface="Roboto Condensed" panose="02000000000000000000" pitchFamily="2" charset="0"/>
                <a:ea typeface="Roboto Condensed" panose="02000000000000000000" pitchFamily="2" charset="0"/>
              </a:rPr>
              <a:t>O(n!)</a:t>
            </a:r>
          </a:p>
        </p:txBody>
      </p:sp>
      <p:sp>
        <p:nvSpPr>
          <p:cNvPr id="12" name="TextBox 11">
            <a:extLst>
              <a:ext uri="{FF2B5EF4-FFF2-40B4-BE49-F238E27FC236}">
                <a16:creationId xmlns:a16="http://schemas.microsoft.com/office/drawing/2014/main" id="{762E609F-BAB5-5048-83E9-C31C70C5DD66}"/>
              </a:ext>
            </a:extLst>
          </p:cNvPr>
          <p:cNvSpPr txBox="1"/>
          <p:nvPr/>
        </p:nvSpPr>
        <p:spPr>
          <a:xfrm>
            <a:off x="3986275" y="2189394"/>
            <a:ext cx="675249" cy="307777"/>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p>
        </p:txBody>
      </p:sp>
    </p:spTree>
    <p:extLst>
      <p:ext uri="{BB962C8B-B14F-4D97-AF65-F5344CB8AC3E}">
        <p14:creationId xmlns:p14="http://schemas.microsoft.com/office/powerpoint/2010/main" val="134700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3" name="Google Shape;701;p39">
            <a:extLst>
              <a:ext uri="{FF2B5EF4-FFF2-40B4-BE49-F238E27FC236}">
                <a16:creationId xmlns:a16="http://schemas.microsoft.com/office/drawing/2014/main" id="{BAB12691-2C30-854F-A34A-8CFD5CD68427}"/>
              </a:ext>
            </a:extLst>
          </p:cNvPr>
          <p:cNvSpPr/>
          <p:nvPr/>
        </p:nvSpPr>
        <p:spPr>
          <a:xfrm>
            <a:off x="1806923" y="225341"/>
            <a:ext cx="492457" cy="489851"/>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1;p34">
            <a:extLst>
              <a:ext uri="{FF2B5EF4-FFF2-40B4-BE49-F238E27FC236}">
                <a16:creationId xmlns:a16="http://schemas.microsoft.com/office/drawing/2014/main" id="{E4241B4C-BDDC-1048-AC62-3171393AFF2D}"/>
              </a:ext>
            </a:extLst>
          </p:cNvPr>
          <p:cNvSpPr txBox="1">
            <a:spLocks noGrp="1"/>
          </p:cNvSpPr>
          <p:nvPr>
            <p:ph type="subTitle" idx="1"/>
          </p:nvPr>
        </p:nvSpPr>
        <p:spPr>
          <a:xfrm>
            <a:off x="4451223" y="671740"/>
            <a:ext cx="4048513" cy="4134677"/>
          </a:xfrm>
          <a:prstGeom prst="rect">
            <a:avLst/>
          </a:prstGeom>
        </p:spPr>
        <p:txBody>
          <a:bodyPr spcFirstLastPara="1" wrap="square" lIns="91425" tIns="91425" rIns="91425" bIns="91425" anchor="t" anchorCtr="0">
            <a:noAutofit/>
          </a:bodyPr>
          <a:lstStyle/>
          <a:p>
            <a:pPr algn="l"/>
            <a:r>
              <a:rPr lang="en-US" sz="800" b="1" dirty="0" err="1">
                <a:solidFill>
                  <a:schemeClr val="bg1"/>
                </a:solidFill>
              </a:rPr>
              <a:t>sequentialTemplate</a:t>
            </a:r>
            <a:r>
              <a:rPr lang="en-US" sz="800" b="1" dirty="0">
                <a:solidFill>
                  <a:schemeClr val="bg1"/>
                </a:solidFill>
              </a:rPr>
              <a:t>(node)</a:t>
            </a:r>
            <a:r>
              <a:rPr lang="en-US" sz="800" dirty="0">
                <a:solidFill>
                  <a:schemeClr val="bg1"/>
                </a:solidFill>
              </a:rPr>
              <a:t> {</a:t>
            </a:r>
          </a:p>
          <a:p>
            <a:pPr algn="l"/>
            <a:r>
              <a:rPr lang="en-US" sz="800" dirty="0">
                <a:solidFill>
                  <a:schemeClr val="bg1"/>
                </a:solidFill>
              </a:rPr>
              <a:t>  …</a:t>
            </a:r>
          </a:p>
          <a:p>
            <a:pPr algn="l"/>
            <a:r>
              <a:rPr lang="en-US" sz="800" dirty="0">
                <a:solidFill>
                  <a:schemeClr val="bg1"/>
                </a:solidFill>
              </a:rPr>
              <a:t>  // hook up </a:t>
            </a:r>
            <a:r>
              <a:rPr lang="en-US" sz="800" dirty="0" err="1">
                <a:solidFill>
                  <a:schemeClr val="bg1"/>
                </a:solidFill>
              </a:rPr>
              <a:t>substeps</a:t>
            </a:r>
            <a:endParaRPr lang="en-US" sz="800" dirty="0">
              <a:solidFill>
                <a:schemeClr val="bg1"/>
              </a:solidFill>
            </a:endParaRPr>
          </a:p>
          <a:p>
            <a:pPr algn="l"/>
            <a:r>
              <a:rPr lang="en-US" sz="800" dirty="0">
                <a:solidFill>
                  <a:schemeClr val="bg1"/>
                </a:solidFill>
              </a:rPr>
              <a:t>  for (</a:t>
            </a:r>
            <a:r>
              <a:rPr lang="en-US" sz="800" dirty="0" err="1">
                <a:solidFill>
                  <a:schemeClr val="bg1"/>
                </a:solidFill>
              </a:rPr>
              <a:t>i</a:t>
            </a:r>
            <a:r>
              <a:rPr lang="en-US" sz="800" dirty="0">
                <a:solidFill>
                  <a:schemeClr val="bg1"/>
                </a:solidFill>
              </a:rPr>
              <a:t>=0; </a:t>
            </a:r>
            <a:r>
              <a:rPr lang="en-US" sz="800" dirty="0" err="1">
                <a:solidFill>
                  <a:schemeClr val="bg1"/>
                </a:solidFill>
              </a:rPr>
              <a:t>i</a:t>
            </a:r>
            <a:r>
              <a:rPr lang="en-US" sz="800" dirty="0">
                <a:solidFill>
                  <a:schemeClr val="bg1"/>
                </a:solidFill>
              </a:rPr>
              <a:t>&lt;</a:t>
            </a:r>
            <a:r>
              <a:rPr lang="en-US" sz="800" dirty="0" err="1">
                <a:solidFill>
                  <a:schemeClr val="bg1"/>
                </a:solidFill>
              </a:rPr>
              <a:t>substeps.length</a:t>
            </a:r>
            <a:r>
              <a:rPr lang="en-US" sz="800" dirty="0">
                <a:solidFill>
                  <a:schemeClr val="bg1"/>
                </a:solidFill>
              </a:rPr>
              <a:t>; </a:t>
            </a:r>
            <a:r>
              <a:rPr lang="en-US" sz="800" dirty="0" err="1">
                <a:solidFill>
                  <a:schemeClr val="bg1"/>
                </a:solidFill>
              </a:rPr>
              <a:t>i</a:t>
            </a:r>
            <a:r>
              <a:rPr lang="en-US" sz="800" dirty="0">
                <a:solidFill>
                  <a:schemeClr val="bg1"/>
                </a:solidFill>
              </a:rPr>
              <a:t>++) {</a:t>
            </a:r>
          </a:p>
          <a:p>
            <a:pPr algn="l"/>
            <a:r>
              <a:rPr lang="en-US" sz="800" dirty="0">
                <a:solidFill>
                  <a:schemeClr val="bg1"/>
                </a:solidFill>
              </a:rPr>
              <a:t>    </a:t>
            </a:r>
            <a:r>
              <a:rPr lang="en-US" sz="800" dirty="0" err="1">
                <a:solidFill>
                  <a:schemeClr val="bg1"/>
                </a:solidFill>
              </a:rPr>
              <a:t>substep</a:t>
            </a:r>
            <a:r>
              <a:rPr lang="en-US" sz="800" dirty="0">
                <a:solidFill>
                  <a:schemeClr val="bg1"/>
                </a:solidFill>
              </a:rPr>
              <a:t> = </a:t>
            </a:r>
            <a:r>
              <a:rPr lang="en-US" sz="800" dirty="0" err="1">
                <a:solidFill>
                  <a:schemeClr val="bg1"/>
                </a:solidFill>
              </a:rPr>
              <a:t>substeps</a:t>
            </a:r>
            <a:r>
              <a:rPr lang="en-US" sz="800" dirty="0">
                <a:solidFill>
                  <a:schemeClr val="bg1"/>
                </a:solidFill>
              </a:rPr>
              <a:t>[</a:t>
            </a:r>
            <a:r>
              <a:rPr lang="en-US" sz="800" dirty="0" err="1">
                <a:solidFill>
                  <a:schemeClr val="bg1"/>
                </a:solidFill>
              </a:rPr>
              <a:t>i</a:t>
            </a:r>
            <a:r>
              <a:rPr lang="en-US" sz="800" dirty="0">
                <a:solidFill>
                  <a:schemeClr val="bg1"/>
                </a:solidFill>
              </a:rPr>
              <a:t>]</a:t>
            </a:r>
          </a:p>
          <a:p>
            <a:pPr algn="l"/>
            <a:r>
              <a:rPr lang="en-US" sz="800" dirty="0">
                <a:solidFill>
                  <a:schemeClr val="bg1"/>
                </a:solidFill>
              </a:rPr>
              <a:t>    </a:t>
            </a:r>
            <a:r>
              <a:rPr lang="en-US" sz="800" dirty="0" err="1">
                <a:solidFill>
                  <a:schemeClr val="bg1"/>
                </a:solidFill>
              </a:rPr>
              <a:t>lastIndex</a:t>
            </a:r>
            <a:r>
              <a:rPr lang="en-US" sz="800" dirty="0">
                <a:solidFill>
                  <a:schemeClr val="bg1"/>
                </a:solidFill>
              </a:rPr>
              <a:t> = </a:t>
            </a:r>
            <a:r>
              <a:rPr lang="en-US" sz="800" dirty="0" err="1">
                <a:solidFill>
                  <a:schemeClr val="bg1"/>
                </a:solidFill>
              </a:rPr>
              <a:t>substeps.length</a:t>
            </a:r>
            <a:r>
              <a:rPr lang="en-US" sz="800" dirty="0">
                <a:solidFill>
                  <a:schemeClr val="bg1"/>
                </a:solidFill>
              </a:rPr>
              <a:t> - 1</a:t>
            </a:r>
          </a:p>
          <a:p>
            <a:pPr algn="l"/>
            <a:r>
              <a:rPr lang="en-US" sz="800" dirty="0">
                <a:solidFill>
                  <a:schemeClr val="bg1"/>
                </a:solidFill>
              </a:rPr>
              <a:t> </a:t>
            </a:r>
          </a:p>
          <a:p>
            <a:pPr algn="l"/>
            <a:r>
              <a:rPr lang="en-US" sz="800" dirty="0">
                <a:solidFill>
                  <a:schemeClr val="bg1"/>
                </a:solidFill>
              </a:rPr>
              <a:t>    // if not last </a:t>
            </a:r>
            <a:r>
              <a:rPr lang="en-US" sz="800" dirty="0" err="1">
                <a:solidFill>
                  <a:schemeClr val="bg1"/>
                </a:solidFill>
              </a:rPr>
              <a:t>substep</a:t>
            </a:r>
            <a:r>
              <a:rPr lang="en-US" sz="800" dirty="0">
                <a:solidFill>
                  <a:schemeClr val="bg1"/>
                </a:solidFill>
              </a:rPr>
              <a:t>, hook up to next </a:t>
            </a:r>
            <a:r>
              <a:rPr lang="en-US" sz="800" dirty="0" err="1">
                <a:solidFill>
                  <a:schemeClr val="bg1"/>
                </a:solidFill>
              </a:rPr>
              <a:t>substep</a:t>
            </a:r>
            <a:endParaRPr lang="en-US" sz="800" dirty="0">
              <a:solidFill>
                <a:schemeClr val="bg1"/>
              </a:solidFill>
            </a:endParaRPr>
          </a:p>
          <a:p>
            <a:pPr algn="l"/>
            <a:r>
              <a:rPr lang="en-US" sz="800" dirty="0">
                <a:solidFill>
                  <a:schemeClr val="bg1"/>
                </a:solidFill>
              </a:rPr>
              <a:t>    if (</a:t>
            </a:r>
            <a:r>
              <a:rPr lang="en-US" sz="800" dirty="0" err="1">
                <a:solidFill>
                  <a:schemeClr val="bg1"/>
                </a:solidFill>
              </a:rPr>
              <a:t>i</a:t>
            </a:r>
            <a:r>
              <a:rPr lang="en-US" sz="800" dirty="0">
                <a:solidFill>
                  <a:schemeClr val="bg1"/>
                </a:solidFill>
              </a:rPr>
              <a:t> != </a:t>
            </a:r>
            <a:r>
              <a:rPr lang="en-US" sz="800" dirty="0" err="1">
                <a:solidFill>
                  <a:schemeClr val="bg1"/>
                </a:solidFill>
              </a:rPr>
              <a:t>lastIndex</a:t>
            </a:r>
            <a:r>
              <a:rPr lang="en-US" sz="800" dirty="0">
                <a:solidFill>
                  <a:schemeClr val="bg1"/>
                </a:solidFill>
              </a:rPr>
              <a:t>) {</a:t>
            </a:r>
          </a:p>
          <a:p>
            <a:pPr algn="l"/>
            <a:r>
              <a:rPr lang="en-US" sz="800" dirty="0">
                <a:solidFill>
                  <a:schemeClr val="bg1"/>
                </a:solidFill>
              </a:rPr>
              <a:t>        </a:t>
            </a:r>
            <a:r>
              <a:rPr lang="en-US" sz="800" dirty="0" err="1">
                <a:solidFill>
                  <a:schemeClr val="bg1"/>
                </a:solidFill>
              </a:rPr>
              <a:t>substep</a:t>
            </a:r>
            <a:r>
              <a:rPr lang="en-US" sz="800" dirty="0">
                <a:solidFill>
                  <a:schemeClr val="bg1"/>
                </a:solidFill>
              </a:rPr>
              <a:t>[</a:t>
            </a:r>
            <a:r>
              <a:rPr lang="en-US" sz="800" dirty="0" err="1">
                <a:solidFill>
                  <a:schemeClr val="bg1"/>
                </a:solidFill>
              </a:rPr>
              <a:t>i</a:t>
            </a:r>
            <a:r>
              <a:rPr lang="en-US" sz="800" dirty="0">
                <a:solidFill>
                  <a:schemeClr val="bg1"/>
                </a:solidFill>
              </a:rPr>
              <a:t>].</a:t>
            </a:r>
            <a:r>
              <a:rPr lang="en-US" sz="800" dirty="0" err="1">
                <a:solidFill>
                  <a:schemeClr val="bg1"/>
                </a:solidFill>
              </a:rPr>
              <a:t>addChild</a:t>
            </a:r>
            <a:r>
              <a:rPr lang="en-US" sz="800" dirty="0">
                <a:solidFill>
                  <a:schemeClr val="bg1"/>
                </a:solidFill>
              </a:rPr>
              <a:t>(</a:t>
            </a:r>
            <a:r>
              <a:rPr lang="en-US" sz="800" dirty="0" err="1">
                <a:solidFill>
                  <a:schemeClr val="bg1"/>
                </a:solidFill>
              </a:rPr>
              <a:t>substep</a:t>
            </a:r>
            <a:r>
              <a:rPr lang="en-US" sz="800" dirty="0">
                <a:solidFill>
                  <a:schemeClr val="bg1"/>
                </a:solidFill>
              </a:rPr>
              <a:t>[i+1])</a:t>
            </a:r>
          </a:p>
          <a:p>
            <a:pPr algn="l"/>
            <a:r>
              <a:rPr lang="en-US" sz="800" dirty="0">
                <a:solidFill>
                  <a:schemeClr val="bg1"/>
                </a:solidFill>
              </a:rPr>
              <a:t>    // if last </a:t>
            </a:r>
            <a:r>
              <a:rPr lang="en-US" sz="800" dirty="0" err="1">
                <a:solidFill>
                  <a:schemeClr val="bg1"/>
                </a:solidFill>
              </a:rPr>
              <a:t>substep</a:t>
            </a:r>
            <a:r>
              <a:rPr lang="en-US" sz="800" dirty="0">
                <a:solidFill>
                  <a:schemeClr val="bg1"/>
                </a:solidFill>
              </a:rPr>
              <a:t>, hook up to </a:t>
            </a:r>
            <a:r>
              <a:rPr lang="en-US" sz="800" dirty="0" err="1">
                <a:solidFill>
                  <a:schemeClr val="bg1"/>
                </a:solidFill>
              </a:rPr>
              <a:t>seqCompleted</a:t>
            </a:r>
            <a:endParaRPr lang="en-US" sz="800" dirty="0">
              <a:solidFill>
                <a:schemeClr val="bg1"/>
              </a:solidFill>
            </a:endParaRPr>
          </a:p>
          <a:p>
            <a:pPr algn="l"/>
            <a:r>
              <a:rPr lang="en-US" sz="800" dirty="0">
                <a:solidFill>
                  <a:schemeClr val="bg1"/>
                </a:solidFill>
              </a:rPr>
              <a:t>    } else {</a:t>
            </a:r>
          </a:p>
          <a:p>
            <a:pPr algn="l"/>
            <a:r>
              <a:rPr lang="en-US" sz="800" dirty="0">
                <a:solidFill>
                  <a:schemeClr val="bg1"/>
                </a:solidFill>
              </a:rPr>
              <a:t>        </a:t>
            </a:r>
            <a:r>
              <a:rPr lang="en-US" sz="800" dirty="0" err="1">
                <a:solidFill>
                  <a:schemeClr val="bg1"/>
                </a:solidFill>
              </a:rPr>
              <a:t>substep.addChild</a:t>
            </a:r>
            <a:r>
              <a:rPr lang="en-US" sz="800" dirty="0">
                <a:solidFill>
                  <a:schemeClr val="bg1"/>
                </a:solidFill>
              </a:rPr>
              <a:t>(</a:t>
            </a:r>
            <a:r>
              <a:rPr lang="en-US" sz="800" dirty="0" err="1">
                <a:solidFill>
                  <a:schemeClr val="bg1"/>
                </a:solidFill>
              </a:rPr>
              <a:t>seqCompleted</a:t>
            </a:r>
            <a:r>
              <a:rPr lang="en-US" sz="800" dirty="0">
                <a:solidFill>
                  <a:schemeClr val="bg1"/>
                </a:solidFill>
              </a:rPr>
              <a:t>)</a:t>
            </a:r>
          </a:p>
          <a:p>
            <a:pPr algn="l"/>
            <a:r>
              <a:rPr lang="en-US" sz="800" dirty="0">
                <a:solidFill>
                  <a:schemeClr val="bg1"/>
                </a:solidFill>
              </a:rPr>
              <a:t>    }</a:t>
            </a:r>
          </a:p>
          <a:p>
            <a:pPr algn="l"/>
            <a:r>
              <a:rPr lang="en-US" sz="800" dirty="0">
                <a:solidFill>
                  <a:schemeClr val="bg1"/>
                </a:solidFill>
              </a:rPr>
              <a:t>    // all </a:t>
            </a:r>
            <a:r>
              <a:rPr lang="en-US" sz="800" dirty="0" err="1">
                <a:solidFill>
                  <a:schemeClr val="bg1"/>
                </a:solidFill>
              </a:rPr>
              <a:t>substeps</a:t>
            </a:r>
            <a:r>
              <a:rPr lang="en-US" sz="800" dirty="0">
                <a:solidFill>
                  <a:schemeClr val="bg1"/>
                </a:solidFill>
              </a:rPr>
              <a:t> get hooked up to </a:t>
            </a:r>
            <a:r>
              <a:rPr lang="en-US" sz="800" dirty="0" err="1">
                <a:solidFill>
                  <a:schemeClr val="bg1"/>
                </a:solidFill>
              </a:rPr>
              <a:t>seqTerminated</a:t>
            </a:r>
            <a:endParaRPr lang="en-US" sz="800" dirty="0">
              <a:solidFill>
                <a:schemeClr val="bg1"/>
              </a:solidFill>
            </a:endParaRPr>
          </a:p>
          <a:p>
            <a:pPr algn="l"/>
            <a:r>
              <a:rPr lang="en-US" sz="800" dirty="0">
                <a:solidFill>
                  <a:schemeClr val="bg1"/>
                </a:solidFill>
              </a:rPr>
              <a:t>    </a:t>
            </a:r>
            <a:r>
              <a:rPr lang="en-US" sz="800" dirty="0" err="1">
                <a:solidFill>
                  <a:schemeClr val="bg1"/>
                </a:solidFill>
              </a:rPr>
              <a:t>substep.addChild</a:t>
            </a:r>
            <a:r>
              <a:rPr lang="en-US" sz="800" dirty="0">
                <a:solidFill>
                  <a:schemeClr val="bg1"/>
                </a:solidFill>
              </a:rPr>
              <a:t>(</a:t>
            </a:r>
            <a:r>
              <a:rPr lang="en-US" sz="800" dirty="0" err="1">
                <a:solidFill>
                  <a:schemeClr val="bg1"/>
                </a:solidFill>
              </a:rPr>
              <a:t>seqTerminated</a:t>
            </a:r>
            <a:r>
              <a:rPr lang="en-US" sz="800" dirty="0">
                <a:solidFill>
                  <a:schemeClr val="bg1"/>
                </a:solidFill>
              </a:rPr>
              <a:t>)</a:t>
            </a:r>
          </a:p>
          <a:p>
            <a:pPr algn="l"/>
            <a:r>
              <a:rPr lang="en-US" sz="800" dirty="0">
                <a:solidFill>
                  <a:schemeClr val="bg1"/>
                </a:solidFill>
              </a:rPr>
              <a:t>  }</a:t>
            </a:r>
          </a:p>
          <a:p>
            <a:pPr algn="l"/>
            <a:r>
              <a:rPr lang="en-US" sz="800" dirty="0">
                <a:solidFill>
                  <a:schemeClr val="bg1"/>
                </a:solidFill>
              </a:rPr>
              <a:t> </a:t>
            </a:r>
          </a:p>
          <a:p>
            <a:pPr algn="l"/>
            <a:r>
              <a:rPr lang="en-US" sz="800" dirty="0">
                <a:solidFill>
                  <a:schemeClr val="bg1"/>
                </a:solidFill>
              </a:rPr>
              <a:t>  // hook up children</a:t>
            </a:r>
          </a:p>
          <a:p>
            <a:pPr algn="l"/>
            <a:r>
              <a:rPr lang="en-US" sz="800" dirty="0">
                <a:solidFill>
                  <a:schemeClr val="bg1"/>
                </a:solidFill>
              </a:rPr>
              <a:t>  children = </a:t>
            </a:r>
            <a:r>
              <a:rPr lang="en-US" sz="800" dirty="0" err="1">
                <a:solidFill>
                  <a:schemeClr val="bg1"/>
                </a:solidFill>
              </a:rPr>
              <a:t>node.getChildren</a:t>
            </a:r>
            <a:endParaRPr lang="en-US" sz="800" dirty="0">
              <a:solidFill>
                <a:schemeClr val="bg1"/>
              </a:solidFill>
            </a:endParaRPr>
          </a:p>
          <a:p>
            <a:pPr algn="l"/>
            <a:r>
              <a:rPr lang="en-US" sz="800" dirty="0">
                <a:solidFill>
                  <a:schemeClr val="bg1"/>
                </a:solidFill>
              </a:rPr>
              <a:t>  for (child in children) {</a:t>
            </a:r>
          </a:p>
          <a:p>
            <a:pPr algn="l"/>
            <a:r>
              <a:rPr lang="en-US" sz="800" dirty="0">
                <a:solidFill>
                  <a:schemeClr val="bg1"/>
                </a:solidFill>
              </a:rPr>
              <a:t>    // hook up </a:t>
            </a:r>
            <a:r>
              <a:rPr lang="en-US" sz="800" dirty="0" err="1">
                <a:solidFill>
                  <a:schemeClr val="bg1"/>
                </a:solidFill>
              </a:rPr>
              <a:t>seqTerminated</a:t>
            </a:r>
            <a:r>
              <a:rPr lang="en-US" sz="800" dirty="0">
                <a:solidFill>
                  <a:schemeClr val="bg1"/>
                </a:solidFill>
              </a:rPr>
              <a:t> to any children of status terminated</a:t>
            </a:r>
          </a:p>
          <a:p>
            <a:pPr algn="l"/>
            <a:r>
              <a:rPr lang="en-US" sz="800" dirty="0">
                <a:solidFill>
                  <a:schemeClr val="bg1"/>
                </a:solidFill>
              </a:rPr>
              <a:t>    if (</a:t>
            </a:r>
            <a:r>
              <a:rPr lang="en-US" sz="800" dirty="0" err="1">
                <a:solidFill>
                  <a:schemeClr val="bg1"/>
                </a:solidFill>
              </a:rPr>
              <a:t>child.getStatus</a:t>
            </a:r>
            <a:r>
              <a:rPr lang="en-US" sz="800" dirty="0">
                <a:solidFill>
                  <a:schemeClr val="bg1"/>
                </a:solidFill>
              </a:rPr>
              <a:t> == terminated) {</a:t>
            </a:r>
          </a:p>
          <a:p>
            <a:pPr algn="l"/>
            <a:r>
              <a:rPr lang="en-US" sz="800" dirty="0">
                <a:solidFill>
                  <a:schemeClr val="bg1"/>
                </a:solidFill>
              </a:rPr>
              <a:t>      </a:t>
            </a:r>
            <a:r>
              <a:rPr lang="en-US" sz="800" dirty="0" err="1">
                <a:solidFill>
                  <a:schemeClr val="bg1"/>
                </a:solidFill>
              </a:rPr>
              <a:t>seqTerminated.addChild</a:t>
            </a:r>
            <a:r>
              <a:rPr lang="en-US" sz="800" dirty="0">
                <a:solidFill>
                  <a:schemeClr val="bg1"/>
                </a:solidFill>
              </a:rPr>
              <a:t>(child)</a:t>
            </a:r>
          </a:p>
          <a:p>
            <a:pPr algn="l"/>
            <a:r>
              <a:rPr lang="en-US" sz="800" dirty="0">
                <a:solidFill>
                  <a:schemeClr val="bg1"/>
                </a:solidFill>
              </a:rPr>
              <a:t>    // hook up all other children to </a:t>
            </a:r>
            <a:r>
              <a:rPr lang="en-US" sz="800" dirty="0" err="1">
                <a:solidFill>
                  <a:schemeClr val="bg1"/>
                </a:solidFill>
              </a:rPr>
              <a:t>seqCompleted</a:t>
            </a:r>
            <a:endParaRPr lang="en-US" sz="800" dirty="0">
              <a:solidFill>
                <a:schemeClr val="bg1"/>
              </a:solidFill>
            </a:endParaRPr>
          </a:p>
          <a:p>
            <a:pPr algn="l"/>
            <a:r>
              <a:rPr lang="en-US" sz="800" dirty="0">
                <a:solidFill>
                  <a:schemeClr val="bg1"/>
                </a:solidFill>
              </a:rPr>
              <a:t>    } else if {</a:t>
            </a:r>
          </a:p>
          <a:p>
            <a:pPr algn="l"/>
            <a:r>
              <a:rPr lang="en-US" sz="800" dirty="0">
                <a:solidFill>
                  <a:schemeClr val="bg1"/>
                </a:solidFill>
              </a:rPr>
              <a:t>      </a:t>
            </a:r>
            <a:r>
              <a:rPr lang="en-US" sz="800" dirty="0" err="1">
                <a:solidFill>
                  <a:schemeClr val="bg1"/>
                </a:solidFill>
              </a:rPr>
              <a:t>leafCompleted.addChild</a:t>
            </a:r>
            <a:r>
              <a:rPr lang="en-US" sz="800" dirty="0">
                <a:solidFill>
                  <a:schemeClr val="bg1"/>
                </a:solidFill>
              </a:rPr>
              <a:t>(child)</a:t>
            </a:r>
          </a:p>
          <a:p>
            <a:pPr algn="l"/>
            <a:r>
              <a:rPr lang="en-US" sz="800" dirty="0">
                <a:solidFill>
                  <a:schemeClr val="bg1"/>
                </a:solidFill>
              </a:rPr>
              <a:t>    }</a:t>
            </a:r>
          </a:p>
          <a:p>
            <a:pPr algn="l"/>
            <a:r>
              <a:rPr lang="en-US" sz="800" dirty="0">
                <a:solidFill>
                  <a:schemeClr val="bg1"/>
                </a:solidFill>
              </a:rPr>
              <a:t>  }</a:t>
            </a:r>
          </a:p>
          <a:p>
            <a:pPr algn="l"/>
            <a:r>
              <a:rPr lang="en-US" sz="800" dirty="0">
                <a:solidFill>
                  <a:schemeClr val="bg1"/>
                </a:solidFill>
              </a:rPr>
              <a:t> </a:t>
            </a:r>
          </a:p>
          <a:p>
            <a:pPr algn="l"/>
            <a:r>
              <a:rPr lang="en-US" sz="800" dirty="0">
                <a:solidFill>
                  <a:schemeClr val="bg1"/>
                </a:solidFill>
              </a:rPr>
              <a:t>  return new </a:t>
            </a:r>
            <a:r>
              <a:rPr lang="en-US" sz="800" dirty="0" err="1">
                <a:solidFill>
                  <a:schemeClr val="bg1"/>
                </a:solidFill>
              </a:rPr>
              <a:t>nodeList</a:t>
            </a:r>
            <a:r>
              <a:rPr lang="en-US" sz="800" dirty="0">
                <a:solidFill>
                  <a:schemeClr val="bg1"/>
                </a:solidFill>
              </a:rPr>
              <a:t>(</a:t>
            </a:r>
            <a:r>
              <a:rPr lang="en-US" sz="800" dirty="0" err="1">
                <a:solidFill>
                  <a:schemeClr val="bg1"/>
                </a:solidFill>
              </a:rPr>
              <a:t>seqPosted,seqStarted,seqCompleted,seqTerminated</a:t>
            </a:r>
            <a:r>
              <a:rPr lang="en-US" sz="800" dirty="0">
                <a:solidFill>
                  <a:schemeClr val="bg1"/>
                </a:solidFill>
              </a:rPr>
              <a:t>)</a:t>
            </a:r>
          </a:p>
          <a:p>
            <a:pPr algn="l"/>
            <a:r>
              <a:rPr lang="en-US" sz="800" dirty="0">
                <a:solidFill>
                  <a:schemeClr val="bg1"/>
                </a:solidFill>
              </a:rPr>
              <a:t>}</a:t>
            </a:r>
          </a:p>
        </p:txBody>
      </p:sp>
      <p:grpSp>
        <p:nvGrpSpPr>
          <p:cNvPr id="2" name="Group 1">
            <a:extLst>
              <a:ext uri="{FF2B5EF4-FFF2-40B4-BE49-F238E27FC236}">
                <a16:creationId xmlns:a16="http://schemas.microsoft.com/office/drawing/2014/main" id="{B3A6BCF1-2B79-AD44-971B-0F5E73582BF0}"/>
              </a:ext>
            </a:extLst>
          </p:cNvPr>
          <p:cNvGrpSpPr/>
          <p:nvPr/>
        </p:nvGrpSpPr>
        <p:grpSpPr>
          <a:xfrm>
            <a:off x="1393079" y="100206"/>
            <a:ext cx="6287873" cy="670643"/>
            <a:chOff x="861200" y="112235"/>
            <a:chExt cx="2624382" cy="669894"/>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325270" y="112235"/>
              <a:ext cx="2160312"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Leaf &amp; sequential templates</a:t>
              </a:r>
            </a:p>
          </p:txBody>
        </p:sp>
        <p:sp>
          <p:nvSpPr>
            <p:cNvPr id="19" name="Google Shape;696;p39">
              <a:extLst>
                <a:ext uri="{FF2B5EF4-FFF2-40B4-BE49-F238E27FC236}">
                  <a16:creationId xmlns:a16="http://schemas.microsoft.com/office/drawing/2014/main" id="{174F7257-57FD-0B48-B18B-23A3FB562318}"/>
                </a:ext>
              </a:extLst>
            </p:cNvPr>
            <p:cNvSpPr txBox="1">
              <a:spLocks/>
            </p:cNvSpPr>
            <p:nvPr/>
          </p:nvSpPr>
          <p:spPr>
            <a:xfrm>
              <a:off x="861200" y="199024"/>
              <a:ext cx="544349" cy="535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2800" b="1" dirty="0">
                  <a:solidFill>
                    <a:schemeClr val="tx1"/>
                  </a:solidFill>
                </a:rPr>
                <a:t>{ }</a:t>
              </a:r>
            </a:p>
          </p:txBody>
        </p:sp>
      </p:grpSp>
      <p:sp>
        <p:nvSpPr>
          <p:cNvPr id="4" name="Rectangle 3">
            <a:extLst>
              <a:ext uri="{FF2B5EF4-FFF2-40B4-BE49-F238E27FC236}">
                <a16:creationId xmlns:a16="http://schemas.microsoft.com/office/drawing/2014/main" id="{A1871B1B-8DEB-4040-A3B8-A3CDB3318D7D}"/>
              </a:ext>
            </a:extLst>
          </p:cNvPr>
          <p:cNvSpPr/>
          <p:nvPr/>
        </p:nvSpPr>
        <p:spPr>
          <a:xfrm>
            <a:off x="644264" y="723143"/>
            <a:ext cx="3645229" cy="4031873"/>
          </a:xfrm>
          <a:prstGeom prst="rect">
            <a:avLst/>
          </a:prstGeom>
        </p:spPr>
        <p:txBody>
          <a:bodyPr wrap="square">
            <a:spAutoFit/>
          </a:bodyPr>
          <a:lstStyle/>
          <a:p>
            <a:r>
              <a:rPr lang="en-US" sz="800" b="1" dirty="0" err="1">
                <a:solidFill>
                  <a:schemeClr val="bg1"/>
                </a:solidFill>
              </a:rPr>
              <a:t>leafTemplate</a:t>
            </a:r>
            <a:r>
              <a:rPr lang="en-US" sz="800" b="1" dirty="0">
                <a:solidFill>
                  <a:schemeClr val="bg1"/>
                </a:solidFill>
              </a:rPr>
              <a:t>(node)</a:t>
            </a:r>
            <a:r>
              <a:rPr lang="en-US" sz="800" dirty="0">
                <a:solidFill>
                  <a:schemeClr val="bg1"/>
                </a:solidFill>
              </a:rPr>
              <a:t> {</a:t>
            </a:r>
          </a:p>
          <a:p>
            <a:r>
              <a:rPr lang="en-US" sz="800" dirty="0">
                <a:solidFill>
                  <a:schemeClr val="bg1"/>
                </a:solidFill>
              </a:rPr>
              <a:t> </a:t>
            </a:r>
          </a:p>
          <a:p>
            <a:r>
              <a:rPr lang="en-US" sz="800" dirty="0">
                <a:solidFill>
                  <a:schemeClr val="bg1"/>
                </a:solidFill>
              </a:rPr>
              <a:t>  // create template nodes</a:t>
            </a:r>
          </a:p>
          <a:p>
            <a:r>
              <a:rPr lang="en-US" sz="800" dirty="0">
                <a:solidFill>
                  <a:schemeClr val="bg1"/>
                </a:solidFill>
              </a:rPr>
              <a:t>  </a:t>
            </a:r>
            <a:r>
              <a:rPr lang="en-US" sz="800" dirty="0" err="1">
                <a:solidFill>
                  <a:schemeClr val="bg1"/>
                </a:solidFill>
              </a:rPr>
              <a:t>leafPosted</a:t>
            </a:r>
            <a:r>
              <a:rPr lang="en-US" sz="800" dirty="0">
                <a:solidFill>
                  <a:schemeClr val="bg1"/>
                </a:solidFill>
              </a:rPr>
              <a:t> = new node()</a:t>
            </a:r>
          </a:p>
          <a:p>
            <a:r>
              <a:rPr lang="en-US" sz="800" dirty="0">
                <a:solidFill>
                  <a:schemeClr val="bg1"/>
                </a:solidFill>
              </a:rPr>
              <a:t>  </a:t>
            </a:r>
            <a:r>
              <a:rPr lang="en-US" sz="800" dirty="0" err="1">
                <a:solidFill>
                  <a:schemeClr val="bg1"/>
                </a:solidFill>
              </a:rPr>
              <a:t>leafStarted</a:t>
            </a:r>
            <a:r>
              <a:rPr lang="en-US" sz="800" dirty="0">
                <a:solidFill>
                  <a:schemeClr val="bg1"/>
                </a:solidFill>
              </a:rPr>
              <a:t> = new node()</a:t>
            </a:r>
          </a:p>
          <a:p>
            <a:r>
              <a:rPr lang="en-US" sz="800" dirty="0">
                <a:solidFill>
                  <a:schemeClr val="bg1"/>
                </a:solidFill>
              </a:rPr>
              <a:t>  </a:t>
            </a:r>
            <a:r>
              <a:rPr lang="en-US" sz="800" dirty="0" err="1">
                <a:solidFill>
                  <a:schemeClr val="bg1"/>
                </a:solidFill>
              </a:rPr>
              <a:t>leafCompleted</a:t>
            </a:r>
            <a:r>
              <a:rPr lang="en-US" sz="800" dirty="0">
                <a:solidFill>
                  <a:schemeClr val="bg1"/>
                </a:solidFill>
              </a:rPr>
              <a:t> = new node()</a:t>
            </a:r>
          </a:p>
          <a:p>
            <a:r>
              <a:rPr lang="en-US" sz="800" dirty="0">
                <a:solidFill>
                  <a:schemeClr val="bg1"/>
                </a:solidFill>
              </a:rPr>
              <a:t>  </a:t>
            </a:r>
            <a:r>
              <a:rPr lang="en-US" sz="800" dirty="0" err="1">
                <a:solidFill>
                  <a:schemeClr val="bg1"/>
                </a:solidFill>
              </a:rPr>
              <a:t>leafTerminated</a:t>
            </a:r>
            <a:r>
              <a:rPr lang="en-US" sz="800" dirty="0">
                <a:solidFill>
                  <a:schemeClr val="bg1"/>
                </a:solidFill>
              </a:rPr>
              <a:t> = new node()</a:t>
            </a:r>
          </a:p>
          <a:p>
            <a:r>
              <a:rPr lang="en-US" sz="800" dirty="0">
                <a:solidFill>
                  <a:schemeClr val="bg1"/>
                </a:solidFill>
              </a:rPr>
              <a:t> </a:t>
            </a:r>
          </a:p>
          <a:p>
            <a:r>
              <a:rPr lang="en-US" sz="800" dirty="0">
                <a:solidFill>
                  <a:schemeClr val="bg1"/>
                </a:solidFill>
              </a:rPr>
              <a:t>  // hook template nodes to each other</a:t>
            </a:r>
          </a:p>
          <a:p>
            <a:r>
              <a:rPr lang="en-US" sz="800" dirty="0">
                <a:solidFill>
                  <a:schemeClr val="bg1"/>
                </a:solidFill>
              </a:rPr>
              <a:t>  </a:t>
            </a:r>
            <a:r>
              <a:rPr lang="en-US" sz="800" dirty="0" err="1">
                <a:solidFill>
                  <a:schemeClr val="bg1"/>
                </a:solidFill>
              </a:rPr>
              <a:t>leafPosted.addChild</a:t>
            </a:r>
            <a:r>
              <a:rPr lang="en-US" sz="800" dirty="0">
                <a:solidFill>
                  <a:schemeClr val="bg1"/>
                </a:solidFill>
              </a:rPr>
              <a:t>(</a:t>
            </a:r>
            <a:r>
              <a:rPr lang="en-US" sz="800" dirty="0" err="1">
                <a:solidFill>
                  <a:schemeClr val="bg1"/>
                </a:solidFill>
              </a:rPr>
              <a:t>leafStarted</a:t>
            </a:r>
            <a:r>
              <a:rPr lang="en-US" sz="800" dirty="0">
                <a:solidFill>
                  <a:schemeClr val="bg1"/>
                </a:solidFill>
              </a:rPr>
              <a:t>)</a:t>
            </a:r>
          </a:p>
          <a:p>
            <a:r>
              <a:rPr lang="en-US" sz="800" dirty="0">
                <a:solidFill>
                  <a:schemeClr val="bg1"/>
                </a:solidFill>
              </a:rPr>
              <a:t>  </a:t>
            </a:r>
            <a:r>
              <a:rPr lang="en-US" sz="800" dirty="0" err="1">
                <a:solidFill>
                  <a:schemeClr val="bg1"/>
                </a:solidFill>
              </a:rPr>
              <a:t>leafStarted.addChild</a:t>
            </a:r>
            <a:r>
              <a:rPr lang="en-US" sz="800" dirty="0">
                <a:solidFill>
                  <a:schemeClr val="bg1"/>
                </a:solidFill>
              </a:rPr>
              <a:t>(</a:t>
            </a:r>
            <a:r>
              <a:rPr lang="en-US" sz="800" dirty="0" err="1">
                <a:solidFill>
                  <a:schemeClr val="bg1"/>
                </a:solidFill>
              </a:rPr>
              <a:t>leafCompleted</a:t>
            </a:r>
            <a:r>
              <a:rPr lang="en-US" sz="800" dirty="0">
                <a:solidFill>
                  <a:schemeClr val="bg1"/>
                </a:solidFill>
              </a:rPr>
              <a:t>)</a:t>
            </a:r>
          </a:p>
          <a:p>
            <a:r>
              <a:rPr lang="en-US" sz="800" dirty="0">
                <a:solidFill>
                  <a:schemeClr val="bg1"/>
                </a:solidFill>
              </a:rPr>
              <a:t>  </a:t>
            </a:r>
            <a:r>
              <a:rPr lang="en-US" sz="800" dirty="0" err="1">
                <a:solidFill>
                  <a:schemeClr val="bg1"/>
                </a:solidFill>
              </a:rPr>
              <a:t>leafStarted.addChild</a:t>
            </a:r>
            <a:r>
              <a:rPr lang="en-US" sz="800" dirty="0">
                <a:solidFill>
                  <a:schemeClr val="bg1"/>
                </a:solidFill>
              </a:rPr>
              <a:t>(</a:t>
            </a:r>
            <a:r>
              <a:rPr lang="en-US" sz="800" dirty="0" err="1">
                <a:solidFill>
                  <a:schemeClr val="bg1"/>
                </a:solidFill>
              </a:rPr>
              <a:t>leafTerminated</a:t>
            </a:r>
            <a:r>
              <a:rPr lang="en-US" sz="800" dirty="0">
                <a:solidFill>
                  <a:schemeClr val="bg1"/>
                </a:solidFill>
              </a:rPr>
              <a:t>)</a:t>
            </a:r>
          </a:p>
          <a:p>
            <a:r>
              <a:rPr lang="en-US" sz="800" dirty="0">
                <a:solidFill>
                  <a:schemeClr val="bg1"/>
                </a:solidFill>
              </a:rPr>
              <a:t> </a:t>
            </a:r>
          </a:p>
          <a:p>
            <a:r>
              <a:rPr lang="en-US" sz="800" dirty="0">
                <a:solidFill>
                  <a:schemeClr val="bg1"/>
                </a:solidFill>
              </a:rPr>
              <a:t>  // hook up parents</a:t>
            </a:r>
          </a:p>
          <a:p>
            <a:r>
              <a:rPr lang="en-US" sz="800" dirty="0">
                <a:solidFill>
                  <a:schemeClr val="bg1"/>
                </a:solidFill>
              </a:rPr>
              <a:t>  parents = </a:t>
            </a:r>
            <a:r>
              <a:rPr lang="en-US" sz="800" dirty="0" err="1">
                <a:solidFill>
                  <a:schemeClr val="bg1"/>
                </a:solidFill>
              </a:rPr>
              <a:t>node.getParents</a:t>
            </a:r>
            <a:endParaRPr lang="en-US" sz="800" dirty="0">
              <a:solidFill>
                <a:schemeClr val="bg1"/>
              </a:solidFill>
            </a:endParaRPr>
          </a:p>
          <a:p>
            <a:r>
              <a:rPr lang="en-US" sz="800" dirty="0">
                <a:solidFill>
                  <a:schemeClr val="bg1"/>
                </a:solidFill>
              </a:rPr>
              <a:t>  for (parent in parents) {</a:t>
            </a:r>
          </a:p>
          <a:p>
            <a:r>
              <a:rPr lang="en-US" sz="800" dirty="0">
                <a:solidFill>
                  <a:schemeClr val="bg1"/>
                </a:solidFill>
              </a:rPr>
              <a:t>    </a:t>
            </a:r>
            <a:r>
              <a:rPr lang="en-US" sz="800" dirty="0" err="1">
                <a:solidFill>
                  <a:schemeClr val="bg1"/>
                </a:solidFill>
              </a:rPr>
              <a:t>parent.addChild</a:t>
            </a:r>
            <a:r>
              <a:rPr lang="en-US" sz="800" dirty="0">
                <a:solidFill>
                  <a:schemeClr val="bg1"/>
                </a:solidFill>
              </a:rPr>
              <a:t>(</a:t>
            </a:r>
            <a:r>
              <a:rPr lang="en-US" sz="800" dirty="0" err="1">
                <a:solidFill>
                  <a:schemeClr val="bg1"/>
                </a:solidFill>
              </a:rPr>
              <a:t>leafPosted</a:t>
            </a:r>
            <a:r>
              <a:rPr lang="en-US" sz="800" dirty="0">
                <a:solidFill>
                  <a:schemeClr val="bg1"/>
                </a:solidFill>
              </a:rPr>
              <a:t>)</a:t>
            </a:r>
          </a:p>
          <a:p>
            <a:r>
              <a:rPr lang="en-US" sz="800" dirty="0">
                <a:solidFill>
                  <a:schemeClr val="bg1"/>
                </a:solidFill>
              </a:rPr>
              <a:t>  }</a:t>
            </a:r>
          </a:p>
          <a:p>
            <a:r>
              <a:rPr lang="en-US" sz="800" dirty="0">
                <a:solidFill>
                  <a:schemeClr val="bg1"/>
                </a:solidFill>
              </a:rPr>
              <a:t> </a:t>
            </a:r>
          </a:p>
          <a:p>
            <a:r>
              <a:rPr lang="en-US" sz="800" dirty="0">
                <a:solidFill>
                  <a:schemeClr val="bg1"/>
                </a:solidFill>
              </a:rPr>
              <a:t>  // hook up children</a:t>
            </a:r>
          </a:p>
          <a:p>
            <a:r>
              <a:rPr lang="en-US" sz="800" dirty="0">
                <a:solidFill>
                  <a:schemeClr val="bg1"/>
                </a:solidFill>
              </a:rPr>
              <a:t>  children = </a:t>
            </a:r>
            <a:r>
              <a:rPr lang="en-US" sz="800" dirty="0" err="1">
                <a:solidFill>
                  <a:schemeClr val="bg1"/>
                </a:solidFill>
              </a:rPr>
              <a:t>node.getChildren</a:t>
            </a:r>
            <a:endParaRPr lang="en-US" sz="800" dirty="0">
              <a:solidFill>
                <a:schemeClr val="bg1"/>
              </a:solidFill>
            </a:endParaRPr>
          </a:p>
          <a:p>
            <a:r>
              <a:rPr lang="en-US" sz="800" dirty="0">
                <a:solidFill>
                  <a:schemeClr val="bg1"/>
                </a:solidFill>
              </a:rPr>
              <a:t>  for (child in children) {</a:t>
            </a:r>
          </a:p>
          <a:p>
            <a:r>
              <a:rPr lang="en-US" sz="800" dirty="0">
                <a:solidFill>
                  <a:schemeClr val="bg1"/>
                </a:solidFill>
              </a:rPr>
              <a:t>    if (</a:t>
            </a:r>
            <a:r>
              <a:rPr lang="en-US" sz="800" dirty="0" err="1">
                <a:solidFill>
                  <a:schemeClr val="bg1"/>
                </a:solidFill>
              </a:rPr>
              <a:t>child.getStatus</a:t>
            </a:r>
            <a:r>
              <a:rPr lang="en-US" sz="800" dirty="0">
                <a:solidFill>
                  <a:schemeClr val="bg1"/>
                </a:solidFill>
              </a:rPr>
              <a:t> == terminated) {</a:t>
            </a:r>
          </a:p>
          <a:p>
            <a:r>
              <a:rPr lang="en-US" sz="800" dirty="0">
                <a:solidFill>
                  <a:schemeClr val="bg1"/>
                </a:solidFill>
              </a:rPr>
              <a:t>      </a:t>
            </a:r>
            <a:r>
              <a:rPr lang="en-US" sz="800" dirty="0" err="1">
                <a:solidFill>
                  <a:schemeClr val="bg1"/>
                </a:solidFill>
              </a:rPr>
              <a:t>leafTerminated.addChild</a:t>
            </a:r>
            <a:r>
              <a:rPr lang="en-US" sz="800" dirty="0">
                <a:solidFill>
                  <a:schemeClr val="bg1"/>
                </a:solidFill>
              </a:rPr>
              <a:t>(child)</a:t>
            </a:r>
          </a:p>
          <a:p>
            <a:r>
              <a:rPr lang="en-US" sz="800" dirty="0">
                <a:solidFill>
                  <a:schemeClr val="bg1"/>
                </a:solidFill>
              </a:rPr>
              <a:t>    } else if (</a:t>
            </a:r>
            <a:r>
              <a:rPr lang="en-US" sz="800" dirty="0" err="1">
                <a:solidFill>
                  <a:schemeClr val="bg1"/>
                </a:solidFill>
              </a:rPr>
              <a:t>child.getStatus</a:t>
            </a:r>
            <a:r>
              <a:rPr lang="en-US" sz="800" dirty="0">
                <a:solidFill>
                  <a:schemeClr val="bg1"/>
                </a:solidFill>
              </a:rPr>
              <a:t> == completed) {</a:t>
            </a:r>
          </a:p>
          <a:p>
            <a:r>
              <a:rPr lang="en-US" sz="800" dirty="0">
                <a:solidFill>
                  <a:schemeClr val="bg1"/>
                </a:solidFill>
              </a:rPr>
              <a:t>      </a:t>
            </a:r>
            <a:r>
              <a:rPr lang="en-US" sz="800" dirty="0" err="1">
                <a:solidFill>
                  <a:schemeClr val="bg1"/>
                </a:solidFill>
              </a:rPr>
              <a:t>leafCompleted.addChild</a:t>
            </a:r>
            <a:r>
              <a:rPr lang="en-US" sz="800" dirty="0">
                <a:solidFill>
                  <a:schemeClr val="bg1"/>
                </a:solidFill>
              </a:rPr>
              <a:t>(child)</a:t>
            </a:r>
          </a:p>
          <a:p>
            <a:r>
              <a:rPr lang="en-US" sz="800" dirty="0">
                <a:solidFill>
                  <a:schemeClr val="bg1"/>
                </a:solidFill>
              </a:rPr>
              <a:t>    }</a:t>
            </a:r>
          </a:p>
          <a:p>
            <a:r>
              <a:rPr lang="en-US" sz="800" dirty="0">
                <a:solidFill>
                  <a:schemeClr val="bg1"/>
                </a:solidFill>
              </a:rPr>
              <a:t>  }</a:t>
            </a:r>
          </a:p>
          <a:p>
            <a:r>
              <a:rPr lang="en-US" sz="800" dirty="0">
                <a:solidFill>
                  <a:schemeClr val="bg1"/>
                </a:solidFill>
              </a:rPr>
              <a:t> </a:t>
            </a:r>
          </a:p>
          <a:p>
            <a:r>
              <a:rPr lang="en-US" sz="800" dirty="0">
                <a:solidFill>
                  <a:schemeClr val="bg1"/>
                </a:solidFill>
              </a:rPr>
              <a:t>  return new </a:t>
            </a:r>
            <a:r>
              <a:rPr lang="en-US" sz="800" dirty="0" err="1">
                <a:solidFill>
                  <a:schemeClr val="bg1"/>
                </a:solidFill>
              </a:rPr>
              <a:t>nodeList</a:t>
            </a:r>
            <a:r>
              <a:rPr lang="en-US" sz="800" dirty="0">
                <a:solidFill>
                  <a:schemeClr val="bg1"/>
                </a:solidFill>
              </a:rPr>
              <a:t>(</a:t>
            </a:r>
            <a:r>
              <a:rPr lang="en-US" sz="800" dirty="0" err="1">
                <a:solidFill>
                  <a:schemeClr val="bg1"/>
                </a:solidFill>
              </a:rPr>
              <a:t>leafPosted,leafStarted,leafCompleted,leafTerminated</a:t>
            </a:r>
            <a:r>
              <a:rPr lang="en-US" sz="800" dirty="0">
                <a:solidFill>
                  <a:schemeClr val="bg1"/>
                </a:solidFill>
              </a:rPr>
              <a:t>)</a:t>
            </a:r>
          </a:p>
          <a:p>
            <a:r>
              <a:rPr lang="en-US" sz="800" dirty="0">
                <a:solidFill>
                  <a:schemeClr val="bg1"/>
                </a:solidFill>
              </a:rPr>
              <a:t>}</a:t>
            </a:r>
          </a:p>
        </p:txBody>
      </p:sp>
      <p:sp>
        <p:nvSpPr>
          <p:cNvPr id="8" name="TextBox 7">
            <a:extLst>
              <a:ext uri="{FF2B5EF4-FFF2-40B4-BE49-F238E27FC236}">
                <a16:creationId xmlns:a16="http://schemas.microsoft.com/office/drawing/2014/main" id="{ED0546DE-083A-E541-9D0B-5C5953DFC516}"/>
              </a:ext>
            </a:extLst>
          </p:cNvPr>
          <p:cNvSpPr txBox="1"/>
          <p:nvPr/>
        </p:nvSpPr>
        <p:spPr>
          <a:xfrm>
            <a:off x="144909" y="974132"/>
            <a:ext cx="675249" cy="677108"/>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p>
          <a:p>
            <a:r>
              <a:rPr lang="en-US" sz="200" dirty="0">
                <a:solidFill>
                  <a:schemeClr val="tx2"/>
                </a:solidFill>
                <a:latin typeface="Roboto Condensed" panose="02000000000000000000" pitchFamily="2" charset="0"/>
                <a:ea typeface="Roboto Condensed" panose="02000000000000000000" pitchFamily="2" charset="0"/>
              </a:rPr>
              <a:t> </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sometimes</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 </a:t>
            </a:r>
            <a:r>
              <a:rPr lang="en-US" dirty="0">
                <a:solidFill>
                  <a:schemeClr val="tx2"/>
                </a:solidFill>
                <a:latin typeface="Roboto Condensed" panose="02000000000000000000" pitchFamily="2" charset="0"/>
                <a:ea typeface="Roboto Condensed" panose="02000000000000000000" pitchFamily="2" charset="0"/>
              </a:rPr>
              <a:t>O(n!)</a:t>
            </a:r>
          </a:p>
        </p:txBody>
      </p:sp>
      <p:sp>
        <p:nvSpPr>
          <p:cNvPr id="9" name="TextBox 8">
            <a:extLst>
              <a:ext uri="{FF2B5EF4-FFF2-40B4-BE49-F238E27FC236}">
                <a16:creationId xmlns:a16="http://schemas.microsoft.com/office/drawing/2014/main" id="{129769F9-351D-804F-BB17-C21F1CD0DE87}"/>
              </a:ext>
            </a:extLst>
          </p:cNvPr>
          <p:cNvSpPr txBox="1"/>
          <p:nvPr/>
        </p:nvSpPr>
        <p:spPr>
          <a:xfrm>
            <a:off x="4031532" y="968346"/>
            <a:ext cx="675249" cy="677108"/>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p>
          <a:p>
            <a:r>
              <a:rPr lang="en-US" sz="200" dirty="0">
                <a:solidFill>
                  <a:schemeClr val="tx2"/>
                </a:solidFill>
                <a:latin typeface="Roboto Condensed" panose="02000000000000000000" pitchFamily="2" charset="0"/>
                <a:ea typeface="Roboto Condensed" panose="02000000000000000000" pitchFamily="2" charset="0"/>
              </a:rPr>
              <a:t> </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sometimes</a:t>
            </a:r>
            <a:br>
              <a:rPr lang="en-US" sz="800" dirty="0">
                <a:solidFill>
                  <a:schemeClr val="tx2"/>
                </a:solidFill>
                <a:latin typeface="Roboto Condensed" panose="02000000000000000000" pitchFamily="2" charset="0"/>
                <a:ea typeface="Roboto Condensed" panose="02000000000000000000" pitchFamily="2" charset="0"/>
              </a:rPr>
            </a:br>
            <a:r>
              <a:rPr lang="en-US" sz="800" dirty="0">
                <a:solidFill>
                  <a:schemeClr val="tx2"/>
                </a:solidFill>
                <a:latin typeface="Roboto Condensed" panose="02000000000000000000" pitchFamily="2" charset="0"/>
                <a:ea typeface="Roboto Condensed" panose="02000000000000000000" pitchFamily="2" charset="0"/>
              </a:rPr>
              <a:t> </a:t>
            </a:r>
            <a:r>
              <a:rPr lang="en-US" dirty="0">
                <a:solidFill>
                  <a:schemeClr val="tx2"/>
                </a:solidFill>
                <a:latin typeface="Roboto Condensed" panose="02000000000000000000" pitchFamily="2" charset="0"/>
                <a:ea typeface="Roboto Condensed" panose="02000000000000000000" pitchFamily="2" charset="0"/>
              </a:rPr>
              <a:t>O(n!)</a:t>
            </a:r>
          </a:p>
        </p:txBody>
      </p:sp>
    </p:spTree>
    <p:extLst>
      <p:ext uri="{BB962C8B-B14F-4D97-AF65-F5344CB8AC3E}">
        <p14:creationId xmlns:p14="http://schemas.microsoft.com/office/powerpoint/2010/main" val="122616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3" name="Google Shape;701;p39">
            <a:extLst>
              <a:ext uri="{FF2B5EF4-FFF2-40B4-BE49-F238E27FC236}">
                <a16:creationId xmlns:a16="http://schemas.microsoft.com/office/drawing/2014/main" id="{BAB12691-2C30-854F-A34A-8CFD5CD68427}"/>
              </a:ext>
            </a:extLst>
          </p:cNvPr>
          <p:cNvSpPr/>
          <p:nvPr/>
        </p:nvSpPr>
        <p:spPr>
          <a:xfrm>
            <a:off x="1806923" y="225341"/>
            <a:ext cx="492457" cy="489851"/>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1;p34">
            <a:extLst>
              <a:ext uri="{FF2B5EF4-FFF2-40B4-BE49-F238E27FC236}">
                <a16:creationId xmlns:a16="http://schemas.microsoft.com/office/drawing/2014/main" id="{E4241B4C-BDDC-1048-AC62-3171393AFF2D}"/>
              </a:ext>
            </a:extLst>
          </p:cNvPr>
          <p:cNvSpPr txBox="1">
            <a:spLocks noGrp="1"/>
          </p:cNvSpPr>
          <p:nvPr>
            <p:ph type="subTitle" idx="1"/>
          </p:nvPr>
        </p:nvSpPr>
        <p:spPr>
          <a:xfrm>
            <a:off x="4451223" y="671740"/>
            <a:ext cx="4341615" cy="4134677"/>
          </a:xfrm>
          <a:prstGeom prst="rect">
            <a:avLst/>
          </a:prstGeom>
        </p:spPr>
        <p:txBody>
          <a:bodyPr spcFirstLastPara="1" wrap="square" lIns="91425" tIns="91425" rIns="91425" bIns="91425" anchor="t" anchorCtr="0">
            <a:noAutofit/>
          </a:bodyPr>
          <a:lstStyle/>
          <a:p>
            <a:pPr algn="l"/>
            <a:endParaRPr lang="en-US" sz="800" dirty="0">
              <a:latin typeface="+mj-lt"/>
            </a:endParaRPr>
          </a:p>
          <a:p>
            <a:pPr algn="l"/>
            <a:endParaRPr lang="en-US" sz="800" dirty="0">
              <a:latin typeface="+mj-lt"/>
            </a:endParaRPr>
          </a:p>
          <a:p>
            <a:pPr algn="l"/>
            <a:r>
              <a:rPr lang="en-US" sz="800" dirty="0">
                <a:latin typeface="+mj-lt"/>
              </a:rPr>
              <a:t>// else if showing </a:t>
            </a:r>
            <a:r>
              <a:rPr lang="en-US" sz="800" dirty="0" err="1">
                <a:latin typeface="+mj-lt"/>
              </a:rPr>
              <a:t>interleavings</a:t>
            </a:r>
            <a:endParaRPr lang="en-US" sz="800" dirty="0">
              <a:latin typeface="+mj-lt"/>
            </a:endParaRPr>
          </a:p>
          <a:p>
            <a:pPr algn="l"/>
            <a:r>
              <a:rPr lang="en-US" sz="800" dirty="0">
                <a:latin typeface="+mj-lt"/>
              </a:rPr>
              <a:t>  } else {</a:t>
            </a:r>
          </a:p>
          <a:p>
            <a:pPr algn="l"/>
            <a:r>
              <a:rPr lang="en-US" sz="800" dirty="0">
                <a:latin typeface="+mj-lt"/>
              </a:rPr>
              <a:t> </a:t>
            </a:r>
          </a:p>
          <a:p>
            <a:pPr algn="l"/>
            <a:r>
              <a:rPr lang="en-US" sz="800" dirty="0">
                <a:latin typeface="+mj-lt"/>
              </a:rPr>
              <a:t>    // get </a:t>
            </a:r>
            <a:r>
              <a:rPr lang="en-US" sz="800" dirty="0" err="1">
                <a:latin typeface="+mj-lt"/>
              </a:rPr>
              <a:t>interleavings</a:t>
            </a:r>
            <a:r>
              <a:rPr lang="en-US" sz="800" dirty="0">
                <a:latin typeface="+mj-lt"/>
              </a:rPr>
              <a:t> &amp; store in global </a:t>
            </a:r>
            <a:r>
              <a:rPr lang="en-US" sz="800" dirty="0" err="1">
                <a:latin typeface="+mj-lt"/>
              </a:rPr>
              <a:t>interleavings</a:t>
            </a:r>
            <a:r>
              <a:rPr lang="en-US" sz="800" dirty="0">
                <a:latin typeface="+mj-lt"/>
              </a:rPr>
              <a:t> variable</a:t>
            </a:r>
          </a:p>
          <a:p>
            <a:pPr algn="l"/>
            <a:r>
              <a:rPr lang="en-US" sz="800" dirty="0">
                <a:latin typeface="+mj-lt"/>
              </a:rPr>
              <a:t>    l=0                 // index of first element to permute</a:t>
            </a:r>
          </a:p>
          <a:p>
            <a:pPr algn="l"/>
            <a:r>
              <a:rPr lang="en-US" sz="800" dirty="0">
                <a:latin typeface="+mj-lt"/>
              </a:rPr>
              <a:t>    r=</a:t>
            </a:r>
            <a:r>
              <a:rPr lang="en-US" sz="800" dirty="0" err="1">
                <a:latin typeface="+mj-lt"/>
              </a:rPr>
              <a:t>child.length</a:t>
            </a:r>
            <a:r>
              <a:rPr lang="en-US" sz="800" dirty="0">
                <a:latin typeface="+mj-lt"/>
              </a:rPr>
              <a:t> - 1  // index of last element to permute</a:t>
            </a:r>
          </a:p>
          <a:p>
            <a:pPr algn="l"/>
            <a:r>
              <a:rPr lang="en-US" sz="800" dirty="0">
                <a:latin typeface="+mj-lt"/>
              </a:rPr>
              <a:t>    </a:t>
            </a:r>
            <a:r>
              <a:rPr lang="en-US" sz="800" dirty="0" err="1">
                <a:latin typeface="+mj-lt"/>
              </a:rPr>
              <a:t>getInterleavings</a:t>
            </a:r>
            <a:r>
              <a:rPr lang="en-US" sz="800" dirty="0">
                <a:latin typeface="+mj-lt"/>
              </a:rPr>
              <a:t>(children, l, r) // stores permutations in </a:t>
            </a:r>
            <a:r>
              <a:rPr lang="en-US" sz="800" dirty="0" err="1">
                <a:latin typeface="+mj-lt"/>
              </a:rPr>
              <a:t>interleavings</a:t>
            </a:r>
            <a:r>
              <a:rPr lang="en-US" sz="800" dirty="0">
                <a:latin typeface="+mj-lt"/>
              </a:rPr>
              <a:t> global variable</a:t>
            </a:r>
          </a:p>
          <a:p>
            <a:pPr algn="l"/>
            <a:r>
              <a:rPr lang="en-US" sz="800" dirty="0">
                <a:latin typeface="+mj-lt"/>
              </a:rPr>
              <a:t> </a:t>
            </a:r>
          </a:p>
          <a:p>
            <a:pPr algn="l"/>
            <a:r>
              <a:rPr lang="en-US" sz="800" dirty="0">
                <a:latin typeface="+mj-lt"/>
              </a:rPr>
              <a:t>    // clean up the </a:t>
            </a:r>
            <a:r>
              <a:rPr lang="en-US" sz="800" dirty="0" err="1">
                <a:latin typeface="+mj-lt"/>
              </a:rPr>
              <a:t>interleavings</a:t>
            </a:r>
            <a:endParaRPr lang="en-US" sz="800" dirty="0">
              <a:latin typeface="+mj-lt"/>
            </a:endParaRPr>
          </a:p>
          <a:p>
            <a:pPr algn="l"/>
            <a:r>
              <a:rPr lang="en-US" sz="800" dirty="0">
                <a:latin typeface="+mj-lt"/>
              </a:rPr>
              <a:t>    for (interleaving in </a:t>
            </a:r>
            <a:r>
              <a:rPr lang="en-US" sz="800" dirty="0" err="1">
                <a:latin typeface="+mj-lt"/>
              </a:rPr>
              <a:t>interleavings</a:t>
            </a:r>
            <a:r>
              <a:rPr lang="en-US" sz="800" dirty="0">
                <a:latin typeface="+mj-lt"/>
              </a:rPr>
              <a:t>) {</a:t>
            </a:r>
          </a:p>
          <a:p>
            <a:pPr algn="l"/>
            <a:r>
              <a:rPr lang="en-US" sz="800" dirty="0">
                <a:latin typeface="+mj-lt"/>
              </a:rPr>
              <a:t>      for (</a:t>
            </a:r>
            <a:r>
              <a:rPr lang="en-US" sz="800" dirty="0" err="1">
                <a:latin typeface="+mj-lt"/>
              </a:rPr>
              <a:t>i</a:t>
            </a:r>
            <a:r>
              <a:rPr lang="en-US" sz="800" dirty="0">
                <a:latin typeface="+mj-lt"/>
              </a:rPr>
              <a:t>=0; </a:t>
            </a:r>
            <a:r>
              <a:rPr lang="en-US" sz="800" dirty="0" err="1">
                <a:latin typeface="+mj-lt"/>
              </a:rPr>
              <a:t>i</a:t>
            </a:r>
            <a:r>
              <a:rPr lang="en-US" sz="800" dirty="0">
                <a:latin typeface="+mj-lt"/>
              </a:rPr>
              <a:t> &lt; </a:t>
            </a:r>
            <a:r>
              <a:rPr lang="en-US" sz="800" dirty="0" err="1">
                <a:latin typeface="+mj-lt"/>
              </a:rPr>
              <a:t>interleaving.length</a:t>
            </a:r>
            <a:r>
              <a:rPr lang="en-US" sz="800" dirty="0">
                <a:latin typeface="+mj-lt"/>
              </a:rPr>
              <a:t>; </a:t>
            </a:r>
            <a:r>
              <a:rPr lang="en-US" sz="800" dirty="0" err="1">
                <a:latin typeface="+mj-lt"/>
              </a:rPr>
              <a:t>i</a:t>
            </a:r>
            <a:r>
              <a:rPr lang="en-US" sz="800" dirty="0">
                <a:latin typeface="+mj-lt"/>
              </a:rPr>
              <a:t>++) {</a:t>
            </a:r>
          </a:p>
          <a:p>
            <a:pPr algn="l"/>
            <a:r>
              <a:rPr lang="en-US" sz="800" dirty="0">
                <a:latin typeface="+mj-lt"/>
              </a:rPr>
              <a:t>        </a:t>
            </a:r>
            <a:r>
              <a:rPr lang="en-US" sz="800" dirty="0" err="1">
                <a:latin typeface="+mj-lt"/>
              </a:rPr>
              <a:t>thisNode</a:t>
            </a:r>
            <a:r>
              <a:rPr lang="en-US" sz="800" dirty="0">
                <a:latin typeface="+mj-lt"/>
              </a:rPr>
              <a:t> = interleaving[</a:t>
            </a:r>
            <a:r>
              <a:rPr lang="en-US" sz="800" dirty="0" err="1">
                <a:latin typeface="+mj-lt"/>
              </a:rPr>
              <a:t>i</a:t>
            </a:r>
            <a:r>
              <a:rPr lang="en-US" sz="800" dirty="0">
                <a:latin typeface="+mj-lt"/>
              </a:rPr>
              <a:t>]</a:t>
            </a:r>
          </a:p>
          <a:p>
            <a:pPr algn="l"/>
            <a:r>
              <a:rPr lang="en-US" sz="800" dirty="0">
                <a:latin typeface="+mj-lt"/>
              </a:rPr>
              <a:t>        </a:t>
            </a:r>
            <a:r>
              <a:rPr lang="en-US" sz="800" dirty="0" err="1">
                <a:latin typeface="+mj-lt"/>
              </a:rPr>
              <a:t>thisNode.removeChildren</a:t>
            </a:r>
            <a:r>
              <a:rPr lang="en-US" sz="800" dirty="0">
                <a:latin typeface="+mj-lt"/>
              </a:rPr>
              <a:t>()                 // remove original children from each node</a:t>
            </a:r>
          </a:p>
          <a:p>
            <a:pPr algn="l"/>
            <a:r>
              <a:rPr lang="en-US" sz="800" dirty="0">
                <a:latin typeface="+mj-lt"/>
              </a:rPr>
              <a:t>        if (</a:t>
            </a:r>
            <a:r>
              <a:rPr lang="en-US" sz="800" dirty="0" err="1">
                <a:latin typeface="+mj-lt"/>
              </a:rPr>
              <a:t>i</a:t>
            </a:r>
            <a:r>
              <a:rPr lang="en-US" sz="800" dirty="0">
                <a:latin typeface="+mj-lt"/>
              </a:rPr>
              <a:t> == 0) {</a:t>
            </a:r>
          </a:p>
          <a:p>
            <a:pPr algn="l"/>
            <a:r>
              <a:rPr lang="en-US" sz="800" dirty="0">
                <a:latin typeface="+mj-lt"/>
              </a:rPr>
              <a:t>          </a:t>
            </a:r>
            <a:r>
              <a:rPr lang="en-US" sz="800" dirty="0" err="1">
                <a:latin typeface="+mj-lt"/>
              </a:rPr>
              <a:t>parStarted.addChild</a:t>
            </a:r>
            <a:r>
              <a:rPr lang="en-US" sz="800" dirty="0">
                <a:latin typeface="+mj-lt"/>
              </a:rPr>
              <a:t>(</a:t>
            </a:r>
            <a:r>
              <a:rPr lang="en-US" sz="800" dirty="0" err="1">
                <a:latin typeface="+mj-lt"/>
              </a:rPr>
              <a:t>thisNode</a:t>
            </a:r>
            <a:r>
              <a:rPr lang="en-US" sz="800" dirty="0">
                <a:latin typeface="+mj-lt"/>
              </a:rPr>
              <a:t>)           // hook up first node in each interleaving to </a:t>
            </a:r>
            <a:r>
              <a:rPr lang="en-US" sz="800" dirty="0" err="1">
                <a:latin typeface="+mj-lt"/>
              </a:rPr>
              <a:t>parStarted</a:t>
            </a:r>
            <a:endParaRPr lang="en-US" sz="800" dirty="0">
              <a:latin typeface="+mj-lt"/>
            </a:endParaRPr>
          </a:p>
          <a:p>
            <a:pPr algn="l"/>
            <a:r>
              <a:rPr lang="en-US" sz="800" dirty="0">
                <a:latin typeface="+mj-lt"/>
              </a:rPr>
              <a:t>        }</a:t>
            </a:r>
          </a:p>
          <a:p>
            <a:pPr algn="l"/>
            <a:r>
              <a:rPr lang="en-US" sz="800" dirty="0">
                <a:latin typeface="+mj-lt"/>
              </a:rPr>
              <a:t>        if (</a:t>
            </a:r>
            <a:r>
              <a:rPr lang="en-US" sz="800" dirty="0" err="1">
                <a:latin typeface="+mj-lt"/>
              </a:rPr>
              <a:t>i</a:t>
            </a:r>
            <a:r>
              <a:rPr lang="en-US" sz="800" dirty="0">
                <a:latin typeface="+mj-lt"/>
              </a:rPr>
              <a:t> &lt; </a:t>
            </a:r>
            <a:r>
              <a:rPr lang="en-US" sz="800" dirty="0" err="1">
                <a:latin typeface="+mj-lt"/>
              </a:rPr>
              <a:t>interleavings.length</a:t>
            </a:r>
            <a:r>
              <a:rPr lang="en-US" sz="800" dirty="0">
                <a:latin typeface="+mj-lt"/>
              </a:rPr>
              <a:t> - 1) {</a:t>
            </a:r>
          </a:p>
          <a:p>
            <a:pPr algn="l"/>
            <a:r>
              <a:rPr lang="en-US" sz="800" dirty="0">
                <a:latin typeface="+mj-lt"/>
              </a:rPr>
              <a:t>          </a:t>
            </a:r>
            <a:r>
              <a:rPr lang="en-US" sz="800" dirty="0" err="1">
                <a:latin typeface="+mj-lt"/>
              </a:rPr>
              <a:t>nextNode</a:t>
            </a:r>
            <a:r>
              <a:rPr lang="en-US" sz="800" dirty="0">
                <a:latin typeface="+mj-lt"/>
              </a:rPr>
              <a:t> = interleaving[</a:t>
            </a:r>
            <a:r>
              <a:rPr lang="en-US" sz="800" dirty="0" err="1">
                <a:latin typeface="+mj-lt"/>
              </a:rPr>
              <a:t>i</a:t>
            </a:r>
            <a:r>
              <a:rPr lang="en-US" sz="800" dirty="0">
                <a:latin typeface="+mj-lt"/>
              </a:rPr>
              <a:t> + 1]</a:t>
            </a:r>
          </a:p>
          <a:p>
            <a:pPr algn="l"/>
            <a:r>
              <a:rPr lang="en-US" sz="800" dirty="0">
                <a:latin typeface="+mj-lt"/>
              </a:rPr>
              <a:t>          </a:t>
            </a:r>
            <a:r>
              <a:rPr lang="en-US" sz="800" dirty="0" err="1">
                <a:latin typeface="+mj-lt"/>
              </a:rPr>
              <a:t>thisNode.addChild</a:t>
            </a:r>
            <a:r>
              <a:rPr lang="en-US" sz="800" dirty="0">
                <a:latin typeface="+mj-lt"/>
              </a:rPr>
              <a:t>(</a:t>
            </a:r>
            <a:r>
              <a:rPr lang="en-US" sz="800" dirty="0" err="1">
                <a:latin typeface="+mj-lt"/>
              </a:rPr>
              <a:t>nextNode</a:t>
            </a:r>
            <a:r>
              <a:rPr lang="en-US" sz="800" dirty="0">
                <a:latin typeface="+mj-lt"/>
              </a:rPr>
              <a:t>)             // link interleaving nodes in the order of each permutation</a:t>
            </a:r>
          </a:p>
          <a:p>
            <a:pPr algn="l"/>
            <a:r>
              <a:rPr lang="en-US" sz="800" dirty="0">
                <a:latin typeface="+mj-lt"/>
              </a:rPr>
              <a:t>        }</a:t>
            </a:r>
          </a:p>
          <a:p>
            <a:pPr algn="l"/>
            <a:r>
              <a:rPr lang="en-US" sz="800" dirty="0">
                <a:latin typeface="+mj-lt"/>
              </a:rPr>
              <a:t>      }</a:t>
            </a:r>
          </a:p>
          <a:p>
            <a:pPr algn="l"/>
            <a:r>
              <a:rPr lang="en-US" sz="800" dirty="0">
                <a:latin typeface="+mj-lt"/>
              </a:rPr>
              <a:t>    } </a:t>
            </a:r>
          </a:p>
          <a:p>
            <a:pPr algn="l"/>
            <a:r>
              <a:rPr lang="en-US" sz="800" dirty="0">
                <a:latin typeface="+mj-lt"/>
              </a:rPr>
              <a:t>   … </a:t>
            </a:r>
          </a:p>
          <a:p>
            <a:pPr algn="l"/>
            <a:r>
              <a:rPr lang="en-US" sz="800" dirty="0">
                <a:latin typeface="+mj-lt"/>
              </a:rPr>
              <a:t>  }</a:t>
            </a:r>
          </a:p>
          <a:p>
            <a:pPr algn="l"/>
            <a:r>
              <a:rPr lang="en-US" sz="800" dirty="0">
                <a:latin typeface="+mj-lt"/>
              </a:rPr>
              <a:t>}</a:t>
            </a:r>
          </a:p>
          <a:p>
            <a:pPr algn="l"/>
            <a:endParaRPr lang="en-US" sz="800" dirty="0">
              <a:solidFill>
                <a:schemeClr val="bg1"/>
              </a:solidFill>
              <a:latin typeface="+mj-lt"/>
            </a:endParaRPr>
          </a:p>
          <a:p>
            <a:pPr algn="l"/>
            <a:endParaRPr lang="en-US" sz="800" dirty="0">
              <a:solidFill>
                <a:schemeClr val="bg1"/>
              </a:solidFill>
              <a:latin typeface="+mj-lt"/>
            </a:endParaRPr>
          </a:p>
        </p:txBody>
      </p:sp>
      <p:grpSp>
        <p:nvGrpSpPr>
          <p:cNvPr id="2" name="Group 1">
            <a:extLst>
              <a:ext uri="{FF2B5EF4-FFF2-40B4-BE49-F238E27FC236}">
                <a16:creationId xmlns:a16="http://schemas.microsoft.com/office/drawing/2014/main" id="{B3A6BCF1-2B79-AD44-971B-0F5E73582BF0}"/>
              </a:ext>
            </a:extLst>
          </p:cNvPr>
          <p:cNvGrpSpPr/>
          <p:nvPr/>
        </p:nvGrpSpPr>
        <p:grpSpPr>
          <a:xfrm>
            <a:off x="1393079" y="100206"/>
            <a:ext cx="6287873" cy="670643"/>
            <a:chOff x="861200" y="112235"/>
            <a:chExt cx="2624382" cy="669894"/>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325270" y="112235"/>
              <a:ext cx="2160312"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Parallel template</a:t>
              </a:r>
            </a:p>
          </p:txBody>
        </p:sp>
        <p:sp>
          <p:nvSpPr>
            <p:cNvPr id="19" name="Google Shape;696;p39">
              <a:extLst>
                <a:ext uri="{FF2B5EF4-FFF2-40B4-BE49-F238E27FC236}">
                  <a16:creationId xmlns:a16="http://schemas.microsoft.com/office/drawing/2014/main" id="{174F7257-57FD-0B48-B18B-23A3FB562318}"/>
                </a:ext>
              </a:extLst>
            </p:cNvPr>
            <p:cNvSpPr txBox="1">
              <a:spLocks/>
            </p:cNvSpPr>
            <p:nvPr/>
          </p:nvSpPr>
          <p:spPr>
            <a:xfrm>
              <a:off x="861200" y="199024"/>
              <a:ext cx="544349" cy="535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2800" b="1" dirty="0">
                  <a:solidFill>
                    <a:schemeClr val="tx1"/>
                  </a:solidFill>
                </a:rPr>
                <a:t>{ }</a:t>
              </a:r>
            </a:p>
          </p:txBody>
        </p:sp>
      </p:grpSp>
      <p:sp>
        <p:nvSpPr>
          <p:cNvPr id="4" name="Rectangle 3">
            <a:extLst>
              <a:ext uri="{FF2B5EF4-FFF2-40B4-BE49-F238E27FC236}">
                <a16:creationId xmlns:a16="http://schemas.microsoft.com/office/drawing/2014/main" id="{A1871B1B-8DEB-4040-A3B8-A3CDB3318D7D}"/>
              </a:ext>
            </a:extLst>
          </p:cNvPr>
          <p:cNvSpPr/>
          <p:nvPr/>
        </p:nvSpPr>
        <p:spPr>
          <a:xfrm>
            <a:off x="644264" y="723143"/>
            <a:ext cx="3645229" cy="4278094"/>
          </a:xfrm>
          <a:prstGeom prst="rect">
            <a:avLst/>
          </a:prstGeom>
        </p:spPr>
        <p:txBody>
          <a:bodyPr wrap="square">
            <a:spAutoFit/>
          </a:bodyPr>
          <a:lstStyle/>
          <a:p>
            <a:endParaRPr lang="en-US" sz="800" b="1" dirty="0">
              <a:solidFill>
                <a:schemeClr val="bg1"/>
              </a:solidFill>
            </a:endParaRPr>
          </a:p>
          <a:p>
            <a:r>
              <a:rPr lang="en-US" sz="800" b="1" dirty="0" err="1">
                <a:solidFill>
                  <a:schemeClr val="bg1"/>
                </a:solidFill>
              </a:rPr>
              <a:t>parallelTemplate</a:t>
            </a:r>
            <a:r>
              <a:rPr lang="en-US" sz="800" b="1" dirty="0">
                <a:solidFill>
                  <a:schemeClr val="bg1"/>
                </a:solidFill>
              </a:rPr>
              <a:t>(node, </a:t>
            </a:r>
            <a:r>
              <a:rPr lang="en-US" sz="800" b="1" dirty="0" err="1">
                <a:solidFill>
                  <a:schemeClr val="bg1"/>
                </a:solidFill>
              </a:rPr>
              <a:t>showInterleavings</a:t>
            </a:r>
            <a:r>
              <a:rPr lang="en-US" sz="800" b="1" dirty="0">
                <a:solidFill>
                  <a:schemeClr val="bg1"/>
                </a:solidFill>
              </a:rPr>
              <a:t>)</a:t>
            </a:r>
            <a:r>
              <a:rPr lang="en-US" sz="800" dirty="0">
                <a:solidFill>
                  <a:schemeClr val="bg1"/>
                </a:solidFill>
              </a:rPr>
              <a:t> {</a:t>
            </a:r>
          </a:p>
          <a:p>
            <a:r>
              <a:rPr lang="en-US" sz="800" dirty="0">
                <a:solidFill>
                  <a:schemeClr val="bg1"/>
                </a:solidFill>
              </a:rPr>
              <a:t>   </a:t>
            </a:r>
          </a:p>
          <a:p>
            <a:r>
              <a:rPr lang="en-US" sz="800" dirty="0">
                <a:solidFill>
                  <a:schemeClr val="bg1"/>
                </a:solidFill>
              </a:rPr>
              <a:t>…</a:t>
            </a:r>
          </a:p>
          <a:p>
            <a:endParaRPr lang="en-US" sz="800" dirty="0">
              <a:solidFill>
                <a:schemeClr val="bg1"/>
              </a:solidFill>
            </a:endParaRPr>
          </a:p>
          <a:p>
            <a:r>
              <a:rPr lang="en-US" sz="800" dirty="0">
                <a:solidFill>
                  <a:schemeClr val="bg1"/>
                </a:solidFill>
              </a:rPr>
              <a:t>// if not showing </a:t>
            </a:r>
            <a:r>
              <a:rPr lang="en-US" sz="800" dirty="0" err="1">
                <a:solidFill>
                  <a:schemeClr val="bg1"/>
                </a:solidFill>
              </a:rPr>
              <a:t>interleavings</a:t>
            </a:r>
            <a:endParaRPr lang="en-US" sz="800" dirty="0">
              <a:solidFill>
                <a:schemeClr val="bg1"/>
              </a:solidFill>
            </a:endParaRPr>
          </a:p>
          <a:p>
            <a:r>
              <a:rPr lang="en-US" sz="800" dirty="0">
                <a:solidFill>
                  <a:schemeClr val="bg1"/>
                </a:solidFill>
              </a:rPr>
              <a:t>  if (!</a:t>
            </a:r>
            <a:r>
              <a:rPr lang="en-US" sz="800" dirty="0" err="1">
                <a:solidFill>
                  <a:schemeClr val="bg1"/>
                </a:solidFill>
              </a:rPr>
              <a:t>showInterleavings</a:t>
            </a:r>
            <a:r>
              <a:rPr lang="en-US" sz="800" dirty="0">
                <a:solidFill>
                  <a:schemeClr val="bg1"/>
                </a:solidFill>
              </a:rPr>
              <a:t>) {</a:t>
            </a:r>
          </a:p>
          <a:p>
            <a:r>
              <a:rPr lang="en-US" sz="800" dirty="0">
                <a:solidFill>
                  <a:schemeClr val="bg1"/>
                </a:solidFill>
              </a:rPr>
              <a:t> </a:t>
            </a:r>
          </a:p>
          <a:p>
            <a:r>
              <a:rPr lang="en-US" sz="800" dirty="0">
                <a:solidFill>
                  <a:schemeClr val="bg1"/>
                </a:solidFill>
              </a:rPr>
              <a:t>    // hook up </a:t>
            </a:r>
            <a:r>
              <a:rPr lang="en-US" sz="800" dirty="0" err="1">
                <a:solidFill>
                  <a:schemeClr val="bg1"/>
                </a:solidFill>
              </a:rPr>
              <a:t>substeps</a:t>
            </a:r>
            <a:endParaRPr lang="en-US" sz="800" dirty="0">
              <a:solidFill>
                <a:schemeClr val="bg1"/>
              </a:solidFill>
            </a:endParaRPr>
          </a:p>
          <a:p>
            <a:r>
              <a:rPr lang="en-US" sz="800" dirty="0">
                <a:solidFill>
                  <a:schemeClr val="bg1"/>
                </a:solidFill>
              </a:rPr>
              <a:t>    </a:t>
            </a:r>
            <a:r>
              <a:rPr lang="en-US" sz="800" dirty="0" err="1">
                <a:solidFill>
                  <a:schemeClr val="bg1"/>
                </a:solidFill>
              </a:rPr>
              <a:t>substeps</a:t>
            </a:r>
            <a:r>
              <a:rPr lang="en-US" sz="800" dirty="0">
                <a:solidFill>
                  <a:schemeClr val="bg1"/>
                </a:solidFill>
              </a:rPr>
              <a:t> = </a:t>
            </a:r>
            <a:r>
              <a:rPr lang="en-US" sz="800" dirty="0" err="1">
                <a:solidFill>
                  <a:schemeClr val="bg1"/>
                </a:solidFill>
              </a:rPr>
              <a:t>node.getSubsteps</a:t>
            </a:r>
            <a:endParaRPr lang="en-US" sz="800" dirty="0">
              <a:solidFill>
                <a:schemeClr val="bg1"/>
              </a:solidFill>
            </a:endParaRPr>
          </a:p>
          <a:p>
            <a:r>
              <a:rPr lang="en-US" sz="800" dirty="0">
                <a:solidFill>
                  <a:schemeClr val="bg1"/>
                </a:solidFill>
              </a:rPr>
              <a:t>    for (</a:t>
            </a:r>
            <a:r>
              <a:rPr lang="en-US" sz="800" dirty="0" err="1">
                <a:solidFill>
                  <a:schemeClr val="bg1"/>
                </a:solidFill>
              </a:rPr>
              <a:t>i</a:t>
            </a:r>
            <a:r>
              <a:rPr lang="en-US" sz="800" dirty="0">
                <a:solidFill>
                  <a:schemeClr val="bg1"/>
                </a:solidFill>
              </a:rPr>
              <a:t>=0; </a:t>
            </a:r>
            <a:r>
              <a:rPr lang="en-US" sz="800" dirty="0" err="1">
                <a:solidFill>
                  <a:schemeClr val="bg1"/>
                </a:solidFill>
              </a:rPr>
              <a:t>i</a:t>
            </a:r>
            <a:r>
              <a:rPr lang="en-US" sz="800" dirty="0">
                <a:solidFill>
                  <a:schemeClr val="bg1"/>
                </a:solidFill>
              </a:rPr>
              <a:t>&lt;</a:t>
            </a:r>
            <a:r>
              <a:rPr lang="en-US" sz="800" dirty="0" err="1">
                <a:solidFill>
                  <a:schemeClr val="bg1"/>
                </a:solidFill>
              </a:rPr>
              <a:t>substeps.length</a:t>
            </a:r>
            <a:r>
              <a:rPr lang="en-US" sz="800" dirty="0">
                <a:solidFill>
                  <a:schemeClr val="bg1"/>
                </a:solidFill>
              </a:rPr>
              <a:t>; </a:t>
            </a:r>
            <a:r>
              <a:rPr lang="en-US" sz="800" dirty="0" err="1">
                <a:solidFill>
                  <a:schemeClr val="bg1"/>
                </a:solidFill>
              </a:rPr>
              <a:t>i</a:t>
            </a:r>
            <a:r>
              <a:rPr lang="en-US" sz="800" dirty="0">
                <a:solidFill>
                  <a:schemeClr val="bg1"/>
                </a:solidFill>
              </a:rPr>
              <a:t>++) {</a:t>
            </a:r>
          </a:p>
          <a:p>
            <a:r>
              <a:rPr lang="en-US" sz="800" dirty="0">
                <a:solidFill>
                  <a:schemeClr val="bg1"/>
                </a:solidFill>
              </a:rPr>
              <a:t>      </a:t>
            </a:r>
            <a:r>
              <a:rPr lang="en-US" sz="800" dirty="0" err="1">
                <a:solidFill>
                  <a:schemeClr val="bg1"/>
                </a:solidFill>
              </a:rPr>
              <a:t>substep</a:t>
            </a:r>
            <a:r>
              <a:rPr lang="en-US" sz="800" dirty="0">
                <a:solidFill>
                  <a:schemeClr val="bg1"/>
                </a:solidFill>
              </a:rPr>
              <a:t> = </a:t>
            </a:r>
            <a:r>
              <a:rPr lang="en-US" sz="800" dirty="0" err="1">
                <a:solidFill>
                  <a:schemeClr val="bg1"/>
                </a:solidFill>
              </a:rPr>
              <a:t>substeps</a:t>
            </a:r>
            <a:r>
              <a:rPr lang="en-US" sz="800" dirty="0">
                <a:solidFill>
                  <a:schemeClr val="bg1"/>
                </a:solidFill>
              </a:rPr>
              <a:t>[</a:t>
            </a:r>
            <a:r>
              <a:rPr lang="en-US" sz="800" dirty="0" err="1">
                <a:solidFill>
                  <a:schemeClr val="bg1"/>
                </a:solidFill>
              </a:rPr>
              <a:t>i</a:t>
            </a:r>
            <a:r>
              <a:rPr lang="en-US" sz="800" dirty="0">
                <a:solidFill>
                  <a:schemeClr val="bg1"/>
                </a:solidFill>
              </a:rPr>
              <a:t>]</a:t>
            </a:r>
          </a:p>
          <a:p>
            <a:r>
              <a:rPr lang="en-US" sz="800" dirty="0">
                <a:solidFill>
                  <a:schemeClr val="bg1"/>
                </a:solidFill>
              </a:rPr>
              <a:t>      for (j=0; j&lt;</a:t>
            </a:r>
            <a:r>
              <a:rPr lang="en-US" sz="800" dirty="0" err="1">
                <a:solidFill>
                  <a:schemeClr val="bg1"/>
                </a:solidFill>
              </a:rPr>
              <a:t>substeps.length</a:t>
            </a:r>
            <a:r>
              <a:rPr lang="en-US" sz="800" dirty="0">
                <a:solidFill>
                  <a:schemeClr val="bg1"/>
                </a:solidFill>
              </a:rPr>
              <a:t>; </a:t>
            </a:r>
            <a:r>
              <a:rPr lang="en-US" sz="800" dirty="0" err="1">
                <a:solidFill>
                  <a:schemeClr val="bg1"/>
                </a:solidFill>
              </a:rPr>
              <a:t>j++</a:t>
            </a:r>
            <a:r>
              <a:rPr lang="en-US" sz="800" dirty="0">
                <a:solidFill>
                  <a:schemeClr val="bg1"/>
                </a:solidFill>
              </a:rPr>
              <a:t>) {</a:t>
            </a:r>
          </a:p>
          <a:p>
            <a:r>
              <a:rPr lang="en-US" sz="800" dirty="0">
                <a:solidFill>
                  <a:schemeClr val="bg1"/>
                </a:solidFill>
              </a:rPr>
              <a:t>        if (</a:t>
            </a:r>
            <a:r>
              <a:rPr lang="en-US" sz="800" dirty="0" err="1">
                <a:solidFill>
                  <a:schemeClr val="bg1"/>
                </a:solidFill>
              </a:rPr>
              <a:t>i</a:t>
            </a:r>
            <a:r>
              <a:rPr lang="en-US" sz="800" dirty="0">
                <a:solidFill>
                  <a:schemeClr val="bg1"/>
                </a:solidFill>
              </a:rPr>
              <a:t> != j) {</a:t>
            </a:r>
          </a:p>
          <a:p>
            <a:r>
              <a:rPr lang="en-US" sz="800" dirty="0">
                <a:solidFill>
                  <a:schemeClr val="bg1"/>
                </a:solidFill>
              </a:rPr>
              <a:t>          </a:t>
            </a:r>
            <a:r>
              <a:rPr lang="en-US" sz="800" dirty="0" err="1">
                <a:solidFill>
                  <a:schemeClr val="bg1"/>
                </a:solidFill>
              </a:rPr>
              <a:t>substep.addChild</a:t>
            </a:r>
            <a:r>
              <a:rPr lang="en-US" sz="800" dirty="0">
                <a:solidFill>
                  <a:schemeClr val="bg1"/>
                </a:solidFill>
              </a:rPr>
              <a:t>(</a:t>
            </a:r>
            <a:r>
              <a:rPr lang="en-US" sz="800" dirty="0" err="1">
                <a:solidFill>
                  <a:schemeClr val="bg1"/>
                </a:solidFill>
              </a:rPr>
              <a:t>substep</a:t>
            </a:r>
            <a:r>
              <a:rPr lang="en-US" sz="800" dirty="0">
                <a:solidFill>
                  <a:schemeClr val="bg1"/>
                </a:solidFill>
              </a:rPr>
              <a:t>[j])</a:t>
            </a:r>
          </a:p>
          <a:p>
            <a:r>
              <a:rPr lang="en-US" sz="800" dirty="0">
                <a:solidFill>
                  <a:schemeClr val="bg1"/>
                </a:solidFill>
              </a:rPr>
              <a:t>        }</a:t>
            </a:r>
          </a:p>
          <a:p>
            <a:r>
              <a:rPr lang="en-US" sz="800" dirty="0">
                <a:solidFill>
                  <a:schemeClr val="bg1"/>
                </a:solidFill>
              </a:rPr>
              <a:t>      }</a:t>
            </a:r>
          </a:p>
          <a:p>
            <a:r>
              <a:rPr lang="en-US" sz="800" dirty="0">
                <a:solidFill>
                  <a:schemeClr val="bg1"/>
                </a:solidFill>
              </a:rPr>
              <a:t>      </a:t>
            </a:r>
            <a:r>
              <a:rPr lang="en-US" sz="800" dirty="0" err="1">
                <a:solidFill>
                  <a:schemeClr val="bg1"/>
                </a:solidFill>
              </a:rPr>
              <a:t>substep.addChild</a:t>
            </a:r>
            <a:r>
              <a:rPr lang="en-US" sz="800" dirty="0">
                <a:solidFill>
                  <a:schemeClr val="bg1"/>
                </a:solidFill>
              </a:rPr>
              <a:t>(</a:t>
            </a:r>
            <a:r>
              <a:rPr lang="en-US" sz="800" dirty="0" err="1">
                <a:solidFill>
                  <a:schemeClr val="bg1"/>
                </a:solidFill>
              </a:rPr>
              <a:t>parCompleted</a:t>
            </a:r>
            <a:r>
              <a:rPr lang="en-US" sz="800" dirty="0">
                <a:solidFill>
                  <a:schemeClr val="bg1"/>
                </a:solidFill>
              </a:rPr>
              <a:t>)</a:t>
            </a:r>
          </a:p>
          <a:p>
            <a:r>
              <a:rPr lang="en-US" sz="800" dirty="0">
                <a:solidFill>
                  <a:schemeClr val="bg1"/>
                </a:solidFill>
              </a:rPr>
              <a:t>      </a:t>
            </a:r>
            <a:r>
              <a:rPr lang="en-US" sz="800" dirty="0" err="1">
                <a:solidFill>
                  <a:schemeClr val="bg1"/>
                </a:solidFill>
              </a:rPr>
              <a:t>substep.addChild</a:t>
            </a:r>
            <a:r>
              <a:rPr lang="en-US" sz="800" dirty="0">
                <a:solidFill>
                  <a:schemeClr val="bg1"/>
                </a:solidFill>
              </a:rPr>
              <a:t>(</a:t>
            </a:r>
            <a:r>
              <a:rPr lang="en-US" sz="800" dirty="0" err="1">
                <a:solidFill>
                  <a:schemeClr val="bg1"/>
                </a:solidFill>
              </a:rPr>
              <a:t>parTerminated</a:t>
            </a:r>
            <a:r>
              <a:rPr lang="en-US" sz="800" dirty="0">
                <a:solidFill>
                  <a:schemeClr val="bg1"/>
                </a:solidFill>
              </a:rPr>
              <a:t>)</a:t>
            </a:r>
          </a:p>
          <a:p>
            <a:r>
              <a:rPr lang="en-US" sz="800" dirty="0">
                <a:solidFill>
                  <a:schemeClr val="bg1"/>
                </a:solidFill>
              </a:rPr>
              <a:t>    }</a:t>
            </a:r>
          </a:p>
          <a:p>
            <a:r>
              <a:rPr lang="en-US" sz="800" dirty="0">
                <a:solidFill>
                  <a:schemeClr val="bg1"/>
                </a:solidFill>
              </a:rPr>
              <a:t> </a:t>
            </a:r>
          </a:p>
          <a:p>
            <a:r>
              <a:rPr lang="en-US" sz="800" dirty="0">
                <a:solidFill>
                  <a:schemeClr val="bg1"/>
                </a:solidFill>
              </a:rPr>
              <a:t>    // hook up children</a:t>
            </a:r>
          </a:p>
          <a:p>
            <a:r>
              <a:rPr lang="en-US" sz="800" dirty="0">
                <a:solidFill>
                  <a:schemeClr val="bg1"/>
                </a:solidFill>
              </a:rPr>
              <a:t>    for (child in children) {</a:t>
            </a:r>
          </a:p>
          <a:p>
            <a:r>
              <a:rPr lang="en-US" sz="800" dirty="0">
                <a:solidFill>
                  <a:schemeClr val="bg1"/>
                </a:solidFill>
              </a:rPr>
              <a:t>      // hook up </a:t>
            </a:r>
            <a:r>
              <a:rPr lang="en-US" sz="800" dirty="0" err="1">
                <a:solidFill>
                  <a:schemeClr val="bg1"/>
                </a:solidFill>
              </a:rPr>
              <a:t>parTerminated</a:t>
            </a:r>
            <a:r>
              <a:rPr lang="en-US" sz="800" dirty="0">
                <a:solidFill>
                  <a:schemeClr val="bg1"/>
                </a:solidFill>
              </a:rPr>
              <a:t> to any children of status terminated</a:t>
            </a:r>
          </a:p>
          <a:p>
            <a:r>
              <a:rPr lang="en-US" sz="800" dirty="0">
                <a:solidFill>
                  <a:schemeClr val="bg1"/>
                </a:solidFill>
              </a:rPr>
              <a:t>      if (</a:t>
            </a:r>
            <a:r>
              <a:rPr lang="en-US" sz="800" dirty="0" err="1">
                <a:solidFill>
                  <a:schemeClr val="bg1"/>
                </a:solidFill>
              </a:rPr>
              <a:t>child.getStatus</a:t>
            </a:r>
            <a:r>
              <a:rPr lang="en-US" sz="800" dirty="0">
                <a:solidFill>
                  <a:schemeClr val="bg1"/>
                </a:solidFill>
              </a:rPr>
              <a:t> == terminated) {</a:t>
            </a:r>
          </a:p>
          <a:p>
            <a:r>
              <a:rPr lang="en-US" sz="800" dirty="0">
                <a:solidFill>
                  <a:schemeClr val="bg1"/>
                </a:solidFill>
              </a:rPr>
              <a:t>        </a:t>
            </a:r>
            <a:r>
              <a:rPr lang="en-US" sz="800" dirty="0" err="1">
                <a:solidFill>
                  <a:schemeClr val="bg1"/>
                </a:solidFill>
              </a:rPr>
              <a:t>parTerminated.addChild</a:t>
            </a:r>
            <a:r>
              <a:rPr lang="en-US" sz="800" dirty="0">
                <a:solidFill>
                  <a:schemeClr val="bg1"/>
                </a:solidFill>
              </a:rPr>
              <a:t>(child)</a:t>
            </a:r>
          </a:p>
          <a:p>
            <a:r>
              <a:rPr lang="en-US" sz="800" dirty="0">
                <a:solidFill>
                  <a:schemeClr val="bg1"/>
                </a:solidFill>
              </a:rPr>
              <a:t>      // hook up all other children to </a:t>
            </a:r>
            <a:r>
              <a:rPr lang="en-US" sz="800" dirty="0" err="1">
                <a:solidFill>
                  <a:schemeClr val="bg1"/>
                </a:solidFill>
              </a:rPr>
              <a:t>leafCompleted</a:t>
            </a:r>
            <a:endParaRPr lang="en-US" sz="800" dirty="0">
              <a:solidFill>
                <a:schemeClr val="bg1"/>
              </a:solidFill>
            </a:endParaRPr>
          </a:p>
          <a:p>
            <a:r>
              <a:rPr lang="en-US" sz="800" dirty="0">
                <a:solidFill>
                  <a:schemeClr val="bg1"/>
                </a:solidFill>
              </a:rPr>
              <a:t>      } else if {</a:t>
            </a:r>
          </a:p>
          <a:p>
            <a:r>
              <a:rPr lang="en-US" sz="800" dirty="0">
                <a:solidFill>
                  <a:schemeClr val="bg1"/>
                </a:solidFill>
              </a:rPr>
              <a:t>        </a:t>
            </a:r>
            <a:r>
              <a:rPr lang="en-US" sz="800" dirty="0" err="1">
                <a:solidFill>
                  <a:schemeClr val="bg1"/>
                </a:solidFill>
              </a:rPr>
              <a:t>parCompleted.addChild</a:t>
            </a:r>
            <a:r>
              <a:rPr lang="en-US" sz="800" dirty="0">
                <a:solidFill>
                  <a:schemeClr val="bg1"/>
                </a:solidFill>
              </a:rPr>
              <a:t>(child)</a:t>
            </a:r>
          </a:p>
          <a:p>
            <a:r>
              <a:rPr lang="en-US" sz="800" dirty="0">
                <a:solidFill>
                  <a:schemeClr val="bg1"/>
                </a:solidFill>
              </a:rPr>
              <a:t>      }</a:t>
            </a:r>
          </a:p>
          <a:p>
            <a:r>
              <a:rPr lang="en-US" sz="800" dirty="0">
                <a:solidFill>
                  <a:schemeClr val="bg1"/>
                </a:solidFill>
              </a:rPr>
              <a:t>    }</a:t>
            </a:r>
          </a:p>
          <a:p>
            <a:r>
              <a:rPr lang="en-US" sz="800" dirty="0">
                <a:solidFill>
                  <a:schemeClr val="bg1"/>
                </a:solidFill>
              </a:rPr>
              <a:t> </a:t>
            </a:r>
          </a:p>
          <a:p>
            <a:r>
              <a:rPr lang="en-US" sz="800" dirty="0">
                <a:solidFill>
                  <a:schemeClr val="bg1"/>
                </a:solidFill>
              </a:rPr>
              <a:t>    …</a:t>
            </a:r>
          </a:p>
          <a:p>
            <a:r>
              <a:rPr lang="en-US" sz="800" dirty="0">
                <a:solidFill>
                  <a:schemeClr val="bg1"/>
                </a:solidFill>
              </a:rPr>
              <a:t> </a:t>
            </a:r>
          </a:p>
        </p:txBody>
      </p:sp>
      <p:sp>
        <p:nvSpPr>
          <p:cNvPr id="9" name="TextBox 8">
            <a:extLst>
              <a:ext uri="{FF2B5EF4-FFF2-40B4-BE49-F238E27FC236}">
                <a16:creationId xmlns:a16="http://schemas.microsoft.com/office/drawing/2014/main" id="{83D9A781-F4DF-9C43-8692-61D07351D681}"/>
              </a:ext>
            </a:extLst>
          </p:cNvPr>
          <p:cNvSpPr txBox="1"/>
          <p:nvPr/>
        </p:nvSpPr>
        <p:spPr>
          <a:xfrm>
            <a:off x="4179260" y="1646180"/>
            <a:ext cx="675249" cy="307777"/>
          </a:xfrm>
          <a:prstGeom prst="rect">
            <a:avLst/>
          </a:prstGeom>
          <a:noFill/>
        </p:spPr>
        <p:txBody>
          <a:bodyPr wrap="square" rtlCol="0">
            <a:spAutoFit/>
          </a:bodyPr>
          <a:lstStyle/>
          <a:p>
            <a:r>
              <a:rPr lang="en-US" sz="800" dirty="0">
                <a:solidFill>
                  <a:schemeClr val="tx2"/>
                </a:solidFill>
                <a:latin typeface="Roboto Condensed" panose="02000000000000000000" pitchFamily="2" charset="0"/>
                <a:ea typeface="Roboto Condensed" panose="02000000000000000000" pitchFamily="2" charset="0"/>
              </a:rPr>
              <a:t> </a:t>
            </a:r>
            <a:r>
              <a:rPr lang="en-US" dirty="0">
                <a:solidFill>
                  <a:schemeClr val="tx2"/>
                </a:solidFill>
                <a:latin typeface="Roboto Condensed" panose="02000000000000000000" pitchFamily="2" charset="0"/>
                <a:ea typeface="Roboto Condensed" panose="02000000000000000000" pitchFamily="2" charset="0"/>
              </a:rPr>
              <a:t>O(n!)</a:t>
            </a:r>
          </a:p>
        </p:txBody>
      </p:sp>
      <p:sp>
        <p:nvSpPr>
          <p:cNvPr id="10" name="TextBox 9">
            <a:extLst>
              <a:ext uri="{FF2B5EF4-FFF2-40B4-BE49-F238E27FC236}">
                <a16:creationId xmlns:a16="http://schemas.microsoft.com/office/drawing/2014/main" id="{014B1A90-68FD-754C-8110-B6BC290282D3}"/>
              </a:ext>
            </a:extLst>
          </p:cNvPr>
          <p:cNvSpPr txBox="1"/>
          <p:nvPr/>
        </p:nvSpPr>
        <p:spPr>
          <a:xfrm>
            <a:off x="297309" y="2047042"/>
            <a:ext cx="675249" cy="307777"/>
          </a:xfrm>
          <a:prstGeom prst="rect">
            <a:avLst/>
          </a:prstGeom>
          <a:noFill/>
        </p:spPr>
        <p:txBody>
          <a:bodyPr wrap="square" rtlCol="0">
            <a:spAutoFit/>
          </a:bodyPr>
          <a:lstStyle/>
          <a:p>
            <a:r>
              <a:rPr lang="en-US" dirty="0">
                <a:solidFill>
                  <a:schemeClr val="tx2"/>
                </a:solidFill>
                <a:latin typeface="Roboto Condensed" panose="02000000000000000000" pitchFamily="2" charset="0"/>
                <a:ea typeface="Roboto Condensed" panose="02000000000000000000" pitchFamily="2" charset="0"/>
              </a:rPr>
              <a:t>O(n</a:t>
            </a:r>
            <a:r>
              <a:rPr lang="en-US" baseline="30000" dirty="0">
                <a:solidFill>
                  <a:schemeClr val="tx2"/>
                </a:solidFill>
                <a:latin typeface="Roboto Condensed" panose="02000000000000000000" pitchFamily="2" charset="0"/>
                <a:ea typeface="Roboto Condensed" panose="02000000000000000000" pitchFamily="2" charset="0"/>
              </a:rPr>
              <a:t>2</a:t>
            </a:r>
            <a:r>
              <a:rPr lang="en-US" dirty="0">
                <a:solidFill>
                  <a:schemeClr val="tx2"/>
                </a:solidFill>
                <a:latin typeface="Roboto Condensed" panose="02000000000000000000" pitchFamily="2" charset="0"/>
                <a:ea typeface="Roboto Condensed" panose="02000000000000000000" pitchFamily="2" charset="0"/>
              </a:rPr>
              <a:t>)</a:t>
            </a:r>
          </a:p>
        </p:txBody>
      </p:sp>
    </p:spTree>
    <p:extLst>
      <p:ext uri="{BB962C8B-B14F-4D97-AF65-F5344CB8AC3E}">
        <p14:creationId xmlns:p14="http://schemas.microsoft.com/office/powerpoint/2010/main" val="104185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graphicFrame>
        <p:nvGraphicFramePr>
          <p:cNvPr id="826" name="Google Shape;826;p43"/>
          <p:cNvGraphicFramePr/>
          <p:nvPr>
            <p:extLst>
              <p:ext uri="{D42A27DB-BD31-4B8C-83A1-F6EECF244321}">
                <p14:modId xmlns:p14="http://schemas.microsoft.com/office/powerpoint/2010/main" val="2093056358"/>
              </p:ext>
            </p:extLst>
          </p:nvPr>
        </p:nvGraphicFramePr>
        <p:xfrm>
          <a:off x="1436175" y="963939"/>
          <a:ext cx="6271650" cy="3593092"/>
        </p:xfrm>
        <a:graphic>
          <a:graphicData uri="http://schemas.openxmlformats.org/drawingml/2006/table">
            <a:tbl>
              <a:tblPr>
                <a:noFill/>
                <a:tableStyleId>{A7EC45CE-FB5B-4652-84ED-562F2863BA20}</a:tableStyleId>
              </a:tblPr>
              <a:tblGrid>
                <a:gridCol w="3301700">
                  <a:extLst>
                    <a:ext uri="{9D8B030D-6E8A-4147-A177-3AD203B41FA5}">
                      <a16:colId xmlns:a16="http://schemas.microsoft.com/office/drawing/2014/main" val="20000"/>
                    </a:ext>
                  </a:extLst>
                </a:gridCol>
                <a:gridCol w="986269">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859536">
                  <a:extLst>
                    <a:ext uri="{9D8B030D-6E8A-4147-A177-3AD203B41FA5}">
                      <a16:colId xmlns:a16="http://schemas.microsoft.com/office/drawing/2014/main" val="20003"/>
                    </a:ext>
                  </a:extLst>
                </a:gridCol>
                <a:gridCol w="346905">
                  <a:extLst>
                    <a:ext uri="{9D8B030D-6E8A-4147-A177-3AD203B41FA5}">
                      <a16:colId xmlns:a16="http://schemas.microsoft.com/office/drawing/2014/main" val="20004"/>
                    </a:ext>
                  </a:extLst>
                </a:gridCol>
              </a:tblGrid>
              <a:tr h="406798">
                <a:tc>
                  <a:txBody>
                    <a:bodyPr/>
                    <a:lstStyle/>
                    <a:p>
                      <a:pPr marL="0" lvl="0" indent="0" algn="l" rtl="0">
                        <a:spcBef>
                          <a:spcPts val="0"/>
                        </a:spcBef>
                        <a:spcAft>
                          <a:spcPts val="0"/>
                        </a:spcAft>
                        <a:buNone/>
                      </a:pPr>
                      <a:r>
                        <a:rPr lang="en-US" dirty="0">
                          <a:solidFill>
                            <a:srgbClr val="FFFFFF"/>
                          </a:solidFill>
                          <a:latin typeface="Nunito"/>
                          <a:ea typeface="Nunito"/>
                          <a:cs typeface="Nunito"/>
                          <a:sym typeface="Nunito"/>
                        </a:rPr>
                        <a:t>Proposition</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Nunito"/>
                          <a:ea typeface="Nunito"/>
                          <a:cs typeface="Nunito"/>
                          <a:sym typeface="Nunito"/>
                        </a:rPr>
                        <a:t>Holds?</a:t>
                      </a:r>
                      <a:endParaRPr dirty="0">
                        <a:solidFill>
                          <a:srgbClr val="FFFFFF"/>
                        </a:solidFill>
                        <a:latin typeface="Nunito"/>
                        <a:ea typeface="Nunito"/>
                        <a:cs typeface="Nunito"/>
                        <a:sym typeface="Nuni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rgbClr val="FFFFFF"/>
                          </a:solidFill>
                          <a:latin typeface="Nunito"/>
                          <a:ea typeface="Nunito"/>
                          <a:cs typeface="Nunito"/>
                          <a:sym typeface="Nunito"/>
                        </a:rPr>
                        <a:t>Nodes</a:t>
                      </a: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Nunito"/>
                          <a:ea typeface="Nunito"/>
                          <a:cs typeface="Nunito"/>
                          <a:sym typeface="Nunito"/>
                        </a:rPr>
                        <a:t>Time (s)</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1119775">
                <a:tc>
                  <a:txBody>
                    <a:bodyPr/>
                    <a:lstStyle/>
                    <a:p>
                      <a:pPr marL="0" lvl="0" indent="0" algn="l" rtl="0">
                        <a:spcBef>
                          <a:spcPts val="0"/>
                        </a:spcBef>
                        <a:spcAft>
                          <a:spcPts val="0"/>
                        </a:spcAft>
                        <a:buNone/>
                      </a:pPr>
                      <a:r>
                        <a:rPr lang="en-US" sz="2100" dirty="0">
                          <a:solidFill>
                            <a:schemeClr val="accent1"/>
                          </a:solidFill>
                          <a:latin typeface="Bebas Neue"/>
                          <a:ea typeface="Bebas Neue"/>
                          <a:cs typeface="Bebas Neue"/>
                          <a:sym typeface="Bebas Neue"/>
                        </a:rPr>
                        <a:t>someone who is a high</a:t>
                      </a:r>
                    </a:p>
                    <a:p>
                      <a:pPr marL="0" lvl="0" indent="0" algn="l" rtl="0">
                        <a:spcBef>
                          <a:spcPts val="0"/>
                        </a:spcBef>
                        <a:spcAft>
                          <a:spcPts val="0"/>
                        </a:spcAft>
                        <a:buNone/>
                      </a:pPr>
                      <a:r>
                        <a:rPr lang="en-US" sz="2100" dirty="0">
                          <a:solidFill>
                            <a:schemeClr val="accent1"/>
                          </a:solidFill>
                          <a:latin typeface="Bebas Neue"/>
                          <a:ea typeface="Bebas Neue"/>
                          <a:cs typeface="Bebas Neue"/>
                          <a:sym typeface="Bebas Neue"/>
                        </a:rPr>
                        <a:t>Covid-19 risk to others </a:t>
                      </a:r>
                    </a:p>
                    <a:p>
                      <a:pPr marL="0" lvl="0" indent="0" algn="l" rtl="0">
                        <a:spcBef>
                          <a:spcPts val="0"/>
                        </a:spcBef>
                        <a:spcAft>
                          <a:spcPts val="0"/>
                        </a:spcAft>
                        <a:buNone/>
                      </a:pPr>
                      <a:r>
                        <a:rPr lang="en-US" sz="2100" dirty="0">
                          <a:solidFill>
                            <a:schemeClr val="accent1"/>
                          </a:solidFill>
                          <a:latin typeface="Bebas Neue"/>
                          <a:ea typeface="Bebas Neue"/>
                          <a:cs typeface="Bebas Neue"/>
                          <a:sym typeface="Bebas Neue"/>
                        </a:rPr>
                        <a:t>Will never be at home</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2"/>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06230">
                <a:tc>
                  <a:txBody>
                    <a:bodyPr/>
                    <a:lstStyle/>
                    <a:p>
                      <a:pPr marL="0" lvl="0" indent="0" algn="l" rtl="0">
                        <a:spcBef>
                          <a:spcPts val="0"/>
                        </a:spcBef>
                        <a:spcAft>
                          <a:spcPts val="0"/>
                        </a:spcAft>
                        <a:buNone/>
                      </a:pPr>
                      <a:r>
                        <a:rPr lang="en-US" sz="2100" dirty="0">
                          <a:solidFill>
                            <a:schemeClr val="dk2"/>
                          </a:solidFill>
                          <a:latin typeface="Bebas Neue"/>
                          <a:ea typeface="Bebas Neue"/>
                          <a:cs typeface="Bebas Neue"/>
                          <a:sym typeface="Bebas Neue"/>
                        </a:rPr>
                        <a:t>If a ventilator is requested, </a:t>
                      </a:r>
                    </a:p>
                    <a:p>
                      <a:pPr marL="0" lvl="0" indent="0" algn="l" rtl="0">
                        <a:spcBef>
                          <a:spcPts val="0"/>
                        </a:spcBef>
                        <a:spcAft>
                          <a:spcPts val="0"/>
                        </a:spcAft>
                        <a:buNone/>
                      </a:pPr>
                      <a:r>
                        <a:rPr lang="en-US" sz="2100" dirty="0">
                          <a:solidFill>
                            <a:schemeClr val="dk2"/>
                          </a:solidFill>
                          <a:latin typeface="Bebas Neue"/>
                          <a:ea typeface="Bebas Neue"/>
                          <a:cs typeface="Bebas Neue"/>
                          <a:sym typeface="Bebas Neue"/>
                        </a:rPr>
                        <a:t>it will eventually be available</a:t>
                      </a:r>
                      <a:endParaRPr lang="en-US" sz="2100" dirty="0">
                        <a:solidFill>
                          <a:schemeClr val="accent1"/>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220394">
                <a:tc>
                  <a:txBody>
                    <a:bodyPr/>
                    <a:lstStyle/>
                    <a:p>
                      <a:pPr marL="0" lvl="0" indent="0" algn="l" rtl="0">
                        <a:lnSpc>
                          <a:spcPct val="100000"/>
                        </a:lnSpc>
                        <a:spcBef>
                          <a:spcPts val="0"/>
                        </a:spcBef>
                        <a:spcAft>
                          <a:spcPts val="0"/>
                        </a:spcAft>
                        <a:buNone/>
                      </a:pPr>
                      <a:r>
                        <a:rPr lang="en-US" sz="2100" dirty="0">
                          <a:solidFill>
                            <a:schemeClr val="dk2"/>
                          </a:solidFill>
                          <a:latin typeface="Bebas Neue"/>
                          <a:ea typeface="Bebas Neue"/>
                          <a:cs typeface="Bebas Neue"/>
                          <a:sym typeface="Bebas Neue"/>
                        </a:rPr>
                        <a:t>Transfer buffer is always null until the checks’ array size is zero &amp; the check buffer is closed</a:t>
                      </a:r>
                      <a:endParaRPr lang="en-US" sz="2100" dirty="0">
                        <a:solidFill>
                          <a:schemeClr val="accent1"/>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tc gridSpan="2">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tc hMerge="1">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rgbClr val="FFFFF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37" name="Google Shape;837;p43"/>
          <p:cNvSpPr/>
          <p:nvPr/>
        </p:nvSpPr>
        <p:spPr>
          <a:xfrm>
            <a:off x="4887575" y="2773416"/>
            <a:ext cx="370200" cy="356700"/>
          </a:xfrm>
          <a:prstGeom prst="mathMultiply">
            <a:avLst>
              <a:gd name="adj1" fmla="val 2352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4887575" y="3776528"/>
            <a:ext cx="370200" cy="356700"/>
          </a:xfrm>
          <a:prstGeom prst="mathMultiply">
            <a:avLst>
              <a:gd name="adj1" fmla="val 2352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Icon&#10;&#10;Description automatically generated">
            <a:extLst>
              <a:ext uri="{FF2B5EF4-FFF2-40B4-BE49-F238E27FC236}">
                <a16:creationId xmlns:a16="http://schemas.microsoft.com/office/drawing/2014/main" id="{0881BF10-A931-7841-8F3D-593AB1AE3FA0}"/>
              </a:ext>
            </a:extLst>
          </p:cNvPr>
          <p:cNvPicPr>
            <a:picLocks noChangeAspect="1"/>
          </p:cNvPicPr>
          <p:nvPr/>
        </p:nvPicPr>
        <p:blipFill>
          <a:blip r:embed="rId3"/>
          <a:stretch>
            <a:fillRect/>
          </a:stretch>
        </p:blipFill>
        <p:spPr>
          <a:xfrm>
            <a:off x="4915007" y="1776907"/>
            <a:ext cx="356525" cy="356525"/>
          </a:xfrm>
          <a:prstGeom prst="rect">
            <a:avLst/>
          </a:prstGeom>
        </p:spPr>
      </p:pic>
      <p:sp>
        <p:nvSpPr>
          <p:cNvPr id="6" name="Rectangle 5">
            <a:extLst>
              <a:ext uri="{FF2B5EF4-FFF2-40B4-BE49-F238E27FC236}">
                <a16:creationId xmlns:a16="http://schemas.microsoft.com/office/drawing/2014/main" id="{58FEE8A1-254A-DD4E-8EF0-C3B7780305F6}"/>
              </a:ext>
            </a:extLst>
          </p:cNvPr>
          <p:cNvSpPr/>
          <p:nvPr/>
        </p:nvSpPr>
        <p:spPr>
          <a:xfrm>
            <a:off x="5755102" y="1787911"/>
            <a:ext cx="614271" cy="307777"/>
          </a:xfrm>
          <a:prstGeom prst="rect">
            <a:avLst/>
          </a:prstGeom>
        </p:spPr>
        <p:txBody>
          <a:bodyPr wrap="none">
            <a:spAutoFit/>
          </a:bodyPr>
          <a:lstStyle/>
          <a:p>
            <a:pPr lvl="0"/>
            <a:r>
              <a:rPr lang="en-US" dirty="0">
                <a:solidFill>
                  <a:srgbClr val="FFFFFF"/>
                </a:solidFill>
                <a:latin typeface="Nunito"/>
                <a:ea typeface="Nunito"/>
                <a:cs typeface="Nunito"/>
                <a:sym typeface="Nunito"/>
              </a:rPr>
              <a:t>1600</a:t>
            </a:r>
            <a:endParaRPr lang="en-US" dirty="0"/>
          </a:p>
        </p:txBody>
      </p:sp>
      <p:sp>
        <p:nvSpPr>
          <p:cNvPr id="32" name="Rectangle 31">
            <a:extLst>
              <a:ext uri="{FF2B5EF4-FFF2-40B4-BE49-F238E27FC236}">
                <a16:creationId xmlns:a16="http://schemas.microsoft.com/office/drawing/2014/main" id="{68CD7F1F-9D22-2446-B87B-37DAA308D182}"/>
              </a:ext>
            </a:extLst>
          </p:cNvPr>
          <p:cNvSpPr/>
          <p:nvPr/>
        </p:nvSpPr>
        <p:spPr>
          <a:xfrm>
            <a:off x="5769395" y="2797877"/>
            <a:ext cx="614271" cy="307777"/>
          </a:xfrm>
          <a:prstGeom prst="rect">
            <a:avLst/>
          </a:prstGeom>
        </p:spPr>
        <p:txBody>
          <a:bodyPr wrap="none">
            <a:spAutoFit/>
          </a:bodyPr>
          <a:lstStyle/>
          <a:p>
            <a:pPr lvl="0"/>
            <a:r>
              <a:rPr lang="en-US" dirty="0">
                <a:solidFill>
                  <a:srgbClr val="FFFFFF"/>
                </a:solidFill>
                <a:latin typeface="Nunito"/>
                <a:ea typeface="Nunito"/>
                <a:cs typeface="Nunito"/>
                <a:sym typeface="Nunito"/>
              </a:rPr>
              <a:t>1600</a:t>
            </a:r>
            <a:endParaRPr lang="en-US" dirty="0"/>
          </a:p>
        </p:txBody>
      </p:sp>
      <p:sp>
        <p:nvSpPr>
          <p:cNvPr id="33" name="Rectangle 32">
            <a:extLst>
              <a:ext uri="{FF2B5EF4-FFF2-40B4-BE49-F238E27FC236}">
                <a16:creationId xmlns:a16="http://schemas.microsoft.com/office/drawing/2014/main" id="{78316747-A43F-E54B-B20D-62085A814266}"/>
              </a:ext>
            </a:extLst>
          </p:cNvPr>
          <p:cNvSpPr/>
          <p:nvPr/>
        </p:nvSpPr>
        <p:spPr>
          <a:xfrm>
            <a:off x="5816868" y="3800305"/>
            <a:ext cx="506870" cy="307777"/>
          </a:xfrm>
          <a:prstGeom prst="rect">
            <a:avLst/>
          </a:prstGeom>
        </p:spPr>
        <p:txBody>
          <a:bodyPr wrap="none">
            <a:spAutoFit/>
          </a:bodyPr>
          <a:lstStyle/>
          <a:p>
            <a:pPr lvl="0"/>
            <a:r>
              <a:rPr lang="en-US" dirty="0">
                <a:solidFill>
                  <a:srgbClr val="FFFFFF"/>
                </a:solidFill>
                <a:latin typeface="Nunito"/>
                <a:ea typeface="Nunito"/>
                <a:cs typeface="Nunito"/>
                <a:sym typeface="Nunito"/>
              </a:rPr>
              <a:t>375</a:t>
            </a:r>
            <a:endParaRPr lang="en-US" dirty="0"/>
          </a:p>
        </p:txBody>
      </p:sp>
      <p:sp>
        <p:nvSpPr>
          <p:cNvPr id="34" name="Rectangle 33">
            <a:extLst>
              <a:ext uri="{FF2B5EF4-FFF2-40B4-BE49-F238E27FC236}">
                <a16:creationId xmlns:a16="http://schemas.microsoft.com/office/drawing/2014/main" id="{4800A6FC-D818-844C-8B7A-D604353B62DE}"/>
              </a:ext>
            </a:extLst>
          </p:cNvPr>
          <p:cNvSpPr/>
          <p:nvPr/>
        </p:nvSpPr>
        <p:spPr>
          <a:xfrm>
            <a:off x="6582646" y="1795195"/>
            <a:ext cx="681597" cy="307777"/>
          </a:xfrm>
          <a:prstGeom prst="rect">
            <a:avLst/>
          </a:prstGeom>
        </p:spPr>
        <p:txBody>
          <a:bodyPr wrap="none">
            <a:spAutoFit/>
          </a:bodyPr>
          <a:lstStyle/>
          <a:p>
            <a:pPr lvl="0"/>
            <a:r>
              <a:rPr lang="en-US" dirty="0">
                <a:solidFill>
                  <a:srgbClr val="FFFFFF"/>
                </a:solidFill>
                <a:latin typeface="Nunito"/>
                <a:ea typeface="Nunito"/>
                <a:cs typeface="Nunito"/>
                <a:sym typeface="Nunito"/>
              </a:rPr>
              <a:t>0.02 s</a:t>
            </a:r>
            <a:endParaRPr lang="en-US" dirty="0"/>
          </a:p>
        </p:txBody>
      </p:sp>
      <p:sp>
        <p:nvSpPr>
          <p:cNvPr id="35" name="Rectangle 34">
            <a:extLst>
              <a:ext uri="{FF2B5EF4-FFF2-40B4-BE49-F238E27FC236}">
                <a16:creationId xmlns:a16="http://schemas.microsoft.com/office/drawing/2014/main" id="{C9C6EED0-F8CB-0E49-B825-DB3DAA05BAFA}"/>
              </a:ext>
            </a:extLst>
          </p:cNvPr>
          <p:cNvSpPr/>
          <p:nvPr/>
        </p:nvSpPr>
        <p:spPr>
          <a:xfrm>
            <a:off x="6591790" y="2809805"/>
            <a:ext cx="681597" cy="307777"/>
          </a:xfrm>
          <a:prstGeom prst="rect">
            <a:avLst/>
          </a:prstGeom>
        </p:spPr>
        <p:txBody>
          <a:bodyPr wrap="none">
            <a:spAutoFit/>
          </a:bodyPr>
          <a:lstStyle/>
          <a:p>
            <a:pPr lvl="0"/>
            <a:r>
              <a:rPr lang="en-US" dirty="0">
                <a:solidFill>
                  <a:srgbClr val="FFFFFF"/>
                </a:solidFill>
                <a:latin typeface="Nunito"/>
                <a:ea typeface="Nunito"/>
                <a:cs typeface="Nunito"/>
                <a:sym typeface="Nunito"/>
              </a:rPr>
              <a:t>0.09 s</a:t>
            </a:r>
            <a:endParaRPr lang="en-US" dirty="0"/>
          </a:p>
        </p:txBody>
      </p:sp>
      <p:sp>
        <p:nvSpPr>
          <p:cNvPr id="36" name="Rectangle 35">
            <a:extLst>
              <a:ext uri="{FF2B5EF4-FFF2-40B4-BE49-F238E27FC236}">
                <a16:creationId xmlns:a16="http://schemas.microsoft.com/office/drawing/2014/main" id="{75BA176F-92B0-4049-B899-1F5E52A08524}"/>
              </a:ext>
            </a:extLst>
          </p:cNvPr>
          <p:cNvSpPr/>
          <p:nvPr/>
        </p:nvSpPr>
        <p:spPr>
          <a:xfrm>
            <a:off x="6536925" y="3792008"/>
            <a:ext cx="788999" cy="307777"/>
          </a:xfrm>
          <a:prstGeom prst="rect">
            <a:avLst/>
          </a:prstGeom>
        </p:spPr>
        <p:txBody>
          <a:bodyPr wrap="none">
            <a:spAutoFit/>
          </a:bodyPr>
          <a:lstStyle/>
          <a:p>
            <a:pPr lvl="0"/>
            <a:r>
              <a:rPr lang="en-US" dirty="0">
                <a:solidFill>
                  <a:srgbClr val="FFFFFF"/>
                </a:solidFill>
                <a:latin typeface="Nunito"/>
                <a:ea typeface="Nunito"/>
                <a:cs typeface="Nunito"/>
                <a:sym typeface="Nunito"/>
              </a:rPr>
              <a:t>0.003 s</a:t>
            </a:r>
            <a:endParaRPr lang="en-US" dirty="0"/>
          </a:p>
        </p:txBody>
      </p:sp>
      <p:sp>
        <p:nvSpPr>
          <p:cNvPr id="38" name="Rectangle 37">
            <a:extLst>
              <a:ext uri="{FF2B5EF4-FFF2-40B4-BE49-F238E27FC236}">
                <a16:creationId xmlns:a16="http://schemas.microsoft.com/office/drawing/2014/main" id="{5B683CCC-1387-6B40-972B-CAED6FF139D1}"/>
              </a:ext>
            </a:extLst>
          </p:cNvPr>
          <p:cNvSpPr/>
          <p:nvPr/>
        </p:nvSpPr>
        <p:spPr>
          <a:xfrm>
            <a:off x="6127357" y="4661521"/>
            <a:ext cx="1608133" cy="246221"/>
          </a:xfrm>
          <a:prstGeom prst="rect">
            <a:avLst/>
          </a:prstGeom>
        </p:spPr>
        <p:txBody>
          <a:bodyPr wrap="none">
            <a:spAutoFit/>
          </a:bodyPr>
          <a:lstStyle/>
          <a:p>
            <a:pPr lvl="0"/>
            <a:r>
              <a:rPr lang="en-US" sz="1000" dirty="0">
                <a:solidFill>
                  <a:srgbClr val="FFFFFF"/>
                </a:solidFill>
                <a:latin typeface="Nunito"/>
                <a:ea typeface="Nunito"/>
                <a:cs typeface="Nunito"/>
                <a:sym typeface="Nunito"/>
              </a:rPr>
              <a:t>* nodes &amp; times rounded</a:t>
            </a:r>
            <a:endParaRPr lang="en-US" sz="1000" dirty="0"/>
          </a:p>
        </p:txBody>
      </p:sp>
      <p:grpSp>
        <p:nvGrpSpPr>
          <p:cNvPr id="39" name="Group 38">
            <a:extLst>
              <a:ext uri="{FF2B5EF4-FFF2-40B4-BE49-F238E27FC236}">
                <a16:creationId xmlns:a16="http://schemas.microsoft.com/office/drawing/2014/main" id="{6AAB4EFD-4479-7A46-B0D2-A9C24337B02E}"/>
              </a:ext>
            </a:extLst>
          </p:cNvPr>
          <p:cNvGrpSpPr/>
          <p:nvPr/>
        </p:nvGrpSpPr>
        <p:grpSpPr>
          <a:xfrm>
            <a:off x="490847" y="294045"/>
            <a:ext cx="4216326" cy="669894"/>
            <a:chOff x="637151" y="930078"/>
            <a:chExt cx="2010137" cy="669894"/>
          </a:xfrm>
        </p:grpSpPr>
        <p:sp>
          <p:nvSpPr>
            <p:cNvPr id="40" name="Google Shape;658;p36">
              <a:extLst>
                <a:ext uri="{FF2B5EF4-FFF2-40B4-BE49-F238E27FC236}">
                  <a16:creationId xmlns:a16="http://schemas.microsoft.com/office/drawing/2014/main" id="{F1F62105-3BA9-DF4E-860B-1D9529D48368}"/>
                </a:ext>
              </a:extLst>
            </p:cNvPr>
            <p:cNvSpPr txBox="1">
              <a:spLocks/>
            </p:cNvSpPr>
            <p:nvPr/>
          </p:nvSpPr>
          <p:spPr>
            <a:xfrm>
              <a:off x="637151" y="1122102"/>
              <a:ext cx="666478" cy="363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 sz="3700" dirty="0">
                  <a:solidFill>
                    <a:schemeClr val="tx2"/>
                  </a:solidFill>
                </a:rPr>
                <a:t>03</a:t>
              </a:r>
            </a:p>
          </p:txBody>
        </p:sp>
        <p:sp>
          <p:nvSpPr>
            <p:cNvPr id="41" name="Google Shape;677;p37">
              <a:extLst>
                <a:ext uri="{FF2B5EF4-FFF2-40B4-BE49-F238E27FC236}">
                  <a16:creationId xmlns:a16="http://schemas.microsoft.com/office/drawing/2014/main" id="{2D77F59A-EE33-FF42-A443-408A1F8CFE60}"/>
                </a:ext>
              </a:extLst>
            </p:cNvPr>
            <p:cNvSpPr txBox="1">
              <a:spLocks/>
            </p:cNvSpPr>
            <p:nvPr/>
          </p:nvSpPr>
          <p:spPr>
            <a:xfrm>
              <a:off x="892152" y="930078"/>
              <a:ext cx="1755136"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Experimental results</a:t>
              </a:r>
            </a:p>
          </p:txBody>
        </p:sp>
      </p:grpSp>
    </p:spTree>
    <p:extLst>
      <p:ext uri="{BB962C8B-B14F-4D97-AF65-F5344CB8AC3E}">
        <p14:creationId xmlns:p14="http://schemas.microsoft.com/office/powerpoint/2010/main" val="277599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F38E85D3-4B56-4643-A311-23F8CB9A5D8B}"/>
              </a:ext>
            </a:extLst>
          </p:cNvPr>
          <p:cNvPicPr>
            <a:picLocks noChangeAspect="1"/>
          </p:cNvPicPr>
          <p:nvPr/>
        </p:nvPicPr>
        <p:blipFill>
          <a:blip r:embed="rId3"/>
          <a:stretch>
            <a:fillRect/>
          </a:stretch>
        </p:blipFill>
        <p:spPr>
          <a:xfrm>
            <a:off x="1558408" y="628152"/>
            <a:ext cx="6027184" cy="3752022"/>
          </a:xfrm>
          <a:prstGeom prst="rect">
            <a:avLst/>
          </a:prstGeom>
        </p:spPr>
      </p:pic>
    </p:spTree>
    <p:extLst>
      <p:ext uri="{BB962C8B-B14F-4D97-AF65-F5344CB8AC3E}">
        <p14:creationId xmlns:p14="http://schemas.microsoft.com/office/powerpoint/2010/main" val="84380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1A37C2FB-AC94-5A4E-943C-C2B2A7E37177}"/>
              </a:ext>
            </a:extLst>
          </p:cNvPr>
          <p:cNvPicPr>
            <a:picLocks noChangeAspect="1"/>
          </p:cNvPicPr>
          <p:nvPr/>
        </p:nvPicPr>
        <p:blipFill>
          <a:blip r:embed="rId3"/>
          <a:stretch>
            <a:fillRect/>
          </a:stretch>
        </p:blipFill>
        <p:spPr>
          <a:xfrm>
            <a:off x="397365" y="1248355"/>
            <a:ext cx="4060106" cy="2520066"/>
          </a:xfrm>
          <a:prstGeom prst="rect">
            <a:avLst/>
          </a:prstGeom>
        </p:spPr>
      </p:pic>
      <p:pic>
        <p:nvPicPr>
          <p:cNvPr id="9" name="Picture 8" descr="Chart, bar chart&#10;&#10;Description automatically generated">
            <a:extLst>
              <a:ext uri="{FF2B5EF4-FFF2-40B4-BE49-F238E27FC236}">
                <a16:creationId xmlns:a16="http://schemas.microsoft.com/office/drawing/2014/main" id="{E38E6A64-7485-E449-B2C3-138720137D85}"/>
              </a:ext>
            </a:extLst>
          </p:cNvPr>
          <p:cNvPicPr>
            <a:picLocks noChangeAspect="1"/>
          </p:cNvPicPr>
          <p:nvPr/>
        </p:nvPicPr>
        <p:blipFill>
          <a:blip r:embed="rId4"/>
          <a:stretch>
            <a:fillRect/>
          </a:stretch>
        </p:blipFill>
        <p:spPr>
          <a:xfrm>
            <a:off x="4655267" y="1248355"/>
            <a:ext cx="4060107" cy="2520066"/>
          </a:xfrm>
          <a:prstGeom prst="rect">
            <a:avLst/>
          </a:prstGeom>
        </p:spPr>
      </p:pic>
    </p:spTree>
    <p:extLst>
      <p:ext uri="{BB962C8B-B14F-4D97-AF65-F5344CB8AC3E}">
        <p14:creationId xmlns:p14="http://schemas.microsoft.com/office/powerpoint/2010/main" val="106066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3D4AC87D-097A-3043-95B1-50442DF3F740}"/>
              </a:ext>
            </a:extLst>
          </p:cNvPr>
          <p:cNvPicPr>
            <a:picLocks noChangeAspect="1"/>
          </p:cNvPicPr>
          <p:nvPr/>
        </p:nvPicPr>
        <p:blipFill>
          <a:blip r:embed="rId3"/>
          <a:stretch>
            <a:fillRect/>
          </a:stretch>
        </p:blipFill>
        <p:spPr>
          <a:xfrm>
            <a:off x="500033" y="1238949"/>
            <a:ext cx="4071967" cy="2529474"/>
          </a:xfrm>
          <a:prstGeom prst="rect">
            <a:avLst/>
          </a:prstGeom>
        </p:spPr>
      </p:pic>
      <p:pic>
        <p:nvPicPr>
          <p:cNvPr id="13" name="Picture 12" descr="Chart, scatter chart&#10;&#10;Description automatically generated">
            <a:extLst>
              <a:ext uri="{FF2B5EF4-FFF2-40B4-BE49-F238E27FC236}">
                <a16:creationId xmlns:a16="http://schemas.microsoft.com/office/drawing/2014/main" id="{BACBE7A6-BCA6-1F49-8811-347469BF3493}"/>
              </a:ext>
            </a:extLst>
          </p:cNvPr>
          <p:cNvPicPr>
            <a:picLocks noChangeAspect="1"/>
          </p:cNvPicPr>
          <p:nvPr/>
        </p:nvPicPr>
        <p:blipFill>
          <a:blip r:embed="rId4"/>
          <a:stretch>
            <a:fillRect/>
          </a:stretch>
        </p:blipFill>
        <p:spPr>
          <a:xfrm>
            <a:off x="4640111" y="1238949"/>
            <a:ext cx="4075264" cy="2529474"/>
          </a:xfrm>
          <a:prstGeom prst="rect">
            <a:avLst/>
          </a:prstGeom>
        </p:spPr>
      </p:pic>
    </p:spTree>
    <p:extLst>
      <p:ext uri="{BB962C8B-B14F-4D97-AF65-F5344CB8AC3E}">
        <p14:creationId xmlns:p14="http://schemas.microsoft.com/office/powerpoint/2010/main" val="247399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11"/>
        <p:cNvGrpSpPr/>
        <p:nvPr/>
      </p:nvGrpSpPr>
      <p:grpSpPr>
        <a:xfrm>
          <a:off x="0" y="0"/>
          <a:ext cx="0" cy="0"/>
          <a:chOff x="0" y="0"/>
          <a:chExt cx="0" cy="0"/>
        </a:xfrm>
      </p:grpSpPr>
      <p:grpSp>
        <p:nvGrpSpPr>
          <p:cNvPr id="8" name="Group 7">
            <a:extLst>
              <a:ext uri="{FF2B5EF4-FFF2-40B4-BE49-F238E27FC236}">
                <a16:creationId xmlns:a16="http://schemas.microsoft.com/office/drawing/2014/main" id="{B2BAA4CF-52AE-884E-9A5D-630E881DA470}"/>
              </a:ext>
            </a:extLst>
          </p:cNvPr>
          <p:cNvGrpSpPr/>
          <p:nvPr/>
        </p:nvGrpSpPr>
        <p:grpSpPr>
          <a:xfrm>
            <a:off x="618863" y="422061"/>
            <a:ext cx="2508384" cy="669894"/>
            <a:chOff x="618863" y="367197"/>
            <a:chExt cx="2508384" cy="669894"/>
          </a:xfrm>
        </p:grpSpPr>
        <p:sp>
          <p:nvSpPr>
            <p:cNvPr id="5" name="Google Shape;658;p36">
              <a:extLst>
                <a:ext uri="{FF2B5EF4-FFF2-40B4-BE49-F238E27FC236}">
                  <a16:creationId xmlns:a16="http://schemas.microsoft.com/office/drawing/2014/main" id="{F88ECB9D-3D87-5C43-8969-C652B0BC6551}"/>
                </a:ext>
              </a:extLst>
            </p:cNvPr>
            <p:cNvSpPr txBox="1">
              <a:spLocks/>
            </p:cNvSpPr>
            <p:nvPr/>
          </p:nvSpPr>
          <p:spPr>
            <a:xfrm>
              <a:off x="618863" y="559221"/>
              <a:ext cx="597289" cy="363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 sz="3700" dirty="0">
                  <a:solidFill>
                    <a:schemeClr val="tx2"/>
                  </a:solidFill>
                </a:rPr>
                <a:t>04</a:t>
              </a:r>
            </a:p>
          </p:txBody>
        </p:sp>
        <p:sp>
          <p:nvSpPr>
            <p:cNvPr id="6" name="Google Shape;677;p37">
              <a:extLst>
                <a:ext uri="{FF2B5EF4-FFF2-40B4-BE49-F238E27FC236}">
                  <a16:creationId xmlns:a16="http://schemas.microsoft.com/office/drawing/2014/main" id="{7572BBD2-1FE2-3741-8E58-816E837751DC}"/>
                </a:ext>
              </a:extLst>
            </p:cNvPr>
            <p:cNvSpPr txBox="1">
              <a:spLocks/>
            </p:cNvSpPr>
            <p:nvPr/>
          </p:nvSpPr>
          <p:spPr>
            <a:xfrm>
              <a:off x="1125989" y="367197"/>
              <a:ext cx="2001258"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conclusion</a:t>
              </a:r>
            </a:p>
          </p:txBody>
        </p:sp>
      </p:grpSp>
      <p:sp>
        <p:nvSpPr>
          <p:cNvPr id="10" name="Rectangle 9">
            <a:extLst>
              <a:ext uri="{FF2B5EF4-FFF2-40B4-BE49-F238E27FC236}">
                <a16:creationId xmlns:a16="http://schemas.microsoft.com/office/drawing/2014/main" id="{2A87F6F9-D8C8-F64C-848E-179AE38C17FF}"/>
              </a:ext>
            </a:extLst>
          </p:cNvPr>
          <p:cNvSpPr/>
          <p:nvPr/>
        </p:nvSpPr>
        <p:spPr>
          <a:xfrm>
            <a:off x="484632" y="1091955"/>
            <a:ext cx="8284464" cy="3681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Google Shape;913;p46"/>
          <p:cNvSpPr txBox="1">
            <a:spLocks noGrp="1"/>
          </p:cNvSpPr>
          <p:nvPr>
            <p:ph type="subTitle" idx="1"/>
          </p:nvPr>
        </p:nvSpPr>
        <p:spPr>
          <a:xfrm>
            <a:off x="1017369" y="1677924"/>
            <a:ext cx="6949441" cy="285149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solidFill>
                  <a:schemeClr val="bg1"/>
                </a:solidFill>
              </a:rPr>
              <a:t>● </a:t>
            </a:r>
            <a:r>
              <a:rPr lang="en" sz="1800" dirty="0">
                <a:solidFill>
                  <a:schemeClr val="bg1"/>
                </a:solidFill>
              </a:rPr>
              <a:t>Both translation time and analysis time roughly increase linearly      with an increase in the number of nodes in the graph</a:t>
            </a:r>
          </a:p>
          <a:p>
            <a:pPr marL="0" indent="0"/>
            <a:r>
              <a:rPr lang="en" sz="1800" dirty="0">
                <a:solidFill>
                  <a:schemeClr val="bg1"/>
                </a:solidFill>
              </a:rPr>
              <a:t>● Translation time increases dramatically with </a:t>
            </a:r>
            <a:r>
              <a:rPr lang="en" sz="1800" dirty="0" err="1">
                <a:solidFill>
                  <a:schemeClr val="bg1"/>
                </a:solidFill>
              </a:rPr>
              <a:t>interleavings</a:t>
            </a:r>
            <a:endParaRPr lang="en" sz="1800" dirty="0">
              <a:solidFill>
                <a:schemeClr val="bg1"/>
              </a:solidFill>
            </a:endParaRPr>
          </a:p>
          <a:p>
            <a:pPr marL="0" indent="0"/>
            <a:endParaRPr lang="en" sz="1800" dirty="0">
              <a:solidFill>
                <a:schemeClr val="bg1"/>
              </a:solidFill>
            </a:endParaRPr>
          </a:p>
          <a:p>
            <a:pPr marL="0" indent="0"/>
            <a:r>
              <a:rPr lang="en" sz="1800" dirty="0">
                <a:solidFill>
                  <a:schemeClr val="bg1"/>
                </a:solidFill>
              </a:rPr>
              <a:t>● Analysis time in the general case decreases with </a:t>
            </a:r>
            <a:r>
              <a:rPr lang="en" sz="1800" dirty="0" err="1">
                <a:solidFill>
                  <a:schemeClr val="bg1"/>
                </a:solidFill>
              </a:rPr>
              <a:t>interleavings</a:t>
            </a:r>
            <a:r>
              <a:rPr lang="en" sz="1800" dirty="0">
                <a:solidFill>
                  <a:schemeClr val="bg1"/>
                </a:solidFill>
              </a:rPr>
              <a:t>,</a:t>
            </a:r>
            <a:br>
              <a:rPr lang="en" sz="1800" dirty="0">
                <a:solidFill>
                  <a:schemeClr val="bg1"/>
                </a:solidFill>
              </a:rPr>
            </a:br>
            <a:r>
              <a:rPr lang="en" sz="1800" dirty="0">
                <a:solidFill>
                  <a:schemeClr val="bg1"/>
                </a:solidFill>
              </a:rPr>
              <a:t>but when the graph is extremely large, it increases</a:t>
            </a:r>
          </a:p>
          <a:p>
            <a:pPr marL="0" indent="0"/>
            <a:endParaRPr lang="en" sz="1800" dirty="0">
              <a:solidFill>
                <a:schemeClr val="bg1"/>
              </a:solidFill>
            </a:endParaRPr>
          </a:p>
          <a:p>
            <a:pPr marL="0" indent="0"/>
            <a:r>
              <a:rPr lang="en" sz="1800" dirty="0">
                <a:solidFill>
                  <a:schemeClr val="bg1"/>
                </a:solidFill>
              </a:rPr>
              <a:t>● Modern personal computing processor power is easily sufficient for moderately sized graphs (5-20 nodes before translation, 1,500 – 2,500 after translation)</a:t>
            </a:r>
          </a:p>
          <a:p>
            <a:pPr marL="0" indent="0"/>
            <a:endParaRPr lang="en" sz="1800" dirty="0">
              <a:solidFill>
                <a:schemeClr val="bg1"/>
              </a:solidFill>
            </a:endParaRPr>
          </a:p>
          <a:p>
            <a:pPr marL="0" indent="0"/>
            <a:endParaRPr lang="en" sz="1800" dirty="0">
              <a:solidFill>
                <a:schemeClr val="bg1"/>
              </a:solidFill>
            </a:endParaRPr>
          </a:p>
          <a:p>
            <a:pPr marL="0" lvl="0" indent="0" algn="l" rtl="0">
              <a:spcBef>
                <a:spcPts val="0"/>
              </a:spcBef>
              <a:spcAft>
                <a:spcPts val="1600"/>
              </a:spcAft>
              <a:buNone/>
            </a:pPr>
            <a:endParaRPr lang="e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6"/>
          <p:cNvSpPr txBox="1">
            <a:spLocks noGrp="1"/>
          </p:cNvSpPr>
          <p:nvPr>
            <p:ph type="title" idx="2"/>
          </p:nvPr>
        </p:nvSpPr>
        <p:spPr>
          <a:xfrm>
            <a:off x="1022025" y="1307025"/>
            <a:ext cx="31023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658" name="Google Shape;658;p36"/>
          <p:cNvSpPr txBox="1">
            <a:spLocks noGrp="1"/>
          </p:cNvSpPr>
          <p:nvPr>
            <p:ph type="title"/>
          </p:nvPr>
        </p:nvSpPr>
        <p:spPr>
          <a:xfrm>
            <a:off x="1018025" y="979575"/>
            <a:ext cx="31023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59" name="Google Shape;659;p36"/>
          <p:cNvSpPr txBox="1">
            <a:spLocks noGrp="1"/>
          </p:cNvSpPr>
          <p:nvPr>
            <p:ph type="title" idx="3"/>
          </p:nvPr>
        </p:nvSpPr>
        <p:spPr>
          <a:xfrm>
            <a:off x="1018025" y="2808375"/>
            <a:ext cx="31023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60" name="Google Shape;660;p36"/>
          <p:cNvSpPr txBox="1">
            <a:spLocks noGrp="1"/>
          </p:cNvSpPr>
          <p:nvPr>
            <p:ph type="title" idx="4"/>
          </p:nvPr>
        </p:nvSpPr>
        <p:spPr>
          <a:xfrm>
            <a:off x="1022025" y="3135825"/>
            <a:ext cx="31023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661" name="Google Shape;661;p36"/>
          <p:cNvSpPr txBox="1">
            <a:spLocks noGrp="1"/>
          </p:cNvSpPr>
          <p:nvPr>
            <p:ph type="title" idx="5"/>
          </p:nvPr>
        </p:nvSpPr>
        <p:spPr>
          <a:xfrm>
            <a:off x="5056625" y="979575"/>
            <a:ext cx="30657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62" name="Google Shape;662;p36"/>
          <p:cNvSpPr txBox="1">
            <a:spLocks noGrp="1"/>
          </p:cNvSpPr>
          <p:nvPr>
            <p:ph type="title" idx="6"/>
          </p:nvPr>
        </p:nvSpPr>
        <p:spPr>
          <a:xfrm>
            <a:off x="5060343" y="1307025"/>
            <a:ext cx="30657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
        <p:nvSpPr>
          <p:cNvPr id="663" name="Google Shape;663;p36"/>
          <p:cNvSpPr txBox="1">
            <a:spLocks noGrp="1"/>
          </p:cNvSpPr>
          <p:nvPr>
            <p:ph type="title" idx="7"/>
          </p:nvPr>
        </p:nvSpPr>
        <p:spPr>
          <a:xfrm>
            <a:off x="5056625" y="2808375"/>
            <a:ext cx="30657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64" name="Google Shape;664;p36"/>
          <p:cNvSpPr txBox="1">
            <a:spLocks noGrp="1"/>
          </p:cNvSpPr>
          <p:nvPr>
            <p:ph type="title" idx="8"/>
          </p:nvPr>
        </p:nvSpPr>
        <p:spPr>
          <a:xfrm>
            <a:off x="5060343" y="3135825"/>
            <a:ext cx="30657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665" name="Google Shape;665;p36"/>
          <p:cNvSpPr/>
          <p:nvPr/>
        </p:nvSpPr>
        <p:spPr>
          <a:xfrm>
            <a:off x="1583075" y="1218675"/>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1583075" y="3047475"/>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5638325" y="1218675"/>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5638325" y="3047475"/>
            <a:ext cx="815400" cy="107150"/>
          </a:xfrm>
          <a:custGeom>
            <a:avLst/>
            <a:gdLst/>
            <a:ahLst/>
            <a:cxnLst/>
            <a:rect l="l" t="t" r="r" b="b"/>
            <a:pathLst>
              <a:path w="32616" h="4286" extrusionOk="0">
                <a:moveTo>
                  <a:pt x="8299" y="0"/>
                </a:moveTo>
                <a:lnTo>
                  <a:pt x="4317" y="3100"/>
                </a:lnTo>
                <a:lnTo>
                  <a:pt x="578" y="213"/>
                </a:lnTo>
                <a:lnTo>
                  <a:pt x="1" y="973"/>
                </a:lnTo>
                <a:lnTo>
                  <a:pt x="4317" y="4286"/>
                </a:lnTo>
                <a:lnTo>
                  <a:pt x="8299" y="1185"/>
                </a:lnTo>
                <a:lnTo>
                  <a:pt x="12311" y="4286"/>
                </a:lnTo>
                <a:lnTo>
                  <a:pt x="16323" y="1185"/>
                </a:lnTo>
                <a:lnTo>
                  <a:pt x="20335" y="4286"/>
                </a:lnTo>
                <a:lnTo>
                  <a:pt x="24317" y="1185"/>
                </a:lnTo>
                <a:lnTo>
                  <a:pt x="28329" y="4286"/>
                </a:lnTo>
                <a:lnTo>
                  <a:pt x="32615" y="973"/>
                </a:lnTo>
                <a:lnTo>
                  <a:pt x="32038" y="213"/>
                </a:lnTo>
                <a:lnTo>
                  <a:pt x="28329" y="3100"/>
                </a:lnTo>
                <a:lnTo>
                  <a:pt x="24317" y="0"/>
                </a:lnTo>
                <a:lnTo>
                  <a:pt x="20335" y="3100"/>
                </a:lnTo>
                <a:lnTo>
                  <a:pt x="16323" y="0"/>
                </a:lnTo>
                <a:lnTo>
                  <a:pt x="12311" y="3100"/>
                </a:lnTo>
                <a:lnTo>
                  <a:pt x="8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43" name="Google Shape;677;p37">
            <a:extLst>
              <a:ext uri="{FF2B5EF4-FFF2-40B4-BE49-F238E27FC236}">
                <a16:creationId xmlns:a16="http://schemas.microsoft.com/office/drawing/2014/main" id="{08063FDF-08A6-F14D-A4C8-B1174C87FF1D}"/>
              </a:ext>
            </a:extLst>
          </p:cNvPr>
          <p:cNvSpPr txBox="1">
            <a:spLocks noGrp="1"/>
          </p:cNvSpPr>
          <p:nvPr>
            <p:ph type="title"/>
          </p:nvPr>
        </p:nvSpPr>
        <p:spPr>
          <a:xfrm>
            <a:off x="1218969" y="1836964"/>
            <a:ext cx="3901671" cy="2277836"/>
          </a:xfrm>
          <a:prstGeom prst="rect">
            <a:avLst/>
          </a:prstGeom>
        </p:spPr>
        <p:txBody>
          <a:bodyPr spcFirstLastPara="1" wrap="square" lIns="91425" tIns="91425" rIns="91425" bIns="91425" anchor="t" anchorCtr="0">
            <a:normAutofit fontScale="90000"/>
          </a:bodyPr>
          <a:lstStyle/>
          <a:p>
            <a:pPr lvl="0" algn="l"/>
            <a:r>
              <a:rPr lang="en-US" sz="3200" dirty="0"/>
              <a:t>We want an automatic way to combine several processes potentially written by different people and to check for common properties.</a:t>
            </a:r>
            <a:endParaRPr sz="3200" dirty="0"/>
          </a:p>
        </p:txBody>
      </p:sp>
      <p:grpSp>
        <p:nvGrpSpPr>
          <p:cNvPr id="44" name="Google Shape;4809;p66">
            <a:extLst>
              <a:ext uri="{FF2B5EF4-FFF2-40B4-BE49-F238E27FC236}">
                <a16:creationId xmlns:a16="http://schemas.microsoft.com/office/drawing/2014/main" id="{BC84D489-67B7-354D-83AC-3472FBCEF18C}"/>
              </a:ext>
            </a:extLst>
          </p:cNvPr>
          <p:cNvGrpSpPr/>
          <p:nvPr/>
        </p:nvGrpSpPr>
        <p:grpSpPr>
          <a:xfrm rot="5400000">
            <a:off x="6003401" y="1458876"/>
            <a:ext cx="2646816" cy="1973270"/>
            <a:chOff x="803162" y="1474292"/>
            <a:chExt cx="1086719" cy="879487"/>
          </a:xfrm>
        </p:grpSpPr>
        <p:grpSp>
          <p:nvGrpSpPr>
            <p:cNvPr id="45" name="Google Shape;4810;p66">
              <a:extLst>
                <a:ext uri="{FF2B5EF4-FFF2-40B4-BE49-F238E27FC236}">
                  <a16:creationId xmlns:a16="http://schemas.microsoft.com/office/drawing/2014/main" id="{4076A9F0-2E80-E949-86C8-A1D3DB74F77E}"/>
                </a:ext>
              </a:extLst>
            </p:cNvPr>
            <p:cNvGrpSpPr/>
            <p:nvPr/>
          </p:nvGrpSpPr>
          <p:grpSpPr>
            <a:xfrm>
              <a:off x="803162" y="1625948"/>
              <a:ext cx="445856" cy="576579"/>
              <a:chOff x="803162" y="1625948"/>
              <a:chExt cx="445856" cy="576579"/>
            </a:xfrm>
          </p:grpSpPr>
          <p:sp>
            <p:nvSpPr>
              <p:cNvPr id="73" name="Google Shape;4811;p66">
                <a:extLst>
                  <a:ext uri="{FF2B5EF4-FFF2-40B4-BE49-F238E27FC236}">
                    <a16:creationId xmlns:a16="http://schemas.microsoft.com/office/drawing/2014/main" id="{71C222C5-0498-0F40-AEAF-43D043AFD282}"/>
                  </a:ext>
                </a:extLst>
              </p:cNvPr>
              <p:cNvSpPr/>
              <p:nvPr/>
            </p:nvSpPr>
            <p:spPr>
              <a:xfrm>
                <a:off x="803162" y="1847356"/>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4812;p66">
                <a:extLst>
                  <a:ext uri="{FF2B5EF4-FFF2-40B4-BE49-F238E27FC236}">
                    <a16:creationId xmlns:a16="http://schemas.microsoft.com/office/drawing/2014/main" id="{B2146632-34BF-C849-9665-2CE02394CA32}"/>
                  </a:ext>
                </a:extLst>
              </p:cNvPr>
              <p:cNvGrpSpPr/>
              <p:nvPr/>
            </p:nvGrpSpPr>
            <p:grpSpPr>
              <a:xfrm>
                <a:off x="1056023" y="1625948"/>
                <a:ext cx="192995" cy="576579"/>
                <a:chOff x="1056023" y="1625948"/>
                <a:chExt cx="192995" cy="576579"/>
              </a:xfrm>
            </p:grpSpPr>
            <p:sp>
              <p:nvSpPr>
                <p:cNvPr id="75" name="Google Shape;4813;p66">
                  <a:extLst>
                    <a:ext uri="{FF2B5EF4-FFF2-40B4-BE49-F238E27FC236}">
                      <a16:creationId xmlns:a16="http://schemas.microsoft.com/office/drawing/2014/main" id="{45CFAE77-DAA9-0D4D-8620-80C02A4749D5}"/>
                    </a:ext>
                  </a:extLst>
                </p:cNvPr>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14;p66">
                  <a:extLst>
                    <a:ext uri="{FF2B5EF4-FFF2-40B4-BE49-F238E27FC236}">
                      <a16:creationId xmlns:a16="http://schemas.microsoft.com/office/drawing/2014/main" id="{F90023B7-FB96-3A45-9F45-C1956BA1430D}"/>
                    </a:ext>
                  </a:extLst>
                </p:cNvPr>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15;p66">
                  <a:extLst>
                    <a:ext uri="{FF2B5EF4-FFF2-40B4-BE49-F238E27FC236}">
                      <a16:creationId xmlns:a16="http://schemas.microsoft.com/office/drawing/2014/main" id="{67D30F8F-D49E-1242-9D34-C3F1CB4A113E}"/>
                    </a:ext>
                  </a:extLst>
                </p:cNvPr>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16;p66">
                  <a:extLst>
                    <a:ext uri="{FF2B5EF4-FFF2-40B4-BE49-F238E27FC236}">
                      <a16:creationId xmlns:a16="http://schemas.microsoft.com/office/drawing/2014/main" id="{9FADACC5-AC64-5249-83C3-1FDB09E35DE0}"/>
                    </a:ext>
                  </a:extLst>
                </p:cNvPr>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17;p66">
                  <a:extLst>
                    <a:ext uri="{FF2B5EF4-FFF2-40B4-BE49-F238E27FC236}">
                      <a16:creationId xmlns:a16="http://schemas.microsoft.com/office/drawing/2014/main" id="{576D314A-6C8C-BA4A-870B-D9C7D265337E}"/>
                    </a:ext>
                  </a:extLst>
                </p:cNvPr>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oogle Shape;4818;p66">
              <a:extLst>
                <a:ext uri="{FF2B5EF4-FFF2-40B4-BE49-F238E27FC236}">
                  <a16:creationId xmlns:a16="http://schemas.microsoft.com/office/drawing/2014/main" id="{436646D9-1398-164D-9B47-9DD728E424AE}"/>
                </a:ext>
              </a:extLst>
            </p:cNvPr>
            <p:cNvGrpSpPr/>
            <p:nvPr/>
          </p:nvGrpSpPr>
          <p:grpSpPr>
            <a:xfrm>
              <a:off x="1371406" y="1474292"/>
              <a:ext cx="518475" cy="879487"/>
              <a:chOff x="1398231" y="1474292"/>
              <a:chExt cx="518475" cy="879487"/>
            </a:xfrm>
          </p:grpSpPr>
          <p:grpSp>
            <p:nvGrpSpPr>
              <p:cNvPr id="47" name="Google Shape;4819;p66">
                <a:extLst>
                  <a:ext uri="{FF2B5EF4-FFF2-40B4-BE49-F238E27FC236}">
                    <a16:creationId xmlns:a16="http://schemas.microsoft.com/office/drawing/2014/main" id="{409F4AA0-DAB2-E64C-ADAB-75942D456950}"/>
                  </a:ext>
                </a:extLst>
              </p:cNvPr>
              <p:cNvGrpSpPr/>
              <p:nvPr/>
            </p:nvGrpSpPr>
            <p:grpSpPr>
              <a:xfrm>
                <a:off x="1398231" y="1474292"/>
                <a:ext cx="518475" cy="341643"/>
                <a:chOff x="1398231" y="1474292"/>
                <a:chExt cx="518475" cy="341643"/>
              </a:xfrm>
            </p:grpSpPr>
            <p:sp>
              <p:nvSpPr>
                <p:cNvPr id="61" name="Google Shape;4820;p66">
                  <a:extLst>
                    <a:ext uri="{FF2B5EF4-FFF2-40B4-BE49-F238E27FC236}">
                      <a16:creationId xmlns:a16="http://schemas.microsoft.com/office/drawing/2014/main" id="{31D3A2F0-003C-B345-8ED9-813012AD8660}"/>
                    </a:ext>
                  </a:extLst>
                </p:cNvPr>
                <p:cNvSpPr/>
                <p:nvPr/>
              </p:nvSpPr>
              <p:spPr>
                <a:xfrm>
                  <a:off x="1398231" y="1595601"/>
                  <a:ext cx="102159" cy="99017"/>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4821;p66">
                  <a:extLst>
                    <a:ext uri="{FF2B5EF4-FFF2-40B4-BE49-F238E27FC236}">
                      <a16:creationId xmlns:a16="http://schemas.microsoft.com/office/drawing/2014/main" id="{BFE9184C-D188-3145-A555-46B2A822C767}"/>
                    </a:ext>
                  </a:extLst>
                </p:cNvPr>
                <p:cNvGrpSpPr/>
                <p:nvPr/>
              </p:nvGrpSpPr>
              <p:grpSpPr>
                <a:xfrm>
                  <a:off x="1616453" y="1474292"/>
                  <a:ext cx="300253" cy="341643"/>
                  <a:chOff x="1616453" y="1475379"/>
                  <a:chExt cx="300253" cy="341643"/>
                </a:xfrm>
              </p:grpSpPr>
              <p:sp>
                <p:nvSpPr>
                  <p:cNvPr id="63" name="Google Shape;4822;p66">
                    <a:extLst>
                      <a:ext uri="{FF2B5EF4-FFF2-40B4-BE49-F238E27FC236}">
                        <a16:creationId xmlns:a16="http://schemas.microsoft.com/office/drawing/2014/main" id="{51CC2513-709E-874B-A228-BDD0AAB8DDCE}"/>
                      </a:ext>
                    </a:extLst>
                  </p:cNvPr>
                  <p:cNvSpPr/>
                  <p:nvPr/>
                </p:nvSpPr>
                <p:spPr>
                  <a:xfrm>
                    <a:off x="1631387" y="1645136"/>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23;p66">
                    <a:extLst>
                      <a:ext uri="{FF2B5EF4-FFF2-40B4-BE49-F238E27FC236}">
                        <a16:creationId xmlns:a16="http://schemas.microsoft.com/office/drawing/2014/main" id="{437C197D-C48B-0149-9886-88B6AEE0F60C}"/>
                      </a:ext>
                    </a:extLst>
                  </p:cNvPr>
                  <p:cNvSpPr/>
                  <p:nvPr/>
                </p:nvSpPr>
                <p:spPr>
                  <a:xfrm>
                    <a:off x="1716447" y="1509882"/>
                    <a:ext cx="82400" cy="61302"/>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24;p66">
                    <a:extLst>
                      <a:ext uri="{FF2B5EF4-FFF2-40B4-BE49-F238E27FC236}">
                        <a16:creationId xmlns:a16="http://schemas.microsoft.com/office/drawing/2014/main" id="{61B6DDBF-7737-8642-A4D7-4F916DFA707F}"/>
                      </a:ext>
                    </a:extLst>
                  </p:cNvPr>
                  <p:cNvSpPr/>
                  <p:nvPr/>
                </p:nvSpPr>
                <p:spPr>
                  <a:xfrm>
                    <a:off x="1716447" y="1719091"/>
                    <a:ext cx="82400" cy="61076"/>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25;p66">
                    <a:extLst>
                      <a:ext uri="{FF2B5EF4-FFF2-40B4-BE49-F238E27FC236}">
                        <a16:creationId xmlns:a16="http://schemas.microsoft.com/office/drawing/2014/main" id="{B69E4D97-DE86-C84C-A7C3-6F7046D8E445}"/>
                      </a:ext>
                    </a:extLst>
                  </p:cNvPr>
                  <p:cNvSpPr/>
                  <p:nvPr/>
                </p:nvSpPr>
                <p:spPr>
                  <a:xfrm>
                    <a:off x="1631387" y="1570955"/>
                    <a:ext cx="85283" cy="74185"/>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26;p66">
                    <a:extLst>
                      <a:ext uri="{FF2B5EF4-FFF2-40B4-BE49-F238E27FC236}">
                        <a16:creationId xmlns:a16="http://schemas.microsoft.com/office/drawing/2014/main" id="{8202B24B-85BE-4947-AD0B-0B355B06ADB4}"/>
                      </a:ext>
                    </a:extLst>
                  </p:cNvPr>
                  <p:cNvSpPr/>
                  <p:nvPr/>
                </p:nvSpPr>
                <p:spPr>
                  <a:xfrm>
                    <a:off x="1616453" y="1624776"/>
                    <a:ext cx="42868" cy="40717"/>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27;p66">
                    <a:extLst>
                      <a:ext uri="{FF2B5EF4-FFF2-40B4-BE49-F238E27FC236}">
                        <a16:creationId xmlns:a16="http://schemas.microsoft.com/office/drawing/2014/main" id="{68E32ED2-9B02-9849-B65A-07F0808BB0AB}"/>
                      </a:ext>
                    </a:extLst>
                  </p:cNvPr>
                  <p:cNvSpPr/>
                  <p:nvPr/>
                </p:nvSpPr>
                <p:spPr>
                  <a:xfrm>
                    <a:off x="1784849" y="1760975"/>
                    <a:ext cx="28654" cy="38467"/>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28;p66">
                    <a:extLst>
                      <a:ext uri="{FF2B5EF4-FFF2-40B4-BE49-F238E27FC236}">
                        <a16:creationId xmlns:a16="http://schemas.microsoft.com/office/drawing/2014/main" id="{0AAE6283-2C88-384F-B898-B05E8B8D0427}"/>
                      </a:ext>
                    </a:extLst>
                  </p:cNvPr>
                  <p:cNvSpPr/>
                  <p:nvPr/>
                </p:nvSpPr>
                <p:spPr>
                  <a:xfrm>
                    <a:off x="1784849" y="1490834"/>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4829;p66">
                    <a:extLst>
                      <a:ext uri="{FF2B5EF4-FFF2-40B4-BE49-F238E27FC236}">
                        <a16:creationId xmlns:a16="http://schemas.microsoft.com/office/drawing/2014/main" id="{C4CE03C5-A39F-014D-A76A-CF2E7164C93E}"/>
                      </a:ext>
                    </a:extLst>
                  </p:cNvPr>
                  <p:cNvGrpSpPr/>
                  <p:nvPr/>
                </p:nvGrpSpPr>
                <p:grpSpPr>
                  <a:xfrm>
                    <a:off x="1839639" y="1475379"/>
                    <a:ext cx="77067" cy="341643"/>
                    <a:chOff x="1839639" y="1475379"/>
                    <a:chExt cx="77067" cy="341643"/>
                  </a:xfrm>
                </p:grpSpPr>
                <p:sp>
                  <p:nvSpPr>
                    <p:cNvPr id="71" name="Google Shape;4830;p66">
                      <a:extLst>
                        <a:ext uri="{FF2B5EF4-FFF2-40B4-BE49-F238E27FC236}">
                          <a16:creationId xmlns:a16="http://schemas.microsoft.com/office/drawing/2014/main" id="{1E4184DF-BF10-1F47-99C4-6311A6704F2A}"/>
                        </a:ext>
                      </a:extLst>
                    </p:cNvPr>
                    <p:cNvSpPr/>
                    <p:nvPr/>
                  </p:nvSpPr>
                  <p:spPr>
                    <a:xfrm>
                      <a:off x="1839639" y="1745481"/>
                      <a:ext cx="77067" cy="7154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31;p66">
                      <a:extLst>
                        <a:ext uri="{FF2B5EF4-FFF2-40B4-BE49-F238E27FC236}">
                          <a16:creationId xmlns:a16="http://schemas.microsoft.com/office/drawing/2014/main" id="{711EDD28-DC09-5C46-BC9F-34B7C50F5FE3}"/>
                        </a:ext>
                      </a:extLst>
                    </p:cNvPr>
                    <p:cNvSpPr/>
                    <p:nvPr/>
                  </p:nvSpPr>
                  <p:spPr>
                    <a:xfrm>
                      <a:off x="1839639" y="1475379"/>
                      <a:ext cx="77067" cy="71595"/>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8" name="Google Shape;4832;p66">
                <a:extLst>
                  <a:ext uri="{FF2B5EF4-FFF2-40B4-BE49-F238E27FC236}">
                    <a16:creationId xmlns:a16="http://schemas.microsoft.com/office/drawing/2014/main" id="{D2837EAB-F56B-5D43-AA24-DF7500CBCEDC}"/>
                  </a:ext>
                </a:extLst>
              </p:cNvPr>
              <p:cNvGrpSpPr/>
              <p:nvPr/>
            </p:nvGrpSpPr>
            <p:grpSpPr>
              <a:xfrm>
                <a:off x="1398451" y="2012951"/>
                <a:ext cx="518255" cy="340828"/>
                <a:chOff x="1398451" y="2012951"/>
                <a:chExt cx="518255" cy="340828"/>
              </a:xfrm>
            </p:grpSpPr>
            <p:sp>
              <p:nvSpPr>
                <p:cNvPr id="49" name="Google Shape;4833;p66">
                  <a:extLst>
                    <a:ext uri="{FF2B5EF4-FFF2-40B4-BE49-F238E27FC236}">
                      <a16:creationId xmlns:a16="http://schemas.microsoft.com/office/drawing/2014/main" id="{989B3B76-97CE-174A-88AF-FC9E3E82B142}"/>
                    </a:ext>
                  </a:extLst>
                </p:cNvPr>
                <p:cNvSpPr/>
                <p:nvPr/>
              </p:nvSpPr>
              <p:spPr>
                <a:xfrm>
                  <a:off x="1398451" y="2133928"/>
                  <a:ext cx="102166" cy="99017"/>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34;p66">
                  <a:extLst>
                    <a:ext uri="{FF2B5EF4-FFF2-40B4-BE49-F238E27FC236}">
                      <a16:creationId xmlns:a16="http://schemas.microsoft.com/office/drawing/2014/main" id="{3F317F2A-438A-1B4F-9350-17BC9CC894C1}"/>
                    </a:ext>
                  </a:extLst>
                </p:cNvPr>
                <p:cNvGrpSpPr/>
                <p:nvPr/>
              </p:nvGrpSpPr>
              <p:grpSpPr>
                <a:xfrm>
                  <a:off x="1616453" y="2012951"/>
                  <a:ext cx="300253" cy="340828"/>
                  <a:chOff x="1616453" y="2013538"/>
                  <a:chExt cx="300253" cy="340828"/>
                </a:xfrm>
              </p:grpSpPr>
              <p:sp>
                <p:nvSpPr>
                  <p:cNvPr id="51" name="Google Shape;4835;p66">
                    <a:extLst>
                      <a:ext uri="{FF2B5EF4-FFF2-40B4-BE49-F238E27FC236}">
                        <a16:creationId xmlns:a16="http://schemas.microsoft.com/office/drawing/2014/main" id="{2B549563-73C6-A84B-9674-3B11282EB256}"/>
                      </a:ext>
                    </a:extLst>
                  </p:cNvPr>
                  <p:cNvSpPr/>
                  <p:nvPr/>
                </p:nvSpPr>
                <p:spPr>
                  <a:xfrm>
                    <a:off x="1631387" y="2183474"/>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36;p66">
                    <a:extLst>
                      <a:ext uri="{FF2B5EF4-FFF2-40B4-BE49-F238E27FC236}">
                        <a16:creationId xmlns:a16="http://schemas.microsoft.com/office/drawing/2014/main" id="{515FD1BB-B038-FB4B-821C-794AFFE47CC4}"/>
                      </a:ext>
                    </a:extLst>
                  </p:cNvPr>
                  <p:cNvSpPr/>
                  <p:nvPr/>
                </p:nvSpPr>
                <p:spPr>
                  <a:xfrm>
                    <a:off x="1716447" y="2048220"/>
                    <a:ext cx="82400" cy="61076"/>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37;p66">
                    <a:extLst>
                      <a:ext uri="{FF2B5EF4-FFF2-40B4-BE49-F238E27FC236}">
                        <a16:creationId xmlns:a16="http://schemas.microsoft.com/office/drawing/2014/main" id="{7E9ADD3A-A5BB-304D-AFBD-9E62D6C827BC}"/>
                      </a:ext>
                    </a:extLst>
                  </p:cNvPr>
                  <p:cNvSpPr/>
                  <p:nvPr/>
                </p:nvSpPr>
                <p:spPr>
                  <a:xfrm>
                    <a:off x="1716447" y="2257422"/>
                    <a:ext cx="82400" cy="61083"/>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38;p66">
                    <a:extLst>
                      <a:ext uri="{FF2B5EF4-FFF2-40B4-BE49-F238E27FC236}">
                        <a16:creationId xmlns:a16="http://schemas.microsoft.com/office/drawing/2014/main" id="{146E81AC-535B-DE43-8DB9-E6612E4457A3}"/>
                      </a:ext>
                    </a:extLst>
                  </p:cNvPr>
                  <p:cNvSpPr/>
                  <p:nvPr/>
                </p:nvSpPr>
                <p:spPr>
                  <a:xfrm>
                    <a:off x="1631387" y="2109073"/>
                    <a:ext cx="85283" cy="74398"/>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39;p66">
                    <a:extLst>
                      <a:ext uri="{FF2B5EF4-FFF2-40B4-BE49-F238E27FC236}">
                        <a16:creationId xmlns:a16="http://schemas.microsoft.com/office/drawing/2014/main" id="{8243A12C-9694-B743-AC25-C16C03435E72}"/>
                      </a:ext>
                    </a:extLst>
                  </p:cNvPr>
                  <p:cNvSpPr/>
                  <p:nvPr/>
                </p:nvSpPr>
                <p:spPr>
                  <a:xfrm>
                    <a:off x="1616453" y="2163114"/>
                    <a:ext cx="42868" cy="40491"/>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40;p66">
                    <a:extLst>
                      <a:ext uri="{FF2B5EF4-FFF2-40B4-BE49-F238E27FC236}">
                        <a16:creationId xmlns:a16="http://schemas.microsoft.com/office/drawing/2014/main" id="{B4C42BB8-ABEE-5C44-9BF6-FE0CD81D008F}"/>
                      </a:ext>
                    </a:extLst>
                  </p:cNvPr>
                  <p:cNvSpPr/>
                  <p:nvPr/>
                </p:nvSpPr>
                <p:spPr>
                  <a:xfrm>
                    <a:off x="1784849" y="2299227"/>
                    <a:ext cx="28654" cy="3851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41;p66">
                    <a:extLst>
                      <a:ext uri="{FF2B5EF4-FFF2-40B4-BE49-F238E27FC236}">
                        <a16:creationId xmlns:a16="http://schemas.microsoft.com/office/drawing/2014/main" id="{CE7EE2CA-9D95-5E46-8A99-86E9238EFEBF}"/>
                      </a:ext>
                    </a:extLst>
                  </p:cNvPr>
                  <p:cNvSpPr/>
                  <p:nvPr/>
                </p:nvSpPr>
                <p:spPr>
                  <a:xfrm>
                    <a:off x="1784849" y="2028946"/>
                    <a:ext cx="28654" cy="38547"/>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4842;p66">
                    <a:extLst>
                      <a:ext uri="{FF2B5EF4-FFF2-40B4-BE49-F238E27FC236}">
                        <a16:creationId xmlns:a16="http://schemas.microsoft.com/office/drawing/2014/main" id="{FCA26217-C762-064E-BCEE-CD54C3672254}"/>
                      </a:ext>
                    </a:extLst>
                  </p:cNvPr>
                  <p:cNvGrpSpPr/>
                  <p:nvPr/>
                </p:nvGrpSpPr>
                <p:grpSpPr>
                  <a:xfrm>
                    <a:off x="1839639" y="2013538"/>
                    <a:ext cx="77067" cy="340828"/>
                    <a:chOff x="1839639" y="2013538"/>
                    <a:chExt cx="77067" cy="340828"/>
                  </a:xfrm>
                </p:grpSpPr>
                <p:sp>
                  <p:nvSpPr>
                    <p:cNvPr id="59" name="Google Shape;4843;p66">
                      <a:extLst>
                        <a:ext uri="{FF2B5EF4-FFF2-40B4-BE49-F238E27FC236}">
                          <a16:creationId xmlns:a16="http://schemas.microsoft.com/office/drawing/2014/main" id="{8F02C06B-04F4-AD46-99D1-30EBA9367CB4}"/>
                        </a:ext>
                      </a:extLst>
                    </p:cNvPr>
                    <p:cNvSpPr/>
                    <p:nvPr/>
                  </p:nvSpPr>
                  <p:spPr>
                    <a:xfrm>
                      <a:off x="1839639" y="2282618"/>
                      <a:ext cx="77067" cy="71748"/>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44;p66">
                      <a:extLst>
                        <a:ext uri="{FF2B5EF4-FFF2-40B4-BE49-F238E27FC236}">
                          <a16:creationId xmlns:a16="http://schemas.microsoft.com/office/drawing/2014/main" id="{F32DDEE1-A93B-234E-A4D1-D4B41DBD0955}"/>
                        </a:ext>
                      </a:extLst>
                    </p:cNvPr>
                    <p:cNvSpPr/>
                    <p:nvPr/>
                  </p:nvSpPr>
                  <p:spPr>
                    <a:xfrm>
                      <a:off x="1839639" y="2013538"/>
                      <a:ext cx="77067" cy="7158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 name="Group 1">
            <a:extLst>
              <a:ext uri="{FF2B5EF4-FFF2-40B4-BE49-F238E27FC236}">
                <a16:creationId xmlns:a16="http://schemas.microsoft.com/office/drawing/2014/main" id="{60EE6910-17EC-4C49-8285-33514565FE4E}"/>
              </a:ext>
            </a:extLst>
          </p:cNvPr>
          <p:cNvGrpSpPr/>
          <p:nvPr/>
        </p:nvGrpSpPr>
        <p:grpSpPr>
          <a:xfrm>
            <a:off x="637151" y="930078"/>
            <a:ext cx="3831482" cy="669894"/>
            <a:chOff x="637151" y="930078"/>
            <a:chExt cx="1835034" cy="669894"/>
          </a:xfrm>
        </p:grpSpPr>
        <p:sp>
          <p:nvSpPr>
            <p:cNvPr id="80" name="Google Shape;658;p36">
              <a:extLst>
                <a:ext uri="{FF2B5EF4-FFF2-40B4-BE49-F238E27FC236}">
                  <a16:creationId xmlns:a16="http://schemas.microsoft.com/office/drawing/2014/main" id="{C66D6189-786D-9545-966E-C17993A53A1E}"/>
                </a:ext>
              </a:extLst>
            </p:cNvPr>
            <p:cNvSpPr txBox="1">
              <a:spLocks/>
            </p:cNvSpPr>
            <p:nvPr/>
          </p:nvSpPr>
          <p:spPr>
            <a:xfrm>
              <a:off x="637151" y="1122102"/>
              <a:ext cx="666478" cy="363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 sz="3700" dirty="0">
                  <a:solidFill>
                    <a:schemeClr val="tx2"/>
                  </a:solidFill>
                </a:rPr>
                <a:t>01</a:t>
              </a:r>
            </a:p>
          </p:txBody>
        </p:sp>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910837" y="930078"/>
              <a:ext cx="1561348"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Problem statement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8"/>
          <p:cNvSpPr txBox="1">
            <a:spLocks noGrp="1"/>
          </p:cNvSpPr>
          <p:nvPr>
            <p:ph type="title"/>
          </p:nvPr>
        </p:nvSpPr>
        <p:spPr>
          <a:xfrm>
            <a:off x="984562" y="1647371"/>
            <a:ext cx="7174875" cy="2126148"/>
          </a:xfrm>
          <a:prstGeom prst="rect">
            <a:avLst/>
          </a:prstGeom>
        </p:spPr>
        <p:txBody>
          <a:bodyPr spcFirstLastPara="1" wrap="square" lIns="91425" tIns="91425" rIns="91425" bIns="91425" anchor="t" anchorCtr="0">
            <a:noAutofit/>
          </a:bodyPr>
          <a:lstStyle/>
          <a:p>
            <a:pPr lvl="0"/>
            <a:r>
              <a:rPr lang="en-US" sz="1600" dirty="0"/>
              <a:t> Combining and analyzing multiple concurrent processes, perhaps written by different people, is increasingly important in today’s mobile, distributed, ad-hoc computational environments. </a:t>
            </a:r>
            <a:br>
              <a:rPr lang="en-US" sz="1600" dirty="0"/>
            </a:br>
            <a:br>
              <a:rPr lang="en-US" sz="1600" dirty="0"/>
            </a:br>
            <a:r>
              <a:rPr lang="en-US" sz="1600" dirty="0"/>
              <a:t>For example: Medical processes that guide medical procedures in hospitals are written by different people, yet they are performed concurrently on the same patient by different agents. Failure to adhere to critical safety/liveness properties may result in the loss of life or serious disability. </a:t>
            </a:r>
            <a:endParaRPr sz="1600" dirty="0"/>
          </a:p>
        </p:txBody>
      </p:sp>
      <p:sp>
        <p:nvSpPr>
          <p:cNvPr id="6" name="Google Shape;677;p37">
            <a:extLst>
              <a:ext uri="{FF2B5EF4-FFF2-40B4-BE49-F238E27FC236}">
                <a16:creationId xmlns:a16="http://schemas.microsoft.com/office/drawing/2014/main" id="{7F35E7A1-FDB4-7C43-9AEC-35F45448F70D}"/>
              </a:ext>
            </a:extLst>
          </p:cNvPr>
          <p:cNvSpPr txBox="1">
            <a:spLocks/>
          </p:cNvSpPr>
          <p:nvPr/>
        </p:nvSpPr>
        <p:spPr>
          <a:xfrm>
            <a:off x="1490223" y="531957"/>
            <a:ext cx="1924861" cy="669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Motivation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58" name="Google Shape;701;p39">
            <a:extLst>
              <a:ext uri="{FF2B5EF4-FFF2-40B4-BE49-F238E27FC236}">
                <a16:creationId xmlns:a16="http://schemas.microsoft.com/office/drawing/2014/main" id="{1213423B-E9BB-7B4A-AD54-3609C0304F20}"/>
              </a:ext>
            </a:extLst>
          </p:cNvPr>
          <p:cNvSpPr/>
          <p:nvPr/>
        </p:nvSpPr>
        <p:spPr>
          <a:xfrm>
            <a:off x="5548029" y="2761824"/>
            <a:ext cx="683247" cy="633695"/>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8;p36">
            <a:extLst>
              <a:ext uri="{FF2B5EF4-FFF2-40B4-BE49-F238E27FC236}">
                <a16:creationId xmlns:a16="http://schemas.microsoft.com/office/drawing/2014/main" id="{C66D6189-786D-9545-966E-C17993A53A1E}"/>
              </a:ext>
            </a:extLst>
          </p:cNvPr>
          <p:cNvSpPr txBox="1">
            <a:spLocks/>
          </p:cNvSpPr>
          <p:nvPr/>
        </p:nvSpPr>
        <p:spPr>
          <a:xfrm>
            <a:off x="831254" y="276033"/>
            <a:ext cx="666478" cy="363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 sz="3700" dirty="0">
                <a:solidFill>
                  <a:schemeClr val="tx2"/>
                </a:solidFill>
              </a:rPr>
              <a:t>02</a:t>
            </a:r>
          </a:p>
        </p:txBody>
      </p:sp>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377342" y="84009"/>
            <a:ext cx="1551252" cy="603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solution</a:t>
            </a:r>
          </a:p>
        </p:txBody>
      </p:sp>
      <p:grpSp>
        <p:nvGrpSpPr>
          <p:cNvPr id="83" name="Google Shape;4572;p66">
            <a:extLst>
              <a:ext uri="{FF2B5EF4-FFF2-40B4-BE49-F238E27FC236}">
                <a16:creationId xmlns:a16="http://schemas.microsoft.com/office/drawing/2014/main" id="{FED6BBF8-4387-CA47-91AF-89659BA5434F}"/>
              </a:ext>
            </a:extLst>
          </p:cNvPr>
          <p:cNvGrpSpPr/>
          <p:nvPr/>
        </p:nvGrpSpPr>
        <p:grpSpPr>
          <a:xfrm>
            <a:off x="469199" y="1415332"/>
            <a:ext cx="3998606" cy="3513035"/>
            <a:chOff x="2183288" y="3555570"/>
            <a:chExt cx="1136241" cy="835875"/>
          </a:xfrm>
        </p:grpSpPr>
        <p:sp>
          <p:nvSpPr>
            <p:cNvPr id="84" name="Google Shape;4573;p66">
              <a:extLst>
                <a:ext uri="{FF2B5EF4-FFF2-40B4-BE49-F238E27FC236}">
                  <a16:creationId xmlns:a16="http://schemas.microsoft.com/office/drawing/2014/main" id="{15941DD2-3EB7-CD44-8040-1E24B3105558}"/>
                </a:ext>
              </a:extLst>
            </p:cNvPr>
            <p:cNvSpPr/>
            <p:nvPr/>
          </p:nvSpPr>
          <p:spPr>
            <a:xfrm>
              <a:off x="2673740" y="4350564"/>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4574;p66">
              <a:extLst>
                <a:ext uri="{FF2B5EF4-FFF2-40B4-BE49-F238E27FC236}">
                  <a16:creationId xmlns:a16="http://schemas.microsoft.com/office/drawing/2014/main" id="{CCF238B2-4914-8244-80DC-1D221FDF3A3F}"/>
                </a:ext>
              </a:extLst>
            </p:cNvPr>
            <p:cNvGrpSpPr/>
            <p:nvPr/>
          </p:nvGrpSpPr>
          <p:grpSpPr>
            <a:xfrm>
              <a:off x="2205895" y="3637267"/>
              <a:ext cx="1089848" cy="724993"/>
              <a:chOff x="2205895" y="3637269"/>
              <a:chExt cx="1089848" cy="724993"/>
            </a:xfrm>
          </p:grpSpPr>
          <p:sp>
            <p:nvSpPr>
              <p:cNvPr id="99" name="Google Shape;4575;p66">
                <a:extLst>
                  <a:ext uri="{FF2B5EF4-FFF2-40B4-BE49-F238E27FC236}">
                    <a16:creationId xmlns:a16="http://schemas.microsoft.com/office/drawing/2014/main" id="{74067928-DA39-B840-B618-6D50E6ED7241}"/>
                  </a:ext>
                </a:extLst>
              </p:cNvPr>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76;p66">
                <a:extLst>
                  <a:ext uri="{FF2B5EF4-FFF2-40B4-BE49-F238E27FC236}">
                    <a16:creationId xmlns:a16="http://schemas.microsoft.com/office/drawing/2014/main" id="{60C90339-0A98-B846-897E-08BB3CA2859A}"/>
                  </a:ext>
                </a:extLst>
              </p:cNvPr>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77;p66">
                <a:extLst>
                  <a:ext uri="{FF2B5EF4-FFF2-40B4-BE49-F238E27FC236}">
                    <a16:creationId xmlns:a16="http://schemas.microsoft.com/office/drawing/2014/main" id="{68AAF0D3-3D78-3B44-A0C1-E52C2E4430DA}"/>
                  </a:ext>
                </a:extLst>
              </p:cNvPr>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78;p66">
                <a:extLst>
                  <a:ext uri="{FF2B5EF4-FFF2-40B4-BE49-F238E27FC236}">
                    <a16:creationId xmlns:a16="http://schemas.microsoft.com/office/drawing/2014/main" id="{F04388E3-2866-C241-9EBC-336A42764815}"/>
                  </a:ext>
                </a:extLst>
              </p:cNvPr>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9;p66">
                <a:extLst>
                  <a:ext uri="{FF2B5EF4-FFF2-40B4-BE49-F238E27FC236}">
                    <a16:creationId xmlns:a16="http://schemas.microsoft.com/office/drawing/2014/main" id="{31688184-9FF2-8C4C-A564-FAA54C486EB1}"/>
                  </a:ext>
                </a:extLst>
              </p:cNvPr>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80;p66">
                <a:extLst>
                  <a:ext uri="{FF2B5EF4-FFF2-40B4-BE49-F238E27FC236}">
                    <a16:creationId xmlns:a16="http://schemas.microsoft.com/office/drawing/2014/main" id="{8FC32EAB-7902-A94E-A68A-C0E1E0A1A06D}"/>
                  </a:ext>
                </a:extLst>
              </p:cNvPr>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4581;p66">
              <a:extLst>
                <a:ext uri="{FF2B5EF4-FFF2-40B4-BE49-F238E27FC236}">
                  <a16:creationId xmlns:a16="http://schemas.microsoft.com/office/drawing/2014/main" id="{5A9DB5EC-E315-4142-9680-3AE75CC54E74}"/>
                </a:ext>
              </a:extLst>
            </p:cNvPr>
            <p:cNvSpPr/>
            <p:nvPr/>
          </p:nvSpPr>
          <p:spPr>
            <a:xfrm rot="5400000">
              <a:off x="2852961" y="3612768"/>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4582;p66">
              <a:extLst>
                <a:ext uri="{FF2B5EF4-FFF2-40B4-BE49-F238E27FC236}">
                  <a16:creationId xmlns:a16="http://schemas.microsoft.com/office/drawing/2014/main" id="{E5B64188-E589-004D-B905-8264C4F00E68}"/>
                </a:ext>
              </a:extLst>
            </p:cNvPr>
            <p:cNvCxnSpPr/>
            <p:nvPr/>
          </p:nvCxnSpPr>
          <p:spPr>
            <a:xfrm>
              <a:off x="2887992" y="3555570"/>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88" name="Google Shape;4583;p66">
              <a:extLst>
                <a:ext uri="{FF2B5EF4-FFF2-40B4-BE49-F238E27FC236}">
                  <a16:creationId xmlns:a16="http://schemas.microsoft.com/office/drawing/2014/main" id="{6DA9451D-BCE6-144D-80A6-16784AE3F1D4}"/>
                </a:ext>
              </a:extLst>
            </p:cNvPr>
            <p:cNvGrpSpPr/>
            <p:nvPr/>
          </p:nvGrpSpPr>
          <p:grpSpPr>
            <a:xfrm>
              <a:off x="3173850" y="3779424"/>
              <a:ext cx="145679" cy="70048"/>
              <a:chOff x="3173850" y="3779426"/>
              <a:chExt cx="145679" cy="70048"/>
            </a:xfrm>
          </p:grpSpPr>
          <p:cxnSp>
            <p:nvCxnSpPr>
              <p:cNvPr id="97" name="Google Shape;4584;p66">
                <a:extLst>
                  <a:ext uri="{FF2B5EF4-FFF2-40B4-BE49-F238E27FC236}">
                    <a16:creationId xmlns:a16="http://schemas.microsoft.com/office/drawing/2014/main" id="{463B3A7D-2FB5-C347-AB7A-3D3B47BA5F3A}"/>
                  </a:ext>
                </a:extLst>
              </p:cNvPr>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98" name="Google Shape;4585;p66">
                <a:extLst>
                  <a:ext uri="{FF2B5EF4-FFF2-40B4-BE49-F238E27FC236}">
                    <a16:creationId xmlns:a16="http://schemas.microsoft.com/office/drawing/2014/main" id="{ACA3EDFE-8633-3840-864D-A2B3B1F79DD7}"/>
                  </a:ext>
                </a:extLst>
              </p:cNvPr>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4586;p66">
              <a:extLst>
                <a:ext uri="{FF2B5EF4-FFF2-40B4-BE49-F238E27FC236}">
                  <a16:creationId xmlns:a16="http://schemas.microsoft.com/office/drawing/2014/main" id="{3618E3F5-14F8-B145-BAD3-2F381975252B}"/>
                </a:ext>
              </a:extLst>
            </p:cNvPr>
            <p:cNvGrpSpPr/>
            <p:nvPr/>
          </p:nvGrpSpPr>
          <p:grpSpPr>
            <a:xfrm>
              <a:off x="2183288" y="4139480"/>
              <a:ext cx="145133" cy="70048"/>
              <a:chOff x="2183288" y="4139483"/>
              <a:chExt cx="145133" cy="70048"/>
            </a:xfrm>
          </p:grpSpPr>
          <p:cxnSp>
            <p:nvCxnSpPr>
              <p:cNvPr id="95" name="Google Shape;4587;p66">
                <a:extLst>
                  <a:ext uri="{FF2B5EF4-FFF2-40B4-BE49-F238E27FC236}">
                    <a16:creationId xmlns:a16="http://schemas.microsoft.com/office/drawing/2014/main" id="{76B60F73-4F70-F148-84BA-4055B135C9A6}"/>
                  </a:ext>
                </a:extLst>
              </p:cNvPr>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96" name="Google Shape;4588;p66">
                <a:extLst>
                  <a:ext uri="{FF2B5EF4-FFF2-40B4-BE49-F238E27FC236}">
                    <a16:creationId xmlns:a16="http://schemas.microsoft.com/office/drawing/2014/main" id="{2B72D43B-6AE3-FE41-9506-D65EC9AB873F}"/>
                  </a:ext>
                </a:extLst>
              </p:cNvPr>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4589;p66">
              <a:extLst>
                <a:ext uri="{FF2B5EF4-FFF2-40B4-BE49-F238E27FC236}">
                  <a16:creationId xmlns:a16="http://schemas.microsoft.com/office/drawing/2014/main" id="{DB6D9371-9A7C-B642-91B2-FD70509F8C6A}"/>
                </a:ext>
              </a:extLst>
            </p:cNvPr>
            <p:cNvSpPr/>
            <p:nvPr/>
          </p:nvSpPr>
          <p:spPr>
            <a:xfrm rot="5400000">
              <a:off x="2420934" y="396755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4590;p66">
              <a:extLst>
                <a:ext uri="{FF2B5EF4-FFF2-40B4-BE49-F238E27FC236}">
                  <a16:creationId xmlns:a16="http://schemas.microsoft.com/office/drawing/2014/main" id="{E62B7332-625B-8B49-9111-22F6C037F332}"/>
                </a:ext>
              </a:extLst>
            </p:cNvPr>
            <p:cNvCxnSpPr/>
            <p:nvPr/>
          </p:nvCxnSpPr>
          <p:spPr>
            <a:xfrm>
              <a:off x="2455973" y="3911734"/>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92" name="Google Shape;4591;p66">
              <a:extLst>
                <a:ext uri="{FF2B5EF4-FFF2-40B4-BE49-F238E27FC236}">
                  <a16:creationId xmlns:a16="http://schemas.microsoft.com/office/drawing/2014/main" id="{65D95DD6-4108-2042-9674-53E8A72A0BA3}"/>
                </a:ext>
              </a:extLst>
            </p:cNvPr>
            <p:cNvGrpSpPr/>
            <p:nvPr/>
          </p:nvGrpSpPr>
          <p:grpSpPr>
            <a:xfrm>
              <a:off x="2943836" y="4268886"/>
              <a:ext cx="60717" cy="122559"/>
              <a:chOff x="2943836" y="4268886"/>
              <a:chExt cx="60717" cy="122559"/>
            </a:xfrm>
          </p:grpSpPr>
          <p:sp>
            <p:nvSpPr>
              <p:cNvPr id="93" name="Google Shape;4592;p66">
                <a:extLst>
                  <a:ext uri="{FF2B5EF4-FFF2-40B4-BE49-F238E27FC236}">
                    <a16:creationId xmlns:a16="http://schemas.microsoft.com/office/drawing/2014/main" id="{C9327790-9BD9-824D-B326-970FADB57A8D}"/>
                  </a:ext>
                </a:extLst>
              </p:cNvPr>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4593;p66">
                <a:extLst>
                  <a:ext uri="{FF2B5EF4-FFF2-40B4-BE49-F238E27FC236}">
                    <a16:creationId xmlns:a16="http://schemas.microsoft.com/office/drawing/2014/main" id="{A50427DE-A5D9-2748-852D-D53532DEEE2B}"/>
                  </a:ext>
                </a:extLst>
              </p:cNvPr>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sp>
        <p:nvSpPr>
          <p:cNvPr id="130" name="Google Shape;641;p34">
            <a:extLst>
              <a:ext uri="{FF2B5EF4-FFF2-40B4-BE49-F238E27FC236}">
                <a16:creationId xmlns:a16="http://schemas.microsoft.com/office/drawing/2014/main" id="{CDDFFC37-EA62-554D-9F51-57B920445AC1}"/>
              </a:ext>
            </a:extLst>
          </p:cNvPr>
          <p:cNvSpPr txBox="1">
            <a:spLocks noGrp="1"/>
          </p:cNvSpPr>
          <p:nvPr>
            <p:ph type="subTitle" idx="1"/>
          </p:nvPr>
        </p:nvSpPr>
        <p:spPr>
          <a:xfrm>
            <a:off x="2215312" y="971125"/>
            <a:ext cx="1551252" cy="392431"/>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Little-JIL XML</a:t>
            </a:r>
            <a:endParaRPr dirty="0"/>
          </a:p>
          <a:p>
            <a:pPr marL="0" lvl="0" indent="0" algn="ctr" rtl="0">
              <a:spcBef>
                <a:spcPts val="0"/>
              </a:spcBef>
              <a:spcAft>
                <a:spcPts val="0"/>
              </a:spcAft>
              <a:buNone/>
            </a:pPr>
            <a:endParaRPr dirty="0"/>
          </a:p>
        </p:txBody>
      </p:sp>
      <p:sp>
        <p:nvSpPr>
          <p:cNvPr id="131" name="Google Shape;641;p34">
            <a:extLst>
              <a:ext uri="{FF2B5EF4-FFF2-40B4-BE49-F238E27FC236}">
                <a16:creationId xmlns:a16="http://schemas.microsoft.com/office/drawing/2014/main" id="{B9F73251-8ED1-2447-9B05-9CE71937A748}"/>
              </a:ext>
            </a:extLst>
          </p:cNvPr>
          <p:cNvSpPr txBox="1">
            <a:spLocks/>
          </p:cNvSpPr>
          <p:nvPr/>
        </p:nvSpPr>
        <p:spPr>
          <a:xfrm>
            <a:off x="2324460" y="2219981"/>
            <a:ext cx="1996466"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Semantic Translation</a:t>
            </a:r>
          </a:p>
          <a:p>
            <a:pPr marL="0" indent="0"/>
            <a:endParaRPr lang="en-US" dirty="0"/>
          </a:p>
        </p:txBody>
      </p:sp>
      <p:sp>
        <p:nvSpPr>
          <p:cNvPr id="132" name="Google Shape;641;p34">
            <a:extLst>
              <a:ext uri="{FF2B5EF4-FFF2-40B4-BE49-F238E27FC236}">
                <a16:creationId xmlns:a16="http://schemas.microsoft.com/office/drawing/2014/main" id="{ECB671B5-9B4A-954F-B5D3-E318CA259EAE}"/>
              </a:ext>
            </a:extLst>
          </p:cNvPr>
          <p:cNvSpPr txBox="1">
            <a:spLocks/>
          </p:cNvSpPr>
          <p:nvPr/>
        </p:nvSpPr>
        <p:spPr>
          <a:xfrm>
            <a:off x="727132" y="2486789"/>
            <a:ext cx="1481625"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err="1"/>
              <a:t>Kripke</a:t>
            </a:r>
            <a:r>
              <a:rPr lang="en-US" dirty="0"/>
              <a:t> / CTL</a:t>
            </a:r>
          </a:p>
          <a:p>
            <a:pPr marL="0" indent="0"/>
            <a:endParaRPr lang="en-US" dirty="0"/>
          </a:p>
        </p:txBody>
      </p:sp>
      <p:sp>
        <p:nvSpPr>
          <p:cNvPr id="133" name="Google Shape;641;p34">
            <a:extLst>
              <a:ext uri="{FF2B5EF4-FFF2-40B4-BE49-F238E27FC236}">
                <a16:creationId xmlns:a16="http://schemas.microsoft.com/office/drawing/2014/main" id="{2346D9AA-145E-E34C-A55C-E6BF3F7CF768}"/>
              </a:ext>
            </a:extLst>
          </p:cNvPr>
          <p:cNvSpPr txBox="1">
            <a:spLocks/>
          </p:cNvSpPr>
          <p:nvPr/>
        </p:nvSpPr>
        <p:spPr>
          <a:xfrm>
            <a:off x="910952" y="3809595"/>
            <a:ext cx="862348"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err="1"/>
              <a:t>Antlr</a:t>
            </a:r>
            <a:endParaRPr lang="en-US" dirty="0"/>
          </a:p>
          <a:p>
            <a:pPr marL="0" indent="0"/>
            <a:endParaRPr lang="en-US" dirty="0"/>
          </a:p>
        </p:txBody>
      </p:sp>
      <p:sp>
        <p:nvSpPr>
          <p:cNvPr id="134" name="Google Shape;641;p34">
            <a:extLst>
              <a:ext uri="{FF2B5EF4-FFF2-40B4-BE49-F238E27FC236}">
                <a16:creationId xmlns:a16="http://schemas.microsoft.com/office/drawing/2014/main" id="{1DC7175D-2E54-2C46-848D-E3C4D674D339}"/>
              </a:ext>
            </a:extLst>
          </p:cNvPr>
          <p:cNvSpPr txBox="1">
            <a:spLocks/>
          </p:cNvSpPr>
          <p:nvPr/>
        </p:nvSpPr>
        <p:spPr>
          <a:xfrm>
            <a:off x="2271111" y="3977987"/>
            <a:ext cx="1962813"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JUNG / Java Swing</a:t>
            </a:r>
          </a:p>
          <a:p>
            <a:pPr marL="0" indent="0"/>
            <a:endParaRPr lang="en-US" dirty="0"/>
          </a:p>
        </p:txBody>
      </p:sp>
      <p:sp>
        <p:nvSpPr>
          <p:cNvPr id="31" name="Google Shape;695;p39">
            <a:extLst>
              <a:ext uri="{FF2B5EF4-FFF2-40B4-BE49-F238E27FC236}">
                <a16:creationId xmlns:a16="http://schemas.microsoft.com/office/drawing/2014/main" id="{54F09B1E-8494-9543-A4B5-3389C5AF4B51}"/>
              </a:ext>
            </a:extLst>
          </p:cNvPr>
          <p:cNvSpPr txBox="1">
            <a:spLocks/>
          </p:cNvSpPr>
          <p:nvPr/>
        </p:nvSpPr>
        <p:spPr>
          <a:xfrm>
            <a:off x="6063207" y="352534"/>
            <a:ext cx="1703451" cy="510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3600" dirty="0"/>
              <a:t>Covid-19</a:t>
            </a:r>
          </a:p>
        </p:txBody>
      </p:sp>
      <p:grpSp>
        <p:nvGrpSpPr>
          <p:cNvPr id="32" name="Group 31">
            <a:extLst>
              <a:ext uri="{FF2B5EF4-FFF2-40B4-BE49-F238E27FC236}">
                <a16:creationId xmlns:a16="http://schemas.microsoft.com/office/drawing/2014/main" id="{EB65E6A5-6269-DC41-8C60-4355C0B29A22}"/>
              </a:ext>
            </a:extLst>
          </p:cNvPr>
          <p:cNvGrpSpPr/>
          <p:nvPr/>
        </p:nvGrpSpPr>
        <p:grpSpPr>
          <a:xfrm>
            <a:off x="5554255" y="404239"/>
            <a:ext cx="613241" cy="582839"/>
            <a:chOff x="2643456" y="2105761"/>
            <a:chExt cx="688500" cy="639425"/>
          </a:xfrm>
        </p:grpSpPr>
        <p:sp>
          <p:nvSpPr>
            <p:cNvPr id="33" name="Google Shape;701;p39">
              <a:extLst>
                <a:ext uri="{FF2B5EF4-FFF2-40B4-BE49-F238E27FC236}">
                  <a16:creationId xmlns:a16="http://schemas.microsoft.com/office/drawing/2014/main" id="{C9FEAFEF-0A30-A941-87D8-360963222415}"/>
                </a:ext>
              </a:extLst>
            </p:cNvPr>
            <p:cNvSpPr/>
            <p:nvPr/>
          </p:nvSpPr>
          <p:spPr>
            <a:xfrm>
              <a:off x="2643456" y="2105761"/>
              <a:ext cx="688500" cy="639425"/>
            </a:xfrm>
            <a:custGeom>
              <a:avLst/>
              <a:gdLst/>
              <a:ahLst/>
              <a:cxnLst/>
              <a:rect l="l" t="t" r="r" b="b"/>
              <a:pathLst>
                <a:path w="27540" h="25577" extrusionOk="0">
                  <a:moveTo>
                    <a:pt x="13733" y="1"/>
                  </a:moveTo>
                  <a:cubicBezTo>
                    <a:pt x="7598" y="1"/>
                    <a:pt x="2193" y="4441"/>
                    <a:pt x="1156" y="10722"/>
                  </a:cubicBezTo>
                  <a:cubicBezTo>
                    <a:pt x="1" y="17683"/>
                    <a:pt x="4742" y="24248"/>
                    <a:pt x="11703" y="25403"/>
                  </a:cubicBezTo>
                  <a:cubicBezTo>
                    <a:pt x="12407" y="25520"/>
                    <a:pt x="13107" y="25576"/>
                    <a:pt x="13798" y="25576"/>
                  </a:cubicBezTo>
                  <a:cubicBezTo>
                    <a:pt x="19942" y="25576"/>
                    <a:pt x="25373" y="21113"/>
                    <a:pt x="26384" y="14856"/>
                  </a:cubicBezTo>
                  <a:cubicBezTo>
                    <a:pt x="27539" y="7895"/>
                    <a:pt x="22828" y="1299"/>
                    <a:pt x="15837" y="175"/>
                  </a:cubicBezTo>
                  <a:cubicBezTo>
                    <a:pt x="15130" y="57"/>
                    <a:pt x="14427" y="1"/>
                    <a:pt x="1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575;p71">
              <a:extLst>
                <a:ext uri="{FF2B5EF4-FFF2-40B4-BE49-F238E27FC236}">
                  <a16:creationId xmlns:a16="http://schemas.microsoft.com/office/drawing/2014/main" id="{BD057BC6-A52B-934A-BD68-D06DC574BF4E}"/>
                </a:ext>
              </a:extLst>
            </p:cNvPr>
            <p:cNvGrpSpPr/>
            <p:nvPr/>
          </p:nvGrpSpPr>
          <p:grpSpPr>
            <a:xfrm>
              <a:off x="2820822" y="2251409"/>
              <a:ext cx="350004" cy="348128"/>
              <a:chOff x="-24353075" y="3891250"/>
              <a:chExt cx="293800" cy="292225"/>
            </a:xfrm>
            <a:solidFill>
              <a:schemeClr val="accent3"/>
            </a:solidFill>
          </p:grpSpPr>
          <p:sp>
            <p:nvSpPr>
              <p:cNvPr id="35" name="Google Shape;6576;p71">
                <a:extLst>
                  <a:ext uri="{FF2B5EF4-FFF2-40B4-BE49-F238E27FC236}">
                    <a16:creationId xmlns:a16="http://schemas.microsoft.com/office/drawing/2014/main" id="{87EA647E-A10C-E84A-BFA5-8FAA31F4D7B9}"/>
                  </a:ext>
                </a:extLst>
              </p:cNvPr>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77;p71">
                <a:extLst>
                  <a:ext uri="{FF2B5EF4-FFF2-40B4-BE49-F238E27FC236}">
                    <a16:creationId xmlns:a16="http://schemas.microsoft.com/office/drawing/2014/main" id="{2EE41989-F4A4-A04E-BEA5-10055DAB447B}"/>
                  </a:ext>
                </a:extLst>
              </p:cNvPr>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 name="Google Shape;4812;p66">
            <a:extLst>
              <a:ext uri="{FF2B5EF4-FFF2-40B4-BE49-F238E27FC236}">
                <a16:creationId xmlns:a16="http://schemas.microsoft.com/office/drawing/2014/main" id="{FE71C6DD-BA0B-E744-BF63-62793747DDD6}"/>
              </a:ext>
            </a:extLst>
          </p:cNvPr>
          <p:cNvGrpSpPr/>
          <p:nvPr/>
        </p:nvGrpSpPr>
        <p:grpSpPr>
          <a:xfrm rot="5400000">
            <a:off x="6512164" y="253011"/>
            <a:ext cx="767601" cy="2241375"/>
            <a:chOff x="1056023" y="1625948"/>
            <a:chExt cx="192995" cy="576579"/>
          </a:xfrm>
        </p:grpSpPr>
        <p:sp>
          <p:nvSpPr>
            <p:cNvPr id="38" name="Google Shape;4813;p66">
              <a:extLst>
                <a:ext uri="{FF2B5EF4-FFF2-40B4-BE49-F238E27FC236}">
                  <a16:creationId xmlns:a16="http://schemas.microsoft.com/office/drawing/2014/main" id="{C2DF5BC5-3E3E-3740-90D8-439A3C5E679E}"/>
                </a:ext>
              </a:extLst>
            </p:cNvPr>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14;p66">
              <a:extLst>
                <a:ext uri="{FF2B5EF4-FFF2-40B4-BE49-F238E27FC236}">
                  <a16:creationId xmlns:a16="http://schemas.microsoft.com/office/drawing/2014/main" id="{0C6AEF07-8200-C44E-8085-49DDB420C71C}"/>
                </a:ext>
              </a:extLst>
            </p:cNvPr>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15;p66">
              <a:extLst>
                <a:ext uri="{FF2B5EF4-FFF2-40B4-BE49-F238E27FC236}">
                  <a16:creationId xmlns:a16="http://schemas.microsoft.com/office/drawing/2014/main" id="{F964917E-1C96-544C-A12B-2DD3E115F44D}"/>
                </a:ext>
              </a:extLst>
            </p:cNvPr>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16;p66">
              <a:extLst>
                <a:ext uri="{FF2B5EF4-FFF2-40B4-BE49-F238E27FC236}">
                  <a16:creationId xmlns:a16="http://schemas.microsoft.com/office/drawing/2014/main" id="{4E9F7A39-4808-0C48-89B0-B265F2592FFD}"/>
                </a:ext>
              </a:extLst>
            </p:cNvPr>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17;p66">
              <a:extLst>
                <a:ext uri="{FF2B5EF4-FFF2-40B4-BE49-F238E27FC236}">
                  <a16:creationId xmlns:a16="http://schemas.microsoft.com/office/drawing/2014/main" id="{D91EA44F-F891-874A-BD8F-F1D2D8C5884F}"/>
                </a:ext>
              </a:extLst>
            </p:cNvPr>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41;p34">
            <a:extLst>
              <a:ext uri="{FF2B5EF4-FFF2-40B4-BE49-F238E27FC236}">
                <a16:creationId xmlns:a16="http://schemas.microsoft.com/office/drawing/2014/main" id="{867272DD-40E1-224F-A38F-E5300214D31E}"/>
              </a:ext>
            </a:extLst>
          </p:cNvPr>
          <p:cNvSpPr txBox="1">
            <a:spLocks/>
          </p:cNvSpPr>
          <p:nvPr/>
        </p:nvSpPr>
        <p:spPr>
          <a:xfrm>
            <a:off x="4998778" y="1703910"/>
            <a:ext cx="1350325" cy="534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COVID-19 Patient</a:t>
            </a:r>
          </a:p>
          <a:p>
            <a:pPr marL="0" indent="0"/>
            <a:endParaRPr lang="en-US" dirty="0"/>
          </a:p>
        </p:txBody>
      </p:sp>
      <p:sp>
        <p:nvSpPr>
          <p:cNvPr id="44" name="Google Shape;641;p34">
            <a:extLst>
              <a:ext uri="{FF2B5EF4-FFF2-40B4-BE49-F238E27FC236}">
                <a16:creationId xmlns:a16="http://schemas.microsoft.com/office/drawing/2014/main" id="{9194931F-58E8-7542-A39C-DE761DEFBD32}"/>
              </a:ext>
            </a:extLst>
          </p:cNvPr>
          <p:cNvSpPr txBox="1">
            <a:spLocks/>
          </p:cNvSpPr>
          <p:nvPr/>
        </p:nvSpPr>
        <p:spPr>
          <a:xfrm>
            <a:off x="6800830" y="1721195"/>
            <a:ext cx="1931656" cy="175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Hospital Ordering Ventilator</a:t>
            </a:r>
          </a:p>
          <a:p>
            <a:pPr marL="0" indent="0"/>
            <a:endParaRPr lang="en-US" dirty="0"/>
          </a:p>
        </p:txBody>
      </p:sp>
      <p:sp>
        <p:nvSpPr>
          <p:cNvPr id="45" name="Google Shape;696;p39">
            <a:extLst>
              <a:ext uri="{FF2B5EF4-FFF2-40B4-BE49-F238E27FC236}">
                <a16:creationId xmlns:a16="http://schemas.microsoft.com/office/drawing/2014/main" id="{7B5702E3-F695-D740-B851-02A8F1B78236}"/>
              </a:ext>
            </a:extLst>
          </p:cNvPr>
          <p:cNvSpPr txBox="1">
            <a:spLocks/>
          </p:cNvSpPr>
          <p:nvPr/>
        </p:nvSpPr>
        <p:spPr>
          <a:xfrm>
            <a:off x="6212030" y="2720394"/>
            <a:ext cx="1502151" cy="510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3600" dirty="0"/>
              <a:t>banking</a:t>
            </a:r>
          </a:p>
        </p:txBody>
      </p:sp>
      <p:sp>
        <p:nvSpPr>
          <p:cNvPr id="48" name="Google Shape;696;p39">
            <a:extLst>
              <a:ext uri="{FF2B5EF4-FFF2-40B4-BE49-F238E27FC236}">
                <a16:creationId xmlns:a16="http://schemas.microsoft.com/office/drawing/2014/main" id="{92391294-C80A-124B-8F46-9FC3E49C7F89}"/>
              </a:ext>
            </a:extLst>
          </p:cNvPr>
          <p:cNvSpPr txBox="1">
            <a:spLocks/>
          </p:cNvSpPr>
          <p:nvPr/>
        </p:nvSpPr>
        <p:spPr>
          <a:xfrm>
            <a:off x="5566628" y="2754868"/>
            <a:ext cx="664648" cy="604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600"/>
              <a:buFont typeface="Bebas Neue"/>
              <a:buNone/>
              <a:defRPr sz="2600" b="0" i="0" u="none" strike="noStrike" cap="none">
                <a:solidFill>
                  <a:schemeClr val="l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3600" b="1" dirty="0">
                <a:solidFill>
                  <a:schemeClr val="tx1"/>
                </a:solidFill>
              </a:rPr>
              <a:t>$</a:t>
            </a:r>
          </a:p>
        </p:txBody>
      </p:sp>
      <p:grpSp>
        <p:nvGrpSpPr>
          <p:cNvPr id="49" name="Google Shape;4812;p66">
            <a:extLst>
              <a:ext uri="{FF2B5EF4-FFF2-40B4-BE49-F238E27FC236}">
                <a16:creationId xmlns:a16="http://schemas.microsoft.com/office/drawing/2014/main" id="{CE0AE9A4-C088-7E48-B61C-613E842B9BB4}"/>
              </a:ext>
            </a:extLst>
          </p:cNvPr>
          <p:cNvGrpSpPr/>
          <p:nvPr/>
        </p:nvGrpSpPr>
        <p:grpSpPr>
          <a:xfrm rot="5400000">
            <a:off x="6523647" y="2582842"/>
            <a:ext cx="767601" cy="2241375"/>
            <a:chOff x="1056023" y="1625948"/>
            <a:chExt cx="192995" cy="576579"/>
          </a:xfrm>
        </p:grpSpPr>
        <p:sp>
          <p:nvSpPr>
            <p:cNvPr id="50" name="Google Shape;4813;p66">
              <a:extLst>
                <a:ext uri="{FF2B5EF4-FFF2-40B4-BE49-F238E27FC236}">
                  <a16:creationId xmlns:a16="http://schemas.microsoft.com/office/drawing/2014/main" id="{C178EC22-1B0D-DD40-8CF2-D348E7E3A5A2}"/>
                </a:ext>
              </a:extLst>
            </p:cNvPr>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14;p66">
              <a:extLst>
                <a:ext uri="{FF2B5EF4-FFF2-40B4-BE49-F238E27FC236}">
                  <a16:creationId xmlns:a16="http://schemas.microsoft.com/office/drawing/2014/main" id="{0F7A0D45-06C2-014E-8BCE-C3E606B002A0}"/>
                </a:ext>
              </a:extLst>
            </p:cNvPr>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15;p66">
              <a:extLst>
                <a:ext uri="{FF2B5EF4-FFF2-40B4-BE49-F238E27FC236}">
                  <a16:creationId xmlns:a16="http://schemas.microsoft.com/office/drawing/2014/main" id="{B20400E2-FD88-E548-B12B-18C78F8BAF18}"/>
                </a:ext>
              </a:extLst>
            </p:cNvPr>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16;p66">
              <a:extLst>
                <a:ext uri="{FF2B5EF4-FFF2-40B4-BE49-F238E27FC236}">
                  <a16:creationId xmlns:a16="http://schemas.microsoft.com/office/drawing/2014/main" id="{FB4CACD8-546D-0E49-94FE-E4C90D631C17}"/>
                </a:ext>
              </a:extLst>
            </p:cNvPr>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17;p66">
              <a:extLst>
                <a:ext uri="{FF2B5EF4-FFF2-40B4-BE49-F238E27FC236}">
                  <a16:creationId xmlns:a16="http://schemas.microsoft.com/office/drawing/2014/main" id="{7BC8C008-008B-7B4F-BDFE-46867F63EE46}"/>
                </a:ext>
              </a:extLst>
            </p:cNvPr>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641;p34">
            <a:extLst>
              <a:ext uri="{FF2B5EF4-FFF2-40B4-BE49-F238E27FC236}">
                <a16:creationId xmlns:a16="http://schemas.microsoft.com/office/drawing/2014/main" id="{B11C16F8-5388-CC40-A0CF-B2E38D8DAB6D}"/>
              </a:ext>
            </a:extLst>
          </p:cNvPr>
          <p:cNvSpPr txBox="1">
            <a:spLocks/>
          </p:cNvSpPr>
          <p:nvPr/>
        </p:nvSpPr>
        <p:spPr>
          <a:xfrm>
            <a:off x="5331423" y="4283907"/>
            <a:ext cx="1064078" cy="435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Deposits</a:t>
            </a:r>
          </a:p>
          <a:p>
            <a:pPr marL="0" indent="0"/>
            <a:endParaRPr lang="en-US" dirty="0"/>
          </a:p>
        </p:txBody>
      </p:sp>
      <p:sp>
        <p:nvSpPr>
          <p:cNvPr id="56" name="Google Shape;641;p34">
            <a:extLst>
              <a:ext uri="{FF2B5EF4-FFF2-40B4-BE49-F238E27FC236}">
                <a16:creationId xmlns:a16="http://schemas.microsoft.com/office/drawing/2014/main" id="{8F0E83B9-B8C6-AB4D-AFA3-5685FBDA859F}"/>
              </a:ext>
            </a:extLst>
          </p:cNvPr>
          <p:cNvSpPr txBox="1">
            <a:spLocks/>
          </p:cNvSpPr>
          <p:nvPr/>
        </p:nvSpPr>
        <p:spPr>
          <a:xfrm>
            <a:off x="7308376" y="4246961"/>
            <a:ext cx="1283564"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Transfers</a:t>
            </a:r>
          </a:p>
        </p:txBody>
      </p:sp>
      <p:cxnSp>
        <p:nvCxnSpPr>
          <p:cNvPr id="3" name="Straight Connector 2">
            <a:extLst>
              <a:ext uri="{FF2B5EF4-FFF2-40B4-BE49-F238E27FC236}">
                <a16:creationId xmlns:a16="http://schemas.microsoft.com/office/drawing/2014/main" id="{7510A53F-96F5-6844-90F7-93FC3D88A916}"/>
              </a:ext>
            </a:extLst>
          </p:cNvPr>
          <p:cNvCxnSpPr>
            <a:cxnSpLocks/>
          </p:cNvCxnSpPr>
          <p:nvPr/>
        </p:nvCxnSpPr>
        <p:spPr>
          <a:xfrm>
            <a:off x="3258990" y="1424245"/>
            <a:ext cx="68167" cy="82337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F89EB0ED-DF4F-1B45-9B09-C8E9AD049194}"/>
              </a:ext>
            </a:extLst>
          </p:cNvPr>
          <p:cNvCxnSpPr/>
          <p:nvPr/>
        </p:nvCxnSpPr>
        <p:spPr>
          <a:xfrm>
            <a:off x="3359355" y="1424245"/>
            <a:ext cx="0" cy="82337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16B9E761-81C3-DC45-B0C5-7DDD6EE6274D}"/>
              </a:ext>
            </a:extLst>
          </p:cNvPr>
          <p:cNvCxnSpPr>
            <a:cxnSpLocks/>
          </p:cNvCxnSpPr>
          <p:nvPr/>
        </p:nvCxnSpPr>
        <p:spPr>
          <a:xfrm flipH="1">
            <a:off x="3396018" y="1426617"/>
            <a:ext cx="56230" cy="82100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286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597113" y="724090"/>
            <a:ext cx="2243764" cy="717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err="1"/>
              <a:t>ctl</a:t>
            </a:r>
            <a:endParaRPr lang="en-US" sz="3700" dirty="0"/>
          </a:p>
        </p:txBody>
      </p:sp>
      <p:pic>
        <p:nvPicPr>
          <p:cNvPr id="13" name="Picture 12" descr="Chart, shape, polygon&#10;&#10;Description automatically generated">
            <a:extLst>
              <a:ext uri="{FF2B5EF4-FFF2-40B4-BE49-F238E27FC236}">
                <a16:creationId xmlns:a16="http://schemas.microsoft.com/office/drawing/2014/main" id="{473E2261-CD5B-6E47-BA61-9517EB9B8D48}"/>
              </a:ext>
            </a:extLst>
          </p:cNvPr>
          <p:cNvPicPr>
            <a:picLocks noChangeAspect="1"/>
          </p:cNvPicPr>
          <p:nvPr/>
        </p:nvPicPr>
        <p:blipFill>
          <a:blip r:embed="rId3"/>
          <a:stretch>
            <a:fillRect/>
          </a:stretch>
        </p:blipFill>
        <p:spPr>
          <a:xfrm>
            <a:off x="1775163" y="218049"/>
            <a:ext cx="6319823" cy="4707402"/>
          </a:xfrm>
          <a:prstGeom prst="rect">
            <a:avLst/>
          </a:prstGeom>
        </p:spPr>
      </p:pic>
    </p:spTree>
    <p:extLst>
      <p:ext uri="{BB962C8B-B14F-4D97-AF65-F5344CB8AC3E}">
        <p14:creationId xmlns:p14="http://schemas.microsoft.com/office/powerpoint/2010/main" val="33091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597113" y="724090"/>
            <a:ext cx="2243764" cy="717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Little-</a:t>
            </a:r>
            <a:r>
              <a:rPr lang="en-US" sz="3700" dirty="0" err="1"/>
              <a:t>jil</a:t>
            </a:r>
            <a:endParaRPr lang="en-US" sz="3700" dirty="0"/>
          </a:p>
        </p:txBody>
      </p:sp>
      <p:pic>
        <p:nvPicPr>
          <p:cNvPr id="9" name="Picture 8" descr="Diagram&#10;&#10;Description automatically generated">
            <a:extLst>
              <a:ext uri="{FF2B5EF4-FFF2-40B4-BE49-F238E27FC236}">
                <a16:creationId xmlns:a16="http://schemas.microsoft.com/office/drawing/2014/main" id="{3B564CC3-09A9-704C-B0C9-C8994F779475}"/>
              </a:ext>
            </a:extLst>
          </p:cNvPr>
          <p:cNvPicPr>
            <a:picLocks noChangeAspect="1"/>
          </p:cNvPicPr>
          <p:nvPr/>
        </p:nvPicPr>
        <p:blipFill>
          <a:blip r:embed="rId3"/>
          <a:stretch>
            <a:fillRect/>
          </a:stretch>
        </p:blipFill>
        <p:spPr>
          <a:xfrm>
            <a:off x="2644291" y="309489"/>
            <a:ext cx="5835417" cy="4524522"/>
          </a:xfrm>
          <a:prstGeom prst="rect">
            <a:avLst/>
          </a:prstGeom>
        </p:spPr>
      </p:pic>
    </p:spTree>
    <p:extLst>
      <p:ext uri="{BB962C8B-B14F-4D97-AF65-F5344CB8AC3E}">
        <p14:creationId xmlns:p14="http://schemas.microsoft.com/office/powerpoint/2010/main" val="313356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597113" y="724090"/>
            <a:ext cx="2243764" cy="717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Program GUI</a:t>
            </a:r>
          </a:p>
        </p:txBody>
      </p:sp>
      <p:pic>
        <p:nvPicPr>
          <p:cNvPr id="5" name="Picture 4" descr="Diagram&#10;&#10;Description automatically generated">
            <a:extLst>
              <a:ext uri="{FF2B5EF4-FFF2-40B4-BE49-F238E27FC236}">
                <a16:creationId xmlns:a16="http://schemas.microsoft.com/office/drawing/2014/main" id="{5B45BFF1-54F3-2541-A552-D57DB53B24F2}"/>
              </a:ext>
            </a:extLst>
          </p:cNvPr>
          <p:cNvPicPr>
            <a:picLocks noChangeAspect="1"/>
          </p:cNvPicPr>
          <p:nvPr/>
        </p:nvPicPr>
        <p:blipFill>
          <a:blip r:embed="rId3"/>
          <a:stretch>
            <a:fillRect/>
          </a:stretch>
        </p:blipFill>
        <p:spPr>
          <a:xfrm>
            <a:off x="3196363" y="66821"/>
            <a:ext cx="4228642" cy="5009857"/>
          </a:xfrm>
          <a:prstGeom prst="rect">
            <a:avLst/>
          </a:prstGeom>
        </p:spPr>
      </p:pic>
    </p:spTree>
    <p:extLst>
      <p:ext uri="{BB962C8B-B14F-4D97-AF65-F5344CB8AC3E}">
        <p14:creationId xmlns:p14="http://schemas.microsoft.com/office/powerpoint/2010/main" val="72925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81" name="Google Shape;677;p37">
            <a:extLst>
              <a:ext uri="{FF2B5EF4-FFF2-40B4-BE49-F238E27FC236}">
                <a16:creationId xmlns:a16="http://schemas.microsoft.com/office/drawing/2014/main" id="{98993DBD-F37A-2E49-BD5D-CB313396E5EA}"/>
              </a:ext>
            </a:extLst>
          </p:cNvPr>
          <p:cNvSpPr txBox="1">
            <a:spLocks/>
          </p:cNvSpPr>
          <p:nvPr/>
        </p:nvSpPr>
        <p:spPr>
          <a:xfrm>
            <a:off x="1066481" y="92509"/>
            <a:ext cx="2212404" cy="603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800"/>
              <a:buFont typeface="Bebas Neue"/>
              <a:buNone/>
              <a:defRPr sz="6000" b="0" i="0" u="none" strike="noStrike" cap="none">
                <a:solidFill>
                  <a:srgbClr val="FFFFFF"/>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3700" dirty="0"/>
              <a:t>Translation</a:t>
            </a:r>
          </a:p>
        </p:txBody>
      </p:sp>
      <p:sp>
        <p:nvSpPr>
          <p:cNvPr id="44" name="Google Shape;641;p34">
            <a:extLst>
              <a:ext uri="{FF2B5EF4-FFF2-40B4-BE49-F238E27FC236}">
                <a16:creationId xmlns:a16="http://schemas.microsoft.com/office/drawing/2014/main" id="{9194931F-58E8-7542-A39C-DE761DEFBD32}"/>
              </a:ext>
            </a:extLst>
          </p:cNvPr>
          <p:cNvSpPr txBox="1">
            <a:spLocks/>
          </p:cNvSpPr>
          <p:nvPr/>
        </p:nvSpPr>
        <p:spPr>
          <a:xfrm>
            <a:off x="5805456" y="0"/>
            <a:ext cx="1931656" cy="175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Sequential</a:t>
            </a:r>
          </a:p>
        </p:txBody>
      </p:sp>
      <p:sp>
        <p:nvSpPr>
          <p:cNvPr id="56" name="Google Shape;641;p34">
            <a:extLst>
              <a:ext uri="{FF2B5EF4-FFF2-40B4-BE49-F238E27FC236}">
                <a16:creationId xmlns:a16="http://schemas.microsoft.com/office/drawing/2014/main" id="{8F0E83B9-B8C6-AB4D-AFA3-5685FBDA859F}"/>
              </a:ext>
            </a:extLst>
          </p:cNvPr>
          <p:cNvSpPr txBox="1">
            <a:spLocks/>
          </p:cNvSpPr>
          <p:nvPr/>
        </p:nvSpPr>
        <p:spPr>
          <a:xfrm>
            <a:off x="7308376" y="4246961"/>
            <a:ext cx="1283564" cy="392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Transfers</a:t>
            </a:r>
          </a:p>
        </p:txBody>
      </p:sp>
      <p:pic>
        <p:nvPicPr>
          <p:cNvPr id="5" name="Picture 4" descr="Diagram&#10;&#10;Description automatically generated">
            <a:extLst>
              <a:ext uri="{FF2B5EF4-FFF2-40B4-BE49-F238E27FC236}">
                <a16:creationId xmlns:a16="http://schemas.microsoft.com/office/drawing/2014/main" id="{D3B91466-9B1B-C248-BBC8-C5C6594F440B}"/>
              </a:ext>
            </a:extLst>
          </p:cNvPr>
          <p:cNvPicPr>
            <a:picLocks noChangeAspect="1"/>
          </p:cNvPicPr>
          <p:nvPr/>
        </p:nvPicPr>
        <p:blipFill>
          <a:blip r:embed="rId3"/>
          <a:stretch>
            <a:fillRect/>
          </a:stretch>
        </p:blipFill>
        <p:spPr>
          <a:xfrm>
            <a:off x="436191" y="3603101"/>
            <a:ext cx="2634117" cy="1264094"/>
          </a:xfrm>
          <a:prstGeom prst="rect">
            <a:avLst/>
          </a:prstGeom>
        </p:spPr>
      </p:pic>
      <p:pic>
        <p:nvPicPr>
          <p:cNvPr id="7" name="Picture 6" descr="Diagram&#10;&#10;Description automatically generated">
            <a:extLst>
              <a:ext uri="{FF2B5EF4-FFF2-40B4-BE49-F238E27FC236}">
                <a16:creationId xmlns:a16="http://schemas.microsoft.com/office/drawing/2014/main" id="{6D217A9F-3E50-A541-BDDC-00C32043FAA8}"/>
              </a:ext>
            </a:extLst>
          </p:cNvPr>
          <p:cNvPicPr>
            <a:picLocks noChangeAspect="1"/>
          </p:cNvPicPr>
          <p:nvPr/>
        </p:nvPicPr>
        <p:blipFill>
          <a:blip r:embed="rId4"/>
          <a:stretch>
            <a:fillRect/>
          </a:stretch>
        </p:blipFill>
        <p:spPr>
          <a:xfrm>
            <a:off x="4641495" y="339605"/>
            <a:ext cx="4393000" cy="4639392"/>
          </a:xfrm>
          <a:prstGeom prst="rect">
            <a:avLst/>
          </a:prstGeom>
        </p:spPr>
      </p:pic>
      <p:sp>
        <p:nvSpPr>
          <p:cNvPr id="62" name="Google Shape;641;p34">
            <a:extLst>
              <a:ext uri="{FF2B5EF4-FFF2-40B4-BE49-F238E27FC236}">
                <a16:creationId xmlns:a16="http://schemas.microsoft.com/office/drawing/2014/main" id="{D06BEBB9-0FEF-4248-9B24-71295B0AF728}"/>
              </a:ext>
            </a:extLst>
          </p:cNvPr>
          <p:cNvSpPr txBox="1">
            <a:spLocks/>
          </p:cNvSpPr>
          <p:nvPr/>
        </p:nvSpPr>
        <p:spPr>
          <a:xfrm>
            <a:off x="787421" y="3225498"/>
            <a:ext cx="1931656" cy="175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2pPr>
            <a:lvl3pPr marL="1371600" marR="0" lvl="2"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3pPr>
            <a:lvl4pPr marL="1828800" marR="0" lvl="3"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4pPr>
            <a:lvl5pPr marL="2286000" marR="0" lvl="4"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5pPr>
            <a:lvl6pPr marL="2743200" marR="0" lvl="5"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6pPr>
            <a:lvl7pPr marL="3200400" marR="0" lvl="6"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7pPr>
            <a:lvl8pPr marL="3657600" marR="0" lvl="7" indent="-330200" algn="l" rtl="0">
              <a:lnSpc>
                <a:spcPct val="100000"/>
              </a:lnSpc>
              <a:spcBef>
                <a:spcPts val="1600"/>
              </a:spcBef>
              <a:spcAft>
                <a:spcPts val="0"/>
              </a:spcAft>
              <a:buClr>
                <a:srgbClr val="FFFFFF"/>
              </a:buClr>
              <a:buSzPts val="1600"/>
              <a:buFont typeface="Nunito"/>
              <a:buNone/>
              <a:defRPr sz="1600" b="0" i="0" u="none" strike="noStrike" cap="none">
                <a:solidFill>
                  <a:srgbClr val="FFFFFF"/>
                </a:solidFill>
                <a:latin typeface="Nunito"/>
                <a:ea typeface="Nunito"/>
                <a:cs typeface="Nunito"/>
                <a:sym typeface="Nunito"/>
              </a:defRPr>
            </a:lvl8pPr>
            <a:lvl9pPr marL="4114800" marR="0" lvl="8" indent="-330200" algn="l" rtl="0">
              <a:lnSpc>
                <a:spcPct val="100000"/>
              </a:lnSpc>
              <a:spcBef>
                <a:spcPts val="1600"/>
              </a:spcBef>
              <a:spcAft>
                <a:spcPts val="1600"/>
              </a:spcAft>
              <a:buClr>
                <a:srgbClr val="FFFFFF"/>
              </a:buClr>
              <a:buSzPts val="1600"/>
              <a:buFont typeface="Nunito"/>
              <a:buNone/>
              <a:defRPr sz="1600" b="0" i="0" u="none" strike="noStrike" cap="none">
                <a:solidFill>
                  <a:srgbClr val="FFFFFF"/>
                </a:solidFill>
                <a:latin typeface="Nunito"/>
                <a:ea typeface="Nunito"/>
                <a:cs typeface="Nunito"/>
                <a:sym typeface="Nunito"/>
              </a:defRPr>
            </a:lvl9pPr>
          </a:lstStyle>
          <a:p>
            <a:pPr marL="0" indent="0">
              <a:buClr>
                <a:schemeClr val="dk1"/>
              </a:buClr>
              <a:buSzPts val="1100"/>
              <a:buFont typeface="Arial"/>
              <a:buNone/>
            </a:pPr>
            <a:r>
              <a:rPr lang="en-US" dirty="0"/>
              <a:t>Leaf</a:t>
            </a:r>
          </a:p>
        </p:txBody>
      </p:sp>
      <p:pic>
        <p:nvPicPr>
          <p:cNvPr id="9" name="Picture 8" descr="Diagram&#10;&#10;Description automatically generated">
            <a:extLst>
              <a:ext uri="{FF2B5EF4-FFF2-40B4-BE49-F238E27FC236}">
                <a16:creationId xmlns:a16="http://schemas.microsoft.com/office/drawing/2014/main" id="{02B12F7B-E97D-2246-842E-1B8232767916}"/>
              </a:ext>
            </a:extLst>
          </p:cNvPr>
          <p:cNvPicPr>
            <a:picLocks noChangeAspect="1"/>
          </p:cNvPicPr>
          <p:nvPr/>
        </p:nvPicPr>
        <p:blipFill>
          <a:blip r:embed="rId5"/>
          <a:stretch>
            <a:fillRect/>
          </a:stretch>
        </p:blipFill>
        <p:spPr>
          <a:xfrm>
            <a:off x="110234" y="695830"/>
            <a:ext cx="4403711" cy="2529668"/>
          </a:xfrm>
          <a:prstGeom prst="rect">
            <a:avLst/>
          </a:prstGeom>
        </p:spPr>
      </p:pic>
    </p:spTree>
    <p:extLst>
      <p:ext uri="{BB962C8B-B14F-4D97-AF65-F5344CB8AC3E}">
        <p14:creationId xmlns:p14="http://schemas.microsoft.com/office/powerpoint/2010/main" val="254084561"/>
      </p:ext>
    </p:extLst>
  </p:cSld>
  <p:clrMapOvr>
    <a:masterClrMapping/>
  </p:clrMapOvr>
</p:sld>
</file>

<file path=ppt/theme/theme1.xml><?xml version="1.0" encoding="utf-8"?>
<a:theme xmlns:a="http://schemas.openxmlformats.org/drawingml/2006/main" name="Geing Thesis Defense by Slidesgo">
  <a:themeElements>
    <a:clrScheme name="Simple Light">
      <a:dk1>
        <a:srgbClr val="1E343F"/>
      </a:dk1>
      <a:lt1>
        <a:srgbClr val="FFFFFF"/>
      </a:lt1>
      <a:dk2>
        <a:srgbClr val="92E0E0"/>
      </a:dk2>
      <a:lt2>
        <a:srgbClr val="01BEC0"/>
      </a:lt2>
      <a:accent1>
        <a:srgbClr val="92E0E0"/>
      </a:accent1>
      <a:accent2>
        <a:srgbClr val="01BEC0"/>
      </a:accent2>
      <a:accent3>
        <a:srgbClr val="1E343F"/>
      </a:accent3>
      <a:accent4>
        <a:srgbClr val="435D74"/>
      </a:accent4>
      <a:accent5>
        <a:srgbClr val="1E343F"/>
      </a:accent5>
      <a:accent6>
        <a:srgbClr val="01BEC0"/>
      </a:accent6>
      <a:hlink>
        <a:srgbClr val="92E0E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3612</TotalTime>
  <Words>1618</Words>
  <Application>Microsoft Macintosh PowerPoint</Application>
  <PresentationFormat>On-screen Show (16:9)</PresentationFormat>
  <Paragraphs>289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 Condensed</vt:lpstr>
      <vt:lpstr>Bebas Neue</vt:lpstr>
      <vt:lpstr>Arial</vt:lpstr>
      <vt:lpstr>Nunito</vt:lpstr>
      <vt:lpstr>Geing Thesis Defense by Slidesgo</vt:lpstr>
      <vt:lpstr>Rigorous analysis of Combined software processes via Model Checking</vt:lpstr>
      <vt:lpstr>problem</vt:lpstr>
      <vt:lpstr>We want an automatic way to combine several processes potentially written by different people and to check for common properties.</vt:lpstr>
      <vt:lpstr> Combining and analyzing multiple concurrent processes, perhaps written by different people, is increasingly important in today’s mobile, distributed, ad-hoc computational environments.   For example: Medical processes that guide medical procedures in hospitals are written by different people, yet they are performed concurrently on the same patient by different agents. Failure to adhere to critical safety/liveness properties may result in the loss of life or serious disability. </vt:lpstr>
      <vt:lpstr>PowerPoint Presentation</vt:lpstr>
      <vt:lpstr>PowerPoint Presentation</vt:lpstr>
      <vt:lpstr>PowerPoint Presentation</vt:lpstr>
      <vt:lpstr>PowerPoint Presentation</vt:lpstr>
      <vt:lpstr>PowerPoint Presentation</vt:lpstr>
      <vt:lpstr>PowerPoint Presentation</vt:lpstr>
      <vt:lpstr>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GEING THESIS DEFENSE</dc:title>
  <cp:lastModifiedBy>Lisa Govan</cp:lastModifiedBy>
  <cp:revision>115</cp:revision>
  <dcterms:modified xsi:type="dcterms:W3CDTF">2021-04-15T15:18:41Z</dcterms:modified>
</cp:coreProperties>
</file>