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4"/>
  </p:notesMasterIdLst>
  <p:sldIdLst>
    <p:sldId id="256" r:id="rId2"/>
    <p:sldId id="258" r:id="rId3"/>
    <p:sldId id="260" r:id="rId4"/>
    <p:sldId id="261" r:id="rId5"/>
    <p:sldId id="301" r:id="rId6"/>
    <p:sldId id="302" r:id="rId7"/>
    <p:sldId id="303" r:id="rId8"/>
    <p:sldId id="304" r:id="rId9"/>
    <p:sldId id="265" r:id="rId10"/>
    <p:sldId id="305" r:id="rId11"/>
    <p:sldId id="306" r:id="rId12"/>
    <p:sldId id="268" r:id="rId13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5"/>
    </p:embeddedFont>
    <p:embeddedFont>
      <p:font typeface="Nunito" pitchFamily="2" charset="77"/>
      <p:regular r:id="rId16"/>
      <p:bold r:id="rId17"/>
      <p:italic r:id="rId18"/>
      <p:boldItalic r:id="rId19"/>
    </p:embeddedFont>
    <p:embeddedFont>
      <p:font typeface="Roboto Condensed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EC45CE-FB5B-4652-84ED-562F2863BA20}">
  <a:tblStyle styleId="{A7EC45CE-FB5B-4652-84ED-562F2863BA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552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8ea56dbdc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8ea56dbdc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a2d25608eb_0_15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a2d25608eb_0_15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465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a2d25608eb_0_15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a2d25608eb_0_15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648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acedc63045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acedc63045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8ea56dbdce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8ea56dbdce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a2c92933e7_0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a2c92933e7_0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a2d25608eb_0_16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a2d25608eb_0_16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a2d25608eb_0_16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a2d25608eb_0_16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908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a2d25608eb_0_16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a2d25608eb_0_16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530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a2d25608eb_0_16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a2d25608eb_0_16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665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a2d25608eb_0_16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a2d25608eb_0_16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880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a2d25608eb_0_15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a2d25608eb_0_15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473700" y="537450"/>
            <a:ext cx="8196600" cy="40686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776675" y="2403588"/>
            <a:ext cx="1217375" cy="1247275"/>
            <a:chOff x="4982125" y="3190650"/>
            <a:chExt cx="1217375" cy="1247275"/>
          </a:xfrm>
        </p:grpSpPr>
        <p:sp>
          <p:nvSpPr>
            <p:cNvPr id="11" name="Google Shape;11;p2"/>
            <p:cNvSpPr/>
            <p:nvPr/>
          </p:nvSpPr>
          <p:spPr>
            <a:xfrm>
              <a:off x="5193375" y="3190650"/>
              <a:ext cx="722675" cy="1247275"/>
            </a:xfrm>
            <a:custGeom>
              <a:avLst/>
              <a:gdLst/>
              <a:ahLst/>
              <a:cxnLst/>
              <a:rect l="l" t="t" r="r" b="b"/>
              <a:pathLst>
                <a:path w="28907" h="49891" extrusionOk="0">
                  <a:moveTo>
                    <a:pt x="4006" y="0"/>
                  </a:moveTo>
                  <a:cubicBezTo>
                    <a:pt x="2688" y="0"/>
                    <a:pt x="1350" y="105"/>
                    <a:pt x="0" y="321"/>
                  </a:cubicBezTo>
                  <a:lnTo>
                    <a:pt x="0" y="49562"/>
                  </a:lnTo>
                  <a:cubicBezTo>
                    <a:pt x="1364" y="49783"/>
                    <a:pt x="2716" y="49890"/>
                    <a:pt x="4048" y="49890"/>
                  </a:cubicBezTo>
                  <a:cubicBezTo>
                    <a:pt x="17527" y="49890"/>
                    <a:pt x="28907" y="38939"/>
                    <a:pt x="28907" y="24942"/>
                  </a:cubicBezTo>
                  <a:cubicBezTo>
                    <a:pt x="28907" y="10957"/>
                    <a:pt x="17503" y="0"/>
                    <a:pt x="4006" y="0"/>
                  </a:cubicBez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982125" y="3526941"/>
              <a:ext cx="1092750" cy="38025"/>
            </a:xfrm>
            <a:custGeom>
              <a:avLst/>
              <a:gdLst/>
              <a:ahLst/>
              <a:cxnLst/>
              <a:rect l="l" t="t" r="r" b="b"/>
              <a:pathLst>
                <a:path w="43710" h="1521" extrusionOk="0">
                  <a:moveTo>
                    <a:pt x="0" y="0"/>
                  </a:moveTo>
                  <a:lnTo>
                    <a:pt x="0" y="1520"/>
                  </a:lnTo>
                  <a:lnTo>
                    <a:pt x="43709" y="1520"/>
                  </a:lnTo>
                  <a:lnTo>
                    <a:pt x="43709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39575" y="3694866"/>
              <a:ext cx="759925" cy="38025"/>
            </a:xfrm>
            <a:custGeom>
              <a:avLst/>
              <a:gdLst/>
              <a:ahLst/>
              <a:cxnLst/>
              <a:rect l="l" t="t" r="r" b="b"/>
              <a:pathLst>
                <a:path w="30397" h="1521" extrusionOk="0">
                  <a:moveTo>
                    <a:pt x="1" y="1"/>
                  </a:moveTo>
                  <a:lnTo>
                    <a:pt x="1" y="1521"/>
                  </a:lnTo>
                  <a:lnTo>
                    <a:pt x="30396" y="1521"/>
                  </a:lnTo>
                  <a:lnTo>
                    <a:pt x="30396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865225" y="949900"/>
            <a:ext cx="7413577" cy="3272196"/>
          </a:xfrm>
          <a:custGeom>
            <a:avLst/>
            <a:gdLst/>
            <a:ahLst/>
            <a:cxnLst/>
            <a:rect l="l" t="t" r="r" b="b"/>
            <a:pathLst>
              <a:path w="57905" h="57874" extrusionOk="0">
                <a:moveTo>
                  <a:pt x="1" y="1"/>
                </a:moveTo>
                <a:lnTo>
                  <a:pt x="1" y="57874"/>
                </a:lnTo>
                <a:lnTo>
                  <a:pt x="57905" y="57874"/>
                </a:lnTo>
                <a:lnTo>
                  <a:pt x="5790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858950" y="1293275"/>
            <a:ext cx="5426100" cy="18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4900"/>
              <a:buFont typeface="Bebas Neue"/>
              <a:buNone/>
              <a:defRPr sz="4900">
                <a:solidFill>
                  <a:srgbClr val="01BEC0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893525" y="3441450"/>
            <a:ext cx="53154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1E343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285087" y="306378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247339" y="3114855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7752800" y="4738275"/>
            <a:ext cx="911900" cy="277375"/>
            <a:chOff x="3792125" y="4705525"/>
            <a:chExt cx="911900" cy="277375"/>
          </a:xfrm>
        </p:grpSpPr>
        <p:sp>
          <p:nvSpPr>
            <p:cNvPr id="20" name="Google Shape;20;p2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81050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577850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792125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988175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85000" y="4873450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381050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577850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4625268" y="-334509"/>
            <a:ext cx="1783638" cy="1104129"/>
            <a:chOff x="3916750" y="1152275"/>
            <a:chExt cx="1286525" cy="796400"/>
          </a:xfrm>
        </p:grpSpPr>
        <p:sp>
          <p:nvSpPr>
            <p:cNvPr id="31" name="Google Shape;31;p2"/>
            <p:cNvSpPr/>
            <p:nvPr/>
          </p:nvSpPr>
          <p:spPr>
            <a:xfrm>
              <a:off x="391675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445650" y="1152275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5314222" y="4412332"/>
            <a:ext cx="536294" cy="474079"/>
          </a:xfrm>
          <a:custGeom>
            <a:avLst/>
            <a:gdLst/>
            <a:ahLst/>
            <a:cxnLst/>
            <a:rect l="l" t="t" r="r" b="b"/>
            <a:pathLst>
              <a:path w="15473" h="13678" extrusionOk="0">
                <a:moveTo>
                  <a:pt x="13679" y="0"/>
                </a:moveTo>
                <a:lnTo>
                  <a:pt x="1" y="13678"/>
                </a:lnTo>
                <a:lnTo>
                  <a:pt x="1794" y="13678"/>
                </a:lnTo>
                <a:lnTo>
                  <a:pt x="15472" y="0"/>
                </a:lnTo>
                <a:close/>
              </a:path>
            </a:pathLst>
          </a:custGeom>
          <a:solidFill>
            <a:srgbClr val="ABDF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34;p2"/>
          <p:cNvGrpSpPr/>
          <p:nvPr/>
        </p:nvGrpSpPr>
        <p:grpSpPr>
          <a:xfrm>
            <a:off x="546273" y="1022750"/>
            <a:ext cx="1154127" cy="757271"/>
            <a:chOff x="1049948" y="2557525"/>
            <a:chExt cx="1154127" cy="757271"/>
          </a:xfrm>
        </p:grpSpPr>
        <p:sp>
          <p:nvSpPr>
            <p:cNvPr id="35" name="Google Shape;35;p2"/>
            <p:cNvSpPr/>
            <p:nvPr/>
          </p:nvSpPr>
          <p:spPr>
            <a:xfrm>
              <a:off x="1049948" y="2557525"/>
              <a:ext cx="815391" cy="757271"/>
            </a:xfrm>
            <a:custGeom>
              <a:avLst/>
              <a:gdLst/>
              <a:ahLst/>
              <a:cxnLst/>
              <a:rect l="l" t="t" r="r" b="b"/>
              <a:pathLst>
                <a:path w="27540" h="25577" extrusionOk="0">
                  <a:moveTo>
                    <a:pt x="13733" y="1"/>
                  </a:moveTo>
                  <a:cubicBezTo>
                    <a:pt x="7598" y="1"/>
                    <a:pt x="2193" y="4441"/>
                    <a:pt x="1156" y="10722"/>
                  </a:cubicBezTo>
                  <a:cubicBezTo>
                    <a:pt x="1" y="17683"/>
                    <a:pt x="4742" y="24248"/>
                    <a:pt x="11703" y="25403"/>
                  </a:cubicBezTo>
                  <a:cubicBezTo>
                    <a:pt x="12407" y="25520"/>
                    <a:pt x="13107" y="25576"/>
                    <a:pt x="13798" y="25576"/>
                  </a:cubicBezTo>
                  <a:cubicBezTo>
                    <a:pt x="19942" y="25576"/>
                    <a:pt x="25373" y="21113"/>
                    <a:pt x="26384" y="14856"/>
                  </a:cubicBezTo>
                  <a:cubicBezTo>
                    <a:pt x="27539" y="7895"/>
                    <a:pt x="22828" y="1299"/>
                    <a:pt x="15837" y="175"/>
                  </a:cubicBezTo>
                  <a:cubicBezTo>
                    <a:pt x="15130" y="57"/>
                    <a:pt x="14427" y="1"/>
                    <a:pt x="13733" y="1"/>
                  </a:cubicBez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388675" y="2652538"/>
              <a:ext cx="815400" cy="107150"/>
            </a:xfrm>
            <a:custGeom>
              <a:avLst/>
              <a:gdLst/>
              <a:ahLst/>
              <a:cxnLst/>
              <a:rect l="l" t="t" r="r" b="b"/>
              <a:pathLst>
                <a:path w="32616" h="4286" extrusionOk="0">
                  <a:moveTo>
                    <a:pt x="8299" y="0"/>
                  </a:moveTo>
                  <a:lnTo>
                    <a:pt x="4317" y="3100"/>
                  </a:lnTo>
                  <a:lnTo>
                    <a:pt x="578" y="213"/>
                  </a:lnTo>
                  <a:lnTo>
                    <a:pt x="1" y="973"/>
                  </a:lnTo>
                  <a:lnTo>
                    <a:pt x="4317" y="4286"/>
                  </a:lnTo>
                  <a:lnTo>
                    <a:pt x="8299" y="1185"/>
                  </a:lnTo>
                  <a:lnTo>
                    <a:pt x="12311" y="4286"/>
                  </a:lnTo>
                  <a:lnTo>
                    <a:pt x="16323" y="1185"/>
                  </a:lnTo>
                  <a:lnTo>
                    <a:pt x="20335" y="4286"/>
                  </a:lnTo>
                  <a:lnTo>
                    <a:pt x="24317" y="1185"/>
                  </a:lnTo>
                  <a:lnTo>
                    <a:pt x="28329" y="4286"/>
                  </a:lnTo>
                  <a:lnTo>
                    <a:pt x="32615" y="973"/>
                  </a:lnTo>
                  <a:lnTo>
                    <a:pt x="32038" y="213"/>
                  </a:lnTo>
                  <a:lnTo>
                    <a:pt x="28329" y="3100"/>
                  </a:lnTo>
                  <a:lnTo>
                    <a:pt x="24317" y="0"/>
                  </a:lnTo>
                  <a:lnTo>
                    <a:pt x="20335" y="3100"/>
                  </a:lnTo>
                  <a:lnTo>
                    <a:pt x="16323" y="0"/>
                  </a:lnTo>
                  <a:lnTo>
                    <a:pt x="12311" y="3100"/>
                  </a:lnTo>
                  <a:lnTo>
                    <a:pt x="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1_1_1"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28"/>
          <p:cNvGrpSpPr/>
          <p:nvPr/>
        </p:nvGrpSpPr>
        <p:grpSpPr>
          <a:xfrm>
            <a:off x="8355637" y="92668"/>
            <a:ext cx="965013" cy="988715"/>
            <a:chOff x="4982125" y="3190650"/>
            <a:chExt cx="1217375" cy="1247275"/>
          </a:xfrm>
        </p:grpSpPr>
        <p:sp>
          <p:nvSpPr>
            <p:cNvPr id="611" name="Google Shape;611;p28"/>
            <p:cNvSpPr/>
            <p:nvPr/>
          </p:nvSpPr>
          <p:spPr>
            <a:xfrm>
              <a:off x="5193375" y="3190650"/>
              <a:ext cx="722675" cy="1247275"/>
            </a:xfrm>
            <a:custGeom>
              <a:avLst/>
              <a:gdLst/>
              <a:ahLst/>
              <a:cxnLst/>
              <a:rect l="l" t="t" r="r" b="b"/>
              <a:pathLst>
                <a:path w="28907" h="49891" extrusionOk="0">
                  <a:moveTo>
                    <a:pt x="4006" y="0"/>
                  </a:moveTo>
                  <a:cubicBezTo>
                    <a:pt x="2688" y="0"/>
                    <a:pt x="1350" y="105"/>
                    <a:pt x="0" y="321"/>
                  </a:cubicBezTo>
                  <a:lnTo>
                    <a:pt x="0" y="49562"/>
                  </a:lnTo>
                  <a:cubicBezTo>
                    <a:pt x="1364" y="49783"/>
                    <a:pt x="2716" y="49890"/>
                    <a:pt x="4048" y="49890"/>
                  </a:cubicBezTo>
                  <a:cubicBezTo>
                    <a:pt x="17527" y="49890"/>
                    <a:pt x="28907" y="38939"/>
                    <a:pt x="28907" y="24942"/>
                  </a:cubicBezTo>
                  <a:cubicBezTo>
                    <a:pt x="28907" y="10957"/>
                    <a:pt x="17503" y="0"/>
                    <a:pt x="4006" y="0"/>
                  </a:cubicBez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4982125" y="3526941"/>
              <a:ext cx="1092750" cy="38025"/>
            </a:xfrm>
            <a:custGeom>
              <a:avLst/>
              <a:gdLst/>
              <a:ahLst/>
              <a:cxnLst/>
              <a:rect l="l" t="t" r="r" b="b"/>
              <a:pathLst>
                <a:path w="43710" h="1521" extrusionOk="0">
                  <a:moveTo>
                    <a:pt x="0" y="0"/>
                  </a:moveTo>
                  <a:lnTo>
                    <a:pt x="0" y="1520"/>
                  </a:lnTo>
                  <a:lnTo>
                    <a:pt x="43709" y="1520"/>
                  </a:lnTo>
                  <a:lnTo>
                    <a:pt x="43709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5439575" y="3694866"/>
              <a:ext cx="759925" cy="38025"/>
            </a:xfrm>
            <a:custGeom>
              <a:avLst/>
              <a:gdLst/>
              <a:ahLst/>
              <a:cxnLst/>
              <a:rect l="l" t="t" r="r" b="b"/>
              <a:pathLst>
                <a:path w="30397" h="1521" extrusionOk="0">
                  <a:moveTo>
                    <a:pt x="1" y="1"/>
                  </a:moveTo>
                  <a:lnTo>
                    <a:pt x="1" y="1521"/>
                  </a:lnTo>
                  <a:lnTo>
                    <a:pt x="30396" y="1521"/>
                  </a:lnTo>
                  <a:lnTo>
                    <a:pt x="30396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4" name="Google Shape;614;p28"/>
          <p:cNvSpPr/>
          <p:nvPr/>
        </p:nvSpPr>
        <p:spPr>
          <a:xfrm rot="10800000">
            <a:off x="-153465" y="4203652"/>
            <a:ext cx="675268" cy="1165454"/>
          </a:xfrm>
          <a:custGeom>
            <a:avLst/>
            <a:gdLst/>
            <a:ahLst/>
            <a:cxnLst/>
            <a:rect l="l" t="t" r="r" b="b"/>
            <a:pathLst>
              <a:path w="28907" h="49891" extrusionOk="0">
                <a:moveTo>
                  <a:pt x="4006" y="0"/>
                </a:moveTo>
                <a:cubicBezTo>
                  <a:pt x="2688" y="0"/>
                  <a:pt x="1350" y="105"/>
                  <a:pt x="0" y="321"/>
                </a:cubicBezTo>
                <a:lnTo>
                  <a:pt x="0" y="49562"/>
                </a:lnTo>
                <a:cubicBezTo>
                  <a:pt x="1364" y="49783"/>
                  <a:pt x="2716" y="49890"/>
                  <a:pt x="4048" y="49890"/>
                </a:cubicBezTo>
                <a:cubicBezTo>
                  <a:pt x="17527" y="49890"/>
                  <a:pt x="28907" y="38939"/>
                  <a:pt x="28907" y="24942"/>
                </a:cubicBezTo>
                <a:cubicBezTo>
                  <a:pt x="28907" y="10957"/>
                  <a:pt x="17503" y="0"/>
                  <a:pt x="4006" y="0"/>
                </a:cubicBezTo>
                <a:close/>
              </a:path>
            </a:pathLst>
          </a:custGeom>
          <a:solidFill>
            <a:srgbClr val="ABDF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8"/>
          <p:cNvSpPr/>
          <p:nvPr/>
        </p:nvSpPr>
        <p:spPr>
          <a:xfrm>
            <a:off x="-185550" y="4843350"/>
            <a:ext cx="815400" cy="107150"/>
          </a:xfrm>
          <a:custGeom>
            <a:avLst/>
            <a:gdLst/>
            <a:ahLst/>
            <a:cxnLst/>
            <a:rect l="l" t="t" r="r" b="b"/>
            <a:pathLst>
              <a:path w="32616" h="4286" extrusionOk="0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_1_1_1_1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9"/>
          <p:cNvSpPr/>
          <p:nvPr/>
        </p:nvSpPr>
        <p:spPr>
          <a:xfrm>
            <a:off x="7946225" y="4824275"/>
            <a:ext cx="815400" cy="107150"/>
          </a:xfrm>
          <a:custGeom>
            <a:avLst/>
            <a:gdLst/>
            <a:ahLst/>
            <a:cxnLst/>
            <a:rect l="l" t="t" r="r" b="b"/>
            <a:pathLst>
              <a:path w="32616" h="4286" extrusionOk="0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9"/>
          <p:cNvSpPr/>
          <p:nvPr/>
        </p:nvSpPr>
        <p:spPr>
          <a:xfrm rot="5400000">
            <a:off x="-98900" y="607600"/>
            <a:ext cx="815400" cy="107150"/>
          </a:xfrm>
          <a:custGeom>
            <a:avLst/>
            <a:gdLst/>
            <a:ahLst/>
            <a:cxnLst/>
            <a:rect l="l" t="t" r="r" b="b"/>
            <a:pathLst>
              <a:path w="32616" h="4286" extrusionOk="0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29"/>
          <p:cNvGrpSpPr/>
          <p:nvPr/>
        </p:nvGrpSpPr>
        <p:grpSpPr>
          <a:xfrm rot="-5400000">
            <a:off x="8582400" y="2517013"/>
            <a:ext cx="519025" cy="109450"/>
            <a:chOff x="3792125" y="4705525"/>
            <a:chExt cx="519025" cy="109450"/>
          </a:xfrm>
        </p:grpSpPr>
        <p:sp>
          <p:nvSpPr>
            <p:cNvPr id="620" name="Google Shape;620;p29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29"/>
          <p:cNvSpPr/>
          <p:nvPr/>
        </p:nvSpPr>
        <p:spPr>
          <a:xfrm>
            <a:off x="247350" y="2913714"/>
            <a:ext cx="64875" cy="64913"/>
          </a:xfrm>
          <a:custGeom>
            <a:avLst/>
            <a:gdLst/>
            <a:ahLst/>
            <a:cxnLst/>
            <a:rect l="l" t="t" r="r" b="b"/>
            <a:pathLst>
              <a:path w="2675" h="2676" extrusionOk="0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9"/>
          <p:cNvSpPr/>
          <p:nvPr/>
        </p:nvSpPr>
        <p:spPr>
          <a:xfrm>
            <a:off x="247350" y="2752257"/>
            <a:ext cx="64875" cy="64889"/>
          </a:xfrm>
          <a:custGeom>
            <a:avLst/>
            <a:gdLst/>
            <a:ahLst/>
            <a:cxnLst/>
            <a:rect l="l" t="t" r="r" b="b"/>
            <a:pathLst>
              <a:path w="2675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9"/>
          <p:cNvSpPr/>
          <p:nvPr/>
        </p:nvSpPr>
        <p:spPr>
          <a:xfrm>
            <a:off x="247350" y="2590777"/>
            <a:ext cx="64875" cy="64161"/>
          </a:xfrm>
          <a:custGeom>
            <a:avLst/>
            <a:gdLst/>
            <a:ahLst/>
            <a:cxnLst/>
            <a:rect l="l" t="t" r="r" b="b"/>
            <a:pathLst>
              <a:path w="2675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9"/>
          <p:cNvSpPr/>
          <p:nvPr/>
        </p:nvSpPr>
        <p:spPr>
          <a:xfrm>
            <a:off x="7285087" y="306378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9"/>
          <p:cNvSpPr/>
          <p:nvPr/>
        </p:nvSpPr>
        <p:spPr>
          <a:xfrm>
            <a:off x="247339" y="3114855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"/>
          <p:cNvSpPr txBox="1">
            <a:spLocks noGrp="1"/>
          </p:cNvSpPr>
          <p:nvPr>
            <p:ph type="title" hasCustomPrompt="1"/>
          </p:nvPr>
        </p:nvSpPr>
        <p:spPr>
          <a:xfrm>
            <a:off x="1018025" y="979575"/>
            <a:ext cx="3102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 idx="2"/>
          </p:nvPr>
        </p:nvSpPr>
        <p:spPr>
          <a:xfrm>
            <a:off x="1022025" y="1307025"/>
            <a:ext cx="31023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title" idx="3" hasCustomPrompt="1"/>
          </p:nvPr>
        </p:nvSpPr>
        <p:spPr>
          <a:xfrm>
            <a:off x="1018025" y="2808375"/>
            <a:ext cx="3102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2" name="Google Shape;242;p13"/>
          <p:cNvSpPr txBox="1">
            <a:spLocks noGrp="1"/>
          </p:cNvSpPr>
          <p:nvPr>
            <p:ph type="title" idx="4"/>
          </p:nvPr>
        </p:nvSpPr>
        <p:spPr>
          <a:xfrm>
            <a:off x="1022025" y="3135825"/>
            <a:ext cx="31023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5" hasCustomPrompt="1"/>
          </p:nvPr>
        </p:nvSpPr>
        <p:spPr>
          <a:xfrm>
            <a:off x="5056625" y="979575"/>
            <a:ext cx="30657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6"/>
          </p:nvPr>
        </p:nvSpPr>
        <p:spPr>
          <a:xfrm>
            <a:off x="5060343" y="1307025"/>
            <a:ext cx="30657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7" hasCustomPrompt="1"/>
          </p:nvPr>
        </p:nvSpPr>
        <p:spPr>
          <a:xfrm>
            <a:off x="5056625" y="2808375"/>
            <a:ext cx="30657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8"/>
          </p:nvPr>
        </p:nvSpPr>
        <p:spPr>
          <a:xfrm>
            <a:off x="5060343" y="3135825"/>
            <a:ext cx="30657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1"/>
          </p:nvPr>
        </p:nvSpPr>
        <p:spPr>
          <a:xfrm>
            <a:off x="1022025" y="1900925"/>
            <a:ext cx="3102300" cy="6855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9"/>
          </p:nvPr>
        </p:nvSpPr>
        <p:spPr>
          <a:xfrm>
            <a:off x="1018025" y="3730425"/>
            <a:ext cx="3102300" cy="6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3"/>
          </p:nvPr>
        </p:nvSpPr>
        <p:spPr>
          <a:xfrm>
            <a:off x="5060625" y="3730425"/>
            <a:ext cx="3065700" cy="6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14"/>
          </p:nvPr>
        </p:nvSpPr>
        <p:spPr>
          <a:xfrm>
            <a:off x="5066775" y="1901625"/>
            <a:ext cx="3065700" cy="6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51" name="Google Shape;251;p13"/>
          <p:cNvGrpSpPr/>
          <p:nvPr/>
        </p:nvGrpSpPr>
        <p:grpSpPr>
          <a:xfrm rot="-5400000">
            <a:off x="3090131" y="-432828"/>
            <a:ext cx="702288" cy="974617"/>
            <a:chOff x="744950" y="2537550"/>
            <a:chExt cx="1156600" cy="1629250"/>
          </a:xfrm>
        </p:grpSpPr>
        <p:sp>
          <p:nvSpPr>
            <p:cNvPr id="252" name="Google Shape;252;p13"/>
            <p:cNvSpPr/>
            <p:nvPr/>
          </p:nvSpPr>
          <p:spPr>
            <a:xfrm>
              <a:off x="744950" y="2738175"/>
              <a:ext cx="1068450" cy="1428625"/>
            </a:xfrm>
            <a:custGeom>
              <a:avLst/>
              <a:gdLst/>
              <a:ahLst/>
              <a:cxnLst/>
              <a:rect l="l" t="t" r="r" b="b"/>
              <a:pathLst>
                <a:path w="42738" h="57145" extrusionOk="0">
                  <a:moveTo>
                    <a:pt x="1" y="0"/>
                  </a:moveTo>
                  <a:lnTo>
                    <a:pt x="1" y="57144"/>
                  </a:lnTo>
                  <a:lnTo>
                    <a:pt x="42737" y="285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849825" y="2537550"/>
              <a:ext cx="46375" cy="18275"/>
            </a:xfrm>
            <a:custGeom>
              <a:avLst/>
              <a:gdLst/>
              <a:ahLst/>
              <a:cxnLst/>
              <a:rect l="l" t="t" r="r" b="b"/>
              <a:pathLst>
                <a:path w="1855" h="731" extrusionOk="0">
                  <a:moveTo>
                    <a:pt x="1" y="1"/>
                  </a:moveTo>
                  <a:lnTo>
                    <a:pt x="1" y="730"/>
                  </a:lnTo>
                  <a:lnTo>
                    <a:pt x="1855" y="730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849825" y="2602150"/>
              <a:ext cx="143650" cy="18275"/>
            </a:xfrm>
            <a:custGeom>
              <a:avLst/>
              <a:gdLst/>
              <a:ahLst/>
              <a:cxnLst/>
              <a:rect l="l" t="t" r="r" b="b"/>
              <a:pathLst>
                <a:path w="5746" h="731" extrusionOk="0">
                  <a:moveTo>
                    <a:pt x="1" y="1"/>
                  </a:moveTo>
                  <a:lnTo>
                    <a:pt x="1" y="730"/>
                  </a:lnTo>
                  <a:lnTo>
                    <a:pt x="5745" y="730"/>
                  </a:lnTo>
                  <a:lnTo>
                    <a:pt x="46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849825" y="2666750"/>
              <a:ext cx="240150" cy="18250"/>
            </a:xfrm>
            <a:custGeom>
              <a:avLst/>
              <a:gdLst/>
              <a:ahLst/>
              <a:cxnLst/>
              <a:rect l="l" t="t" r="r" b="b"/>
              <a:pathLst>
                <a:path w="9606" h="730" extrusionOk="0">
                  <a:moveTo>
                    <a:pt x="1" y="0"/>
                  </a:moveTo>
                  <a:lnTo>
                    <a:pt x="1" y="730"/>
                  </a:lnTo>
                  <a:lnTo>
                    <a:pt x="9606" y="730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849825" y="2732100"/>
              <a:ext cx="337425" cy="17500"/>
            </a:xfrm>
            <a:custGeom>
              <a:avLst/>
              <a:gdLst/>
              <a:ahLst/>
              <a:cxnLst/>
              <a:rect l="l" t="t" r="r" b="b"/>
              <a:pathLst>
                <a:path w="13497" h="700" extrusionOk="0">
                  <a:moveTo>
                    <a:pt x="1" y="0"/>
                  </a:moveTo>
                  <a:lnTo>
                    <a:pt x="1" y="699"/>
                  </a:lnTo>
                  <a:lnTo>
                    <a:pt x="13496" y="699"/>
                  </a:lnTo>
                  <a:lnTo>
                    <a:pt x="124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849825" y="2796675"/>
              <a:ext cx="433925" cy="17500"/>
            </a:xfrm>
            <a:custGeom>
              <a:avLst/>
              <a:gdLst/>
              <a:ahLst/>
              <a:cxnLst/>
              <a:rect l="l" t="t" r="r" b="b"/>
              <a:pathLst>
                <a:path w="17357" h="700" extrusionOk="0">
                  <a:moveTo>
                    <a:pt x="1" y="1"/>
                  </a:moveTo>
                  <a:lnTo>
                    <a:pt x="1" y="700"/>
                  </a:lnTo>
                  <a:lnTo>
                    <a:pt x="17356" y="70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849825" y="2861275"/>
              <a:ext cx="531200" cy="18250"/>
            </a:xfrm>
            <a:custGeom>
              <a:avLst/>
              <a:gdLst/>
              <a:ahLst/>
              <a:cxnLst/>
              <a:rect l="l" t="t" r="r" b="b"/>
              <a:pathLst>
                <a:path w="21248" h="730" extrusionOk="0">
                  <a:moveTo>
                    <a:pt x="1" y="0"/>
                  </a:moveTo>
                  <a:lnTo>
                    <a:pt x="1" y="730"/>
                  </a:lnTo>
                  <a:lnTo>
                    <a:pt x="21247" y="730"/>
                  </a:lnTo>
                  <a:lnTo>
                    <a:pt x="20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849825" y="2925875"/>
              <a:ext cx="627700" cy="18250"/>
            </a:xfrm>
            <a:custGeom>
              <a:avLst/>
              <a:gdLst/>
              <a:ahLst/>
              <a:cxnLst/>
              <a:rect l="l" t="t" r="r" b="b"/>
              <a:pathLst>
                <a:path w="25108" h="730" extrusionOk="0">
                  <a:moveTo>
                    <a:pt x="1" y="0"/>
                  </a:moveTo>
                  <a:lnTo>
                    <a:pt x="1" y="730"/>
                  </a:lnTo>
                  <a:lnTo>
                    <a:pt x="25107" y="730"/>
                  </a:lnTo>
                  <a:lnTo>
                    <a:pt x="24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849825" y="2990450"/>
              <a:ext cx="724975" cy="18275"/>
            </a:xfrm>
            <a:custGeom>
              <a:avLst/>
              <a:gdLst/>
              <a:ahLst/>
              <a:cxnLst/>
              <a:rect l="l" t="t" r="r" b="b"/>
              <a:pathLst>
                <a:path w="28999" h="731" extrusionOk="0">
                  <a:moveTo>
                    <a:pt x="1" y="1"/>
                  </a:moveTo>
                  <a:lnTo>
                    <a:pt x="1" y="730"/>
                  </a:lnTo>
                  <a:lnTo>
                    <a:pt x="28998" y="730"/>
                  </a:lnTo>
                  <a:lnTo>
                    <a:pt x="279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849825" y="3055800"/>
              <a:ext cx="821475" cy="17500"/>
            </a:xfrm>
            <a:custGeom>
              <a:avLst/>
              <a:gdLst/>
              <a:ahLst/>
              <a:cxnLst/>
              <a:rect l="l" t="t" r="r" b="b"/>
              <a:pathLst>
                <a:path w="32859" h="700" extrusionOk="0">
                  <a:moveTo>
                    <a:pt x="1" y="1"/>
                  </a:moveTo>
                  <a:lnTo>
                    <a:pt x="1" y="700"/>
                  </a:lnTo>
                  <a:lnTo>
                    <a:pt x="32858" y="700"/>
                  </a:lnTo>
                  <a:lnTo>
                    <a:pt x="317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849825" y="3120400"/>
              <a:ext cx="918725" cy="17500"/>
            </a:xfrm>
            <a:custGeom>
              <a:avLst/>
              <a:gdLst/>
              <a:ahLst/>
              <a:cxnLst/>
              <a:rect l="l" t="t" r="r" b="b"/>
              <a:pathLst>
                <a:path w="36749" h="700" extrusionOk="0">
                  <a:moveTo>
                    <a:pt x="1" y="0"/>
                  </a:moveTo>
                  <a:lnTo>
                    <a:pt x="1" y="699"/>
                  </a:lnTo>
                  <a:lnTo>
                    <a:pt x="36749" y="699"/>
                  </a:lnTo>
                  <a:lnTo>
                    <a:pt x="356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849825" y="3184975"/>
              <a:ext cx="1015250" cy="17525"/>
            </a:xfrm>
            <a:custGeom>
              <a:avLst/>
              <a:gdLst/>
              <a:ahLst/>
              <a:cxnLst/>
              <a:rect l="l" t="t" r="r" b="b"/>
              <a:pathLst>
                <a:path w="40610" h="701" extrusionOk="0">
                  <a:moveTo>
                    <a:pt x="1" y="1"/>
                  </a:moveTo>
                  <a:lnTo>
                    <a:pt x="1" y="700"/>
                  </a:lnTo>
                  <a:lnTo>
                    <a:pt x="40609" y="700"/>
                  </a:lnTo>
                  <a:lnTo>
                    <a:pt x="395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849825" y="3249575"/>
              <a:ext cx="1051725" cy="18275"/>
            </a:xfrm>
            <a:custGeom>
              <a:avLst/>
              <a:gdLst/>
              <a:ahLst/>
              <a:cxnLst/>
              <a:rect l="l" t="t" r="r" b="b"/>
              <a:pathLst>
                <a:path w="42069" h="731" extrusionOk="0">
                  <a:moveTo>
                    <a:pt x="1" y="1"/>
                  </a:moveTo>
                  <a:lnTo>
                    <a:pt x="1" y="730"/>
                  </a:lnTo>
                  <a:lnTo>
                    <a:pt x="41004" y="730"/>
                  </a:lnTo>
                  <a:lnTo>
                    <a:pt x="42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849825" y="3314175"/>
              <a:ext cx="955200" cy="18250"/>
            </a:xfrm>
            <a:custGeom>
              <a:avLst/>
              <a:gdLst/>
              <a:ahLst/>
              <a:cxnLst/>
              <a:rect l="l" t="t" r="r" b="b"/>
              <a:pathLst>
                <a:path w="38208" h="730" extrusionOk="0">
                  <a:moveTo>
                    <a:pt x="1" y="0"/>
                  </a:moveTo>
                  <a:lnTo>
                    <a:pt x="1" y="730"/>
                  </a:lnTo>
                  <a:lnTo>
                    <a:pt x="37114" y="730"/>
                  </a:lnTo>
                  <a:lnTo>
                    <a:pt x="38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849825" y="3378750"/>
              <a:ext cx="857950" cy="18275"/>
            </a:xfrm>
            <a:custGeom>
              <a:avLst/>
              <a:gdLst/>
              <a:ahLst/>
              <a:cxnLst/>
              <a:rect l="l" t="t" r="r" b="b"/>
              <a:pathLst>
                <a:path w="34318" h="731" extrusionOk="0">
                  <a:moveTo>
                    <a:pt x="1" y="1"/>
                  </a:moveTo>
                  <a:lnTo>
                    <a:pt x="1" y="730"/>
                  </a:lnTo>
                  <a:lnTo>
                    <a:pt x="33253" y="730"/>
                  </a:lnTo>
                  <a:lnTo>
                    <a:pt x="34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849825" y="3444100"/>
              <a:ext cx="761450" cy="17500"/>
            </a:xfrm>
            <a:custGeom>
              <a:avLst/>
              <a:gdLst/>
              <a:ahLst/>
              <a:cxnLst/>
              <a:rect l="l" t="t" r="r" b="b"/>
              <a:pathLst>
                <a:path w="30458" h="700" extrusionOk="0">
                  <a:moveTo>
                    <a:pt x="1" y="1"/>
                  </a:moveTo>
                  <a:lnTo>
                    <a:pt x="1" y="700"/>
                  </a:lnTo>
                  <a:lnTo>
                    <a:pt x="29363" y="700"/>
                  </a:lnTo>
                  <a:lnTo>
                    <a:pt x="30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849825" y="3508700"/>
              <a:ext cx="664175" cy="17500"/>
            </a:xfrm>
            <a:custGeom>
              <a:avLst/>
              <a:gdLst/>
              <a:ahLst/>
              <a:cxnLst/>
              <a:rect l="l" t="t" r="r" b="b"/>
              <a:pathLst>
                <a:path w="26567" h="700" extrusionOk="0">
                  <a:moveTo>
                    <a:pt x="1" y="1"/>
                  </a:moveTo>
                  <a:lnTo>
                    <a:pt x="1" y="700"/>
                  </a:lnTo>
                  <a:lnTo>
                    <a:pt x="25503" y="700"/>
                  </a:lnTo>
                  <a:lnTo>
                    <a:pt x="265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849825" y="3573300"/>
              <a:ext cx="567675" cy="18250"/>
            </a:xfrm>
            <a:custGeom>
              <a:avLst/>
              <a:gdLst/>
              <a:ahLst/>
              <a:cxnLst/>
              <a:rect l="l" t="t" r="r" b="b"/>
              <a:pathLst>
                <a:path w="22707" h="730" extrusionOk="0">
                  <a:moveTo>
                    <a:pt x="1" y="0"/>
                  </a:moveTo>
                  <a:lnTo>
                    <a:pt x="1" y="730"/>
                  </a:lnTo>
                  <a:lnTo>
                    <a:pt x="21642" y="730"/>
                  </a:lnTo>
                  <a:lnTo>
                    <a:pt x="22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849825" y="3637875"/>
              <a:ext cx="470400" cy="18275"/>
            </a:xfrm>
            <a:custGeom>
              <a:avLst/>
              <a:gdLst/>
              <a:ahLst/>
              <a:cxnLst/>
              <a:rect l="l" t="t" r="r" b="b"/>
              <a:pathLst>
                <a:path w="18816" h="731" extrusionOk="0">
                  <a:moveTo>
                    <a:pt x="1" y="1"/>
                  </a:moveTo>
                  <a:lnTo>
                    <a:pt x="1" y="730"/>
                  </a:lnTo>
                  <a:lnTo>
                    <a:pt x="17752" y="730"/>
                  </a:lnTo>
                  <a:lnTo>
                    <a:pt x="188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849825" y="3702475"/>
              <a:ext cx="373900" cy="18250"/>
            </a:xfrm>
            <a:custGeom>
              <a:avLst/>
              <a:gdLst/>
              <a:ahLst/>
              <a:cxnLst/>
              <a:rect l="l" t="t" r="r" b="b"/>
              <a:pathLst>
                <a:path w="14956" h="730" extrusionOk="0">
                  <a:moveTo>
                    <a:pt x="1" y="0"/>
                  </a:moveTo>
                  <a:lnTo>
                    <a:pt x="1" y="730"/>
                  </a:lnTo>
                  <a:lnTo>
                    <a:pt x="13891" y="730"/>
                  </a:lnTo>
                  <a:lnTo>
                    <a:pt x="149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849825" y="3767825"/>
              <a:ext cx="276625" cy="17500"/>
            </a:xfrm>
            <a:custGeom>
              <a:avLst/>
              <a:gdLst/>
              <a:ahLst/>
              <a:cxnLst/>
              <a:rect l="l" t="t" r="r" b="b"/>
              <a:pathLst>
                <a:path w="11065" h="700" extrusionOk="0">
                  <a:moveTo>
                    <a:pt x="1" y="0"/>
                  </a:moveTo>
                  <a:lnTo>
                    <a:pt x="1" y="700"/>
                  </a:lnTo>
                  <a:lnTo>
                    <a:pt x="10001" y="700"/>
                  </a:lnTo>
                  <a:lnTo>
                    <a:pt x="110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849825" y="3832425"/>
              <a:ext cx="180125" cy="17500"/>
            </a:xfrm>
            <a:custGeom>
              <a:avLst/>
              <a:gdLst/>
              <a:ahLst/>
              <a:cxnLst/>
              <a:rect l="l" t="t" r="r" b="b"/>
              <a:pathLst>
                <a:path w="7205" h="700" extrusionOk="0">
                  <a:moveTo>
                    <a:pt x="1" y="0"/>
                  </a:moveTo>
                  <a:lnTo>
                    <a:pt x="1" y="699"/>
                  </a:lnTo>
                  <a:lnTo>
                    <a:pt x="6140" y="699"/>
                  </a:lnTo>
                  <a:lnTo>
                    <a:pt x="7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849825" y="3897000"/>
              <a:ext cx="82850" cy="17500"/>
            </a:xfrm>
            <a:custGeom>
              <a:avLst/>
              <a:gdLst/>
              <a:ahLst/>
              <a:cxnLst/>
              <a:rect l="l" t="t" r="r" b="b"/>
              <a:pathLst>
                <a:path w="3314" h="700" extrusionOk="0">
                  <a:moveTo>
                    <a:pt x="1" y="1"/>
                  </a:moveTo>
                  <a:lnTo>
                    <a:pt x="1" y="700"/>
                  </a:lnTo>
                  <a:lnTo>
                    <a:pt x="2250" y="700"/>
                  </a:lnTo>
                  <a:lnTo>
                    <a:pt x="3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13"/>
          <p:cNvGrpSpPr/>
          <p:nvPr/>
        </p:nvGrpSpPr>
        <p:grpSpPr>
          <a:xfrm>
            <a:off x="8430900" y="4415925"/>
            <a:ext cx="1066900" cy="937825"/>
            <a:chOff x="5813450" y="994900"/>
            <a:chExt cx="1066900" cy="937825"/>
          </a:xfrm>
        </p:grpSpPr>
        <p:sp>
          <p:nvSpPr>
            <p:cNvPr id="276" name="Google Shape;276;p13"/>
            <p:cNvSpPr/>
            <p:nvPr/>
          </p:nvSpPr>
          <p:spPr>
            <a:xfrm>
              <a:off x="5925150" y="994900"/>
              <a:ext cx="955200" cy="866475"/>
            </a:xfrm>
            <a:custGeom>
              <a:avLst/>
              <a:gdLst/>
              <a:ahLst/>
              <a:cxnLst/>
              <a:rect l="l" t="t" r="r" b="b"/>
              <a:pathLst>
                <a:path w="38208" h="34659" extrusionOk="0">
                  <a:moveTo>
                    <a:pt x="19074" y="1"/>
                  </a:moveTo>
                  <a:cubicBezTo>
                    <a:pt x="11259" y="1"/>
                    <a:pt x="4168" y="5324"/>
                    <a:pt x="2250" y="13256"/>
                  </a:cubicBezTo>
                  <a:cubicBezTo>
                    <a:pt x="0" y="22588"/>
                    <a:pt x="5745" y="31950"/>
                    <a:pt x="15046" y="34169"/>
                  </a:cubicBezTo>
                  <a:cubicBezTo>
                    <a:pt x="16415" y="34500"/>
                    <a:pt x="17785" y="34658"/>
                    <a:pt x="19134" y="34658"/>
                  </a:cubicBezTo>
                  <a:cubicBezTo>
                    <a:pt x="26949" y="34658"/>
                    <a:pt x="34040" y="29335"/>
                    <a:pt x="35959" y="21402"/>
                  </a:cubicBezTo>
                  <a:cubicBezTo>
                    <a:pt x="38208" y="12071"/>
                    <a:pt x="32463" y="2709"/>
                    <a:pt x="23162" y="490"/>
                  </a:cubicBezTo>
                  <a:cubicBezTo>
                    <a:pt x="21793" y="159"/>
                    <a:pt x="20423" y="1"/>
                    <a:pt x="19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5840050" y="1113525"/>
              <a:ext cx="249250" cy="249275"/>
            </a:xfrm>
            <a:custGeom>
              <a:avLst/>
              <a:gdLst/>
              <a:ahLst/>
              <a:cxnLst/>
              <a:rect l="l" t="t" r="r" b="b"/>
              <a:pathLst>
                <a:path w="9970" h="9971" extrusionOk="0">
                  <a:moveTo>
                    <a:pt x="9970" y="1"/>
                  </a:moveTo>
                  <a:lnTo>
                    <a:pt x="9970" y="1"/>
                  </a:lnTo>
                  <a:cubicBezTo>
                    <a:pt x="9180" y="305"/>
                    <a:pt x="8389" y="639"/>
                    <a:pt x="7629" y="1065"/>
                  </a:cubicBezTo>
                  <a:lnTo>
                    <a:pt x="1064" y="7630"/>
                  </a:lnTo>
                  <a:cubicBezTo>
                    <a:pt x="669" y="8359"/>
                    <a:pt x="304" y="9150"/>
                    <a:pt x="0" y="9970"/>
                  </a:cubicBezTo>
                  <a:lnTo>
                    <a:pt x="99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5813450" y="1086925"/>
              <a:ext cx="415675" cy="415700"/>
            </a:xfrm>
            <a:custGeom>
              <a:avLst/>
              <a:gdLst/>
              <a:ahLst/>
              <a:cxnLst/>
              <a:rect l="l" t="t" r="r" b="b"/>
              <a:pathLst>
                <a:path w="16627" h="16628" extrusionOk="0">
                  <a:moveTo>
                    <a:pt x="16627" y="1"/>
                  </a:moveTo>
                  <a:cubicBezTo>
                    <a:pt x="16171" y="1"/>
                    <a:pt x="15745" y="31"/>
                    <a:pt x="15289" y="62"/>
                  </a:cubicBezTo>
                  <a:lnTo>
                    <a:pt x="61" y="15290"/>
                  </a:lnTo>
                  <a:cubicBezTo>
                    <a:pt x="31" y="15746"/>
                    <a:pt x="0" y="16171"/>
                    <a:pt x="0" y="16627"/>
                  </a:cubicBezTo>
                  <a:lnTo>
                    <a:pt x="166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5818775" y="1092250"/>
              <a:ext cx="512950" cy="513700"/>
            </a:xfrm>
            <a:custGeom>
              <a:avLst/>
              <a:gdLst/>
              <a:ahLst/>
              <a:cxnLst/>
              <a:rect l="l" t="t" r="r" b="b"/>
              <a:pathLst>
                <a:path w="20518" h="20548" extrusionOk="0">
                  <a:moveTo>
                    <a:pt x="19484" y="1"/>
                  </a:moveTo>
                  <a:lnTo>
                    <a:pt x="0" y="19484"/>
                  </a:lnTo>
                  <a:cubicBezTo>
                    <a:pt x="61" y="19849"/>
                    <a:pt x="152" y="20183"/>
                    <a:pt x="213" y="20548"/>
                  </a:cubicBezTo>
                  <a:lnTo>
                    <a:pt x="20517" y="213"/>
                  </a:lnTo>
                  <a:cubicBezTo>
                    <a:pt x="20183" y="122"/>
                    <a:pt x="19848" y="61"/>
                    <a:pt x="194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5843850" y="1117325"/>
              <a:ext cx="572975" cy="572975"/>
            </a:xfrm>
            <a:custGeom>
              <a:avLst/>
              <a:gdLst/>
              <a:ahLst/>
              <a:cxnLst/>
              <a:rect l="l" t="t" r="r" b="b"/>
              <a:pathLst>
                <a:path w="22919" h="22919" extrusionOk="0">
                  <a:moveTo>
                    <a:pt x="22037" y="1"/>
                  </a:moveTo>
                  <a:lnTo>
                    <a:pt x="0" y="22037"/>
                  </a:lnTo>
                  <a:cubicBezTo>
                    <a:pt x="122" y="22341"/>
                    <a:pt x="243" y="22615"/>
                    <a:pt x="395" y="22919"/>
                  </a:cubicBezTo>
                  <a:lnTo>
                    <a:pt x="22918" y="396"/>
                  </a:lnTo>
                  <a:cubicBezTo>
                    <a:pt x="22615" y="244"/>
                    <a:pt x="22341" y="122"/>
                    <a:pt x="220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5882600" y="1156850"/>
              <a:ext cx="605650" cy="604900"/>
            </a:xfrm>
            <a:custGeom>
              <a:avLst/>
              <a:gdLst/>
              <a:ahLst/>
              <a:cxnLst/>
              <a:rect l="l" t="t" r="r" b="b"/>
              <a:pathLst>
                <a:path w="24226" h="24196" extrusionOk="0">
                  <a:moveTo>
                    <a:pt x="23466" y="0"/>
                  </a:moveTo>
                  <a:lnTo>
                    <a:pt x="0" y="23435"/>
                  </a:lnTo>
                  <a:cubicBezTo>
                    <a:pt x="183" y="23678"/>
                    <a:pt x="335" y="23952"/>
                    <a:pt x="517" y="24195"/>
                  </a:cubicBezTo>
                  <a:lnTo>
                    <a:pt x="24226" y="487"/>
                  </a:lnTo>
                  <a:cubicBezTo>
                    <a:pt x="23982" y="335"/>
                    <a:pt x="23709" y="152"/>
                    <a:pt x="23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5934275" y="1207000"/>
              <a:ext cx="614000" cy="614000"/>
            </a:xfrm>
            <a:custGeom>
              <a:avLst/>
              <a:gdLst/>
              <a:ahLst/>
              <a:cxnLst/>
              <a:rect l="l" t="t" r="r" b="b"/>
              <a:pathLst>
                <a:path w="24560" h="24560" extrusionOk="0">
                  <a:moveTo>
                    <a:pt x="23922" y="0"/>
                  </a:moveTo>
                  <a:lnTo>
                    <a:pt x="0" y="23952"/>
                  </a:lnTo>
                  <a:cubicBezTo>
                    <a:pt x="183" y="24165"/>
                    <a:pt x="395" y="24378"/>
                    <a:pt x="608" y="24560"/>
                  </a:cubicBezTo>
                  <a:lnTo>
                    <a:pt x="24560" y="639"/>
                  </a:lnTo>
                  <a:cubicBezTo>
                    <a:pt x="24347" y="426"/>
                    <a:pt x="24134" y="213"/>
                    <a:pt x="23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5995825" y="1268550"/>
              <a:ext cx="601100" cy="601100"/>
            </a:xfrm>
            <a:custGeom>
              <a:avLst/>
              <a:gdLst/>
              <a:ahLst/>
              <a:cxnLst/>
              <a:rect l="l" t="t" r="r" b="b"/>
              <a:pathLst>
                <a:path w="24044" h="24044" extrusionOk="0">
                  <a:moveTo>
                    <a:pt x="23557" y="0"/>
                  </a:moveTo>
                  <a:lnTo>
                    <a:pt x="0" y="23557"/>
                  </a:lnTo>
                  <a:cubicBezTo>
                    <a:pt x="243" y="23739"/>
                    <a:pt x="487" y="23891"/>
                    <a:pt x="760" y="24043"/>
                  </a:cubicBezTo>
                  <a:lnTo>
                    <a:pt x="24043" y="760"/>
                  </a:lnTo>
                  <a:cubicBezTo>
                    <a:pt x="23891" y="517"/>
                    <a:pt x="23739" y="244"/>
                    <a:pt x="23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6068000" y="1341500"/>
              <a:ext cx="566150" cy="566150"/>
            </a:xfrm>
            <a:custGeom>
              <a:avLst/>
              <a:gdLst/>
              <a:ahLst/>
              <a:cxnLst/>
              <a:rect l="l" t="t" r="r" b="b"/>
              <a:pathLst>
                <a:path w="22646" h="22646" extrusionOk="0">
                  <a:moveTo>
                    <a:pt x="22281" y="0"/>
                  </a:moveTo>
                  <a:lnTo>
                    <a:pt x="1" y="22280"/>
                  </a:lnTo>
                  <a:cubicBezTo>
                    <a:pt x="305" y="22432"/>
                    <a:pt x="609" y="22554"/>
                    <a:pt x="913" y="22645"/>
                  </a:cubicBezTo>
                  <a:lnTo>
                    <a:pt x="22646" y="912"/>
                  </a:lnTo>
                  <a:cubicBezTo>
                    <a:pt x="22554" y="608"/>
                    <a:pt x="22433" y="304"/>
                    <a:pt x="222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6155400" y="1428875"/>
              <a:ext cx="501550" cy="500800"/>
            </a:xfrm>
            <a:custGeom>
              <a:avLst/>
              <a:gdLst/>
              <a:ahLst/>
              <a:cxnLst/>
              <a:rect l="l" t="t" r="r" b="b"/>
              <a:pathLst>
                <a:path w="20062" h="20032" extrusionOk="0">
                  <a:moveTo>
                    <a:pt x="19879" y="1"/>
                  </a:moveTo>
                  <a:lnTo>
                    <a:pt x="0" y="19880"/>
                  </a:lnTo>
                  <a:cubicBezTo>
                    <a:pt x="365" y="19940"/>
                    <a:pt x="699" y="20001"/>
                    <a:pt x="1064" y="20032"/>
                  </a:cubicBezTo>
                  <a:lnTo>
                    <a:pt x="20062" y="1065"/>
                  </a:lnTo>
                  <a:cubicBezTo>
                    <a:pt x="20001" y="700"/>
                    <a:pt x="19940" y="335"/>
                    <a:pt x="198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6261775" y="1535275"/>
              <a:ext cx="397450" cy="397450"/>
            </a:xfrm>
            <a:custGeom>
              <a:avLst/>
              <a:gdLst/>
              <a:ahLst/>
              <a:cxnLst/>
              <a:rect l="l" t="t" r="r" b="b"/>
              <a:pathLst>
                <a:path w="15898" h="15898" extrusionOk="0">
                  <a:moveTo>
                    <a:pt x="15898" y="0"/>
                  </a:moveTo>
                  <a:lnTo>
                    <a:pt x="1" y="15897"/>
                  </a:lnTo>
                  <a:cubicBezTo>
                    <a:pt x="487" y="15867"/>
                    <a:pt x="943" y="15836"/>
                    <a:pt x="1399" y="15745"/>
                  </a:cubicBezTo>
                  <a:lnTo>
                    <a:pt x="15776" y="1398"/>
                  </a:lnTo>
                  <a:cubicBezTo>
                    <a:pt x="15837" y="942"/>
                    <a:pt x="15867" y="487"/>
                    <a:pt x="15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6413750" y="1687250"/>
              <a:ext cx="207475" cy="207475"/>
            </a:xfrm>
            <a:custGeom>
              <a:avLst/>
              <a:gdLst/>
              <a:ahLst/>
              <a:cxnLst/>
              <a:rect l="l" t="t" r="r" b="b"/>
              <a:pathLst>
                <a:path w="8299" h="8299" extrusionOk="0">
                  <a:moveTo>
                    <a:pt x="8299" y="0"/>
                  </a:moveTo>
                  <a:lnTo>
                    <a:pt x="1" y="8298"/>
                  </a:lnTo>
                  <a:cubicBezTo>
                    <a:pt x="1095" y="7782"/>
                    <a:pt x="2129" y="7174"/>
                    <a:pt x="3101" y="6444"/>
                  </a:cubicBezTo>
                  <a:lnTo>
                    <a:pt x="6445" y="3101"/>
                  </a:lnTo>
                  <a:cubicBezTo>
                    <a:pt x="7174" y="2128"/>
                    <a:pt x="7813" y="1095"/>
                    <a:pt x="8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288;p13"/>
          <p:cNvSpPr/>
          <p:nvPr/>
        </p:nvSpPr>
        <p:spPr>
          <a:xfrm>
            <a:off x="8832351" y="2166598"/>
            <a:ext cx="64298" cy="63559"/>
          </a:xfrm>
          <a:custGeom>
            <a:avLst/>
            <a:gdLst/>
            <a:ahLst/>
            <a:cxnLst/>
            <a:rect l="l" t="t" r="r" b="b"/>
            <a:pathLst>
              <a:path w="2676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3"/>
          <p:cNvSpPr/>
          <p:nvPr/>
        </p:nvSpPr>
        <p:spPr>
          <a:xfrm>
            <a:off x="8832351" y="2326570"/>
            <a:ext cx="64298" cy="64280"/>
          </a:xfrm>
          <a:custGeom>
            <a:avLst/>
            <a:gdLst/>
            <a:ahLst/>
            <a:cxnLst/>
            <a:rect l="l" t="t" r="r" b="b"/>
            <a:pathLst>
              <a:path w="2676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3"/>
          <p:cNvSpPr/>
          <p:nvPr/>
        </p:nvSpPr>
        <p:spPr>
          <a:xfrm>
            <a:off x="8832351" y="2487262"/>
            <a:ext cx="64298" cy="63559"/>
          </a:xfrm>
          <a:custGeom>
            <a:avLst/>
            <a:gdLst/>
            <a:ahLst/>
            <a:cxnLst/>
            <a:rect l="l" t="t" r="r" b="b"/>
            <a:pathLst>
              <a:path w="2676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3"/>
          <p:cNvSpPr/>
          <p:nvPr/>
        </p:nvSpPr>
        <p:spPr>
          <a:xfrm>
            <a:off x="247350" y="2913714"/>
            <a:ext cx="64875" cy="64913"/>
          </a:xfrm>
          <a:custGeom>
            <a:avLst/>
            <a:gdLst/>
            <a:ahLst/>
            <a:cxnLst/>
            <a:rect l="l" t="t" r="r" b="b"/>
            <a:pathLst>
              <a:path w="2675" h="2676" extrusionOk="0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3"/>
          <p:cNvSpPr/>
          <p:nvPr/>
        </p:nvSpPr>
        <p:spPr>
          <a:xfrm>
            <a:off x="247350" y="2752257"/>
            <a:ext cx="64875" cy="64889"/>
          </a:xfrm>
          <a:custGeom>
            <a:avLst/>
            <a:gdLst/>
            <a:ahLst/>
            <a:cxnLst/>
            <a:rect l="l" t="t" r="r" b="b"/>
            <a:pathLst>
              <a:path w="2675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"/>
          <p:cNvSpPr/>
          <p:nvPr/>
        </p:nvSpPr>
        <p:spPr>
          <a:xfrm>
            <a:off x="247350" y="2590777"/>
            <a:ext cx="64875" cy="64161"/>
          </a:xfrm>
          <a:custGeom>
            <a:avLst/>
            <a:gdLst/>
            <a:ahLst/>
            <a:cxnLst/>
            <a:rect l="l" t="t" r="r" b="b"/>
            <a:pathLst>
              <a:path w="2675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3"/>
          <p:cNvSpPr/>
          <p:nvPr/>
        </p:nvSpPr>
        <p:spPr>
          <a:xfrm>
            <a:off x="7285087" y="306378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3"/>
          <p:cNvSpPr/>
          <p:nvPr/>
        </p:nvSpPr>
        <p:spPr>
          <a:xfrm>
            <a:off x="247339" y="3114855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14"/>
          <p:cNvGrpSpPr/>
          <p:nvPr/>
        </p:nvGrpSpPr>
        <p:grpSpPr>
          <a:xfrm>
            <a:off x="-359057" y="-532413"/>
            <a:ext cx="1534963" cy="1046179"/>
            <a:chOff x="3916750" y="1194074"/>
            <a:chExt cx="1107158" cy="754601"/>
          </a:xfrm>
        </p:grpSpPr>
        <p:sp>
          <p:nvSpPr>
            <p:cNvPr id="298" name="Google Shape;298;p14"/>
            <p:cNvSpPr/>
            <p:nvPr/>
          </p:nvSpPr>
          <p:spPr>
            <a:xfrm>
              <a:off x="391675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4266283" y="1194074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4"/>
          <p:cNvSpPr/>
          <p:nvPr/>
        </p:nvSpPr>
        <p:spPr>
          <a:xfrm>
            <a:off x="8348547" y="4345524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4"/>
          <p:cNvSpPr/>
          <p:nvPr/>
        </p:nvSpPr>
        <p:spPr>
          <a:xfrm>
            <a:off x="7691480" y="4621557"/>
            <a:ext cx="890242" cy="828097"/>
          </a:xfrm>
          <a:custGeom>
            <a:avLst/>
            <a:gdLst/>
            <a:ahLst/>
            <a:cxnLst/>
            <a:rect l="l" t="t" r="r" b="b"/>
            <a:pathLst>
              <a:path w="25685" h="23892" extrusionOk="0">
                <a:moveTo>
                  <a:pt x="23892" y="0"/>
                </a:moveTo>
                <a:lnTo>
                  <a:pt x="1" y="23891"/>
                </a:lnTo>
                <a:lnTo>
                  <a:pt x="1764" y="23891"/>
                </a:lnTo>
                <a:lnTo>
                  <a:pt x="25685" y="0"/>
                </a:lnTo>
                <a:close/>
              </a:path>
            </a:pathLst>
          </a:custGeom>
          <a:solidFill>
            <a:srgbClr val="ABDF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4"/>
          <p:cNvSpPr/>
          <p:nvPr/>
        </p:nvSpPr>
        <p:spPr>
          <a:xfrm>
            <a:off x="8474635" y="3480924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4"/>
          <p:cNvSpPr/>
          <p:nvPr/>
        </p:nvSpPr>
        <p:spPr>
          <a:xfrm>
            <a:off x="8568204" y="4973842"/>
            <a:ext cx="611056" cy="610016"/>
          </a:xfrm>
          <a:custGeom>
            <a:avLst/>
            <a:gdLst/>
            <a:ahLst/>
            <a:cxnLst/>
            <a:rect l="l" t="t" r="r" b="b"/>
            <a:pathLst>
              <a:path w="17630" h="17600" extrusionOk="0">
                <a:moveTo>
                  <a:pt x="15836" y="1"/>
                </a:moveTo>
                <a:lnTo>
                  <a:pt x="0" y="15837"/>
                </a:lnTo>
                <a:lnTo>
                  <a:pt x="0" y="17600"/>
                </a:lnTo>
                <a:lnTo>
                  <a:pt x="176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4"/>
          <p:cNvSpPr/>
          <p:nvPr/>
        </p:nvSpPr>
        <p:spPr>
          <a:xfrm>
            <a:off x="-359040" y="354362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4"/>
          <p:cNvSpPr txBox="1">
            <a:spLocks noGrp="1"/>
          </p:cNvSpPr>
          <p:nvPr>
            <p:ph type="title" idx="2"/>
          </p:nvPr>
        </p:nvSpPr>
        <p:spPr>
          <a:xfrm>
            <a:off x="703963" y="2713550"/>
            <a:ext cx="25725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7" name="Google Shape;307;p14"/>
          <p:cNvSpPr txBox="1">
            <a:spLocks noGrp="1"/>
          </p:cNvSpPr>
          <p:nvPr>
            <p:ph type="title" idx="3"/>
          </p:nvPr>
        </p:nvSpPr>
        <p:spPr>
          <a:xfrm>
            <a:off x="3294763" y="2713550"/>
            <a:ext cx="25545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8" name="Google Shape;308;p14"/>
          <p:cNvSpPr txBox="1">
            <a:spLocks noGrp="1"/>
          </p:cNvSpPr>
          <p:nvPr>
            <p:ph type="title" idx="4"/>
          </p:nvPr>
        </p:nvSpPr>
        <p:spPr>
          <a:xfrm>
            <a:off x="5867563" y="2713550"/>
            <a:ext cx="25725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9" name="Google Shape;309;p14"/>
          <p:cNvSpPr txBox="1">
            <a:spLocks noGrp="1"/>
          </p:cNvSpPr>
          <p:nvPr>
            <p:ph type="subTitle" idx="1"/>
          </p:nvPr>
        </p:nvSpPr>
        <p:spPr>
          <a:xfrm>
            <a:off x="702938" y="3210600"/>
            <a:ext cx="2572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4"/>
          <p:cNvSpPr txBox="1">
            <a:spLocks noGrp="1"/>
          </p:cNvSpPr>
          <p:nvPr>
            <p:ph type="subTitle" idx="5"/>
          </p:nvPr>
        </p:nvSpPr>
        <p:spPr>
          <a:xfrm>
            <a:off x="3277488" y="3210600"/>
            <a:ext cx="2572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4"/>
          <p:cNvSpPr txBox="1">
            <a:spLocks noGrp="1"/>
          </p:cNvSpPr>
          <p:nvPr>
            <p:ph type="subTitle" idx="6"/>
          </p:nvPr>
        </p:nvSpPr>
        <p:spPr>
          <a:xfrm>
            <a:off x="5868563" y="3210600"/>
            <a:ext cx="2572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8"/>
          <p:cNvSpPr txBox="1">
            <a:spLocks noGrp="1"/>
          </p:cNvSpPr>
          <p:nvPr>
            <p:ph type="title"/>
          </p:nvPr>
        </p:nvSpPr>
        <p:spPr>
          <a:xfrm>
            <a:off x="1474488" y="1764600"/>
            <a:ext cx="6195000" cy="13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04" name="Google Shape;404;p18"/>
          <p:cNvSpPr txBox="1">
            <a:spLocks noGrp="1"/>
          </p:cNvSpPr>
          <p:nvPr>
            <p:ph type="title" idx="2"/>
          </p:nvPr>
        </p:nvSpPr>
        <p:spPr>
          <a:xfrm>
            <a:off x="1474488" y="3357725"/>
            <a:ext cx="61950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405" name="Google Shape;405;p18"/>
          <p:cNvGrpSpPr/>
          <p:nvPr/>
        </p:nvGrpSpPr>
        <p:grpSpPr>
          <a:xfrm rot="-5400000">
            <a:off x="8079756" y="4120997"/>
            <a:ext cx="702288" cy="974617"/>
            <a:chOff x="744950" y="2537550"/>
            <a:chExt cx="1156600" cy="1629250"/>
          </a:xfrm>
        </p:grpSpPr>
        <p:sp>
          <p:nvSpPr>
            <p:cNvPr id="406" name="Google Shape;406;p18"/>
            <p:cNvSpPr/>
            <p:nvPr/>
          </p:nvSpPr>
          <p:spPr>
            <a:xfrm>
              <a:off x="744950" y="2738175"/>
              <a:ext cx="1068450" cy="1428625"/>
            </a:xfrm>
            <a:custGeom>
              <a:avLst/>
              <a:gdLst/>
              <a:ahLst/>
              <a:cxnLst/>
              <a:rect l="l" t="t" r="r" b="b"/>
              <a:pathLst>
                <a:path w="42738" h="57145" extrusionOk="0">
                  <a:moveTo>
                    <a:pt x="1" y="0"/>
                  </a:moveTo>
                  <a:lnTo>
                    <a:pt x="1" y="57144"/>
                  </a:lnTo>
                  <a:lnTo>
                    <a:pt x="42737" y="285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849825" y="2537550"/>
              <a:ext cx="46375" cy="18275"/>
            </a:xfrm>
            <a:custGeom>
              <a:avLst/>
              <a:gdLst/>
              <a:ahLst/>
              <a:cxnLst/>
              <a:rect l="l" t="t" r="r" b="b"/>
              <a:pathLst>
                <a:path w="1855" h="731" extrusionOk="0">
                  <a:moveTo>
                    <a:pt x="1" y="1"/>
                  </a:moveTo>
                  <a:lnTo>
                    <a:pt x="1" y="730"/>
                  </a:lnTo>
                  <a:lnTo>
                    <a:pt x="1855" y="730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849825" y="2602150"/>
              <a:ext cx="143650" cy="18275"/>
            </a:xfrm>
            <a:custGeom>
              <a:avLst/>
              <a:gdLst/>
              <a:ahLst/>
              <a:cxnLst/>
              <a:rect l="l" t="t" r="r" b="b"/>
              <a:pathLst>
                <a:path w="5746" h="731" extrusionOk="0">
                  <a:moveTo>
                    <a:pt x="1" y="1"/>
                  </a:moveTo>
                  <a:lnTo>
                    <a:pt x="1" y="730"/>
                  </a:lnTo>
                  <a:lnTo>
                    <a:pt x="5745" y="730"/>
                  </a:lnTo>
                  <a:lnTo>
                    <a:pt x="46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849825" y="2666750"/>
              <a:ext cx="240150" cy="18250"/>
            </a:xfrm>
            <a:custGeom>
              <a:avLst/>
              <a:gdLst/>
              <a:ahLst/>
              <a:cxnLst/>
              <a:rect l="l" t="t" r="r" b="b"/>
              <a:pathLst>
                <a:path w="9606" h="730" extrusionOk="0">
                  <a:moveTo>
                    <a:pt x="1" y="0"/>
                  </a:moveTo>
                  <a:lnTo>
                    <a:pt x="1" y="730"/>
                  </a:lnTo>
                  <a:lnTo>
                    <a:pt x="9606" y="730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849825" y="2732100"/>
              <a:ext cx="337425" cy="17500"/>
            </a:xfrm>
            <a:custGeom>
              <a:avLst/>
              <a:gdLst/>
              <a:ahLst/>
              <a:cxnLst/>
              <a:rect l="l" t="t" r="r" b="b"/>
              <a:pathLst>
                <a:path w="13497" h="700" extrusionOk="0">
                  <a:moveTo>
                    <a:pt x="1" y="0"/>
                  </a:moveTo>
                  <a:lnTo>
                    <a:pt x="1" y="699"/>
                  </a:lnTo>
                  <a:lnTo>
                    <a:pt x="13496" y="699"/>
                  </a:lnTo>
                  <a:lnTo>
                    <a:pt x="124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849825" y="2796675"/>
              <a:ext cx="433925" cy="17500"/>
            </a:xfrm>
            <a:custGeom>
              <a:avLst/>
              <a:gdLst/>
              <a:ahLst/>
              <a:cxnLst/>
              <a:rect l="l" t="t" r="r" b="b"/>
              <a:pathLst>
                <a:path w="17357" h="700" extrusionOk="0">
                  <a:moveTo>
                    <a:pt x="1" y="1"/>
                  </a:moveTo>
                  <a:lnTo>
                    <a:pt x="1" y="700"/>
                  </a:lnTo>
                  <a:lnTo>
                    <a:pt x="17356" y="70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849825" y="2861275"/>
              <a:ext cx="531200" cy="18250"/>
            </a:xfrm>
            <a:custGeom>
              <a:avLst/>
              <a:gdLst/>
              <a:ahLst/>
              <a:cxnLst/>
              <a:rect l="l" t="t" r="r" b="b"/>
              <a:pathLst>
                <a:path w="21248" h="730" extrusionOk="0">
                  <a:moveTo>
                    <a:pt x="1" y="0"/>
                  </a:moveTo>
                  <a:lnTo>
                    <a:pt x="1" y="730"/>
                  </a:lnTo>
                  <a:lnTo>
                    <a:pt x="21247" y="730"/>
                  </a:lnTo>
                  <a:lnTo>
                    <a:pt x="20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849825" y="2925875"/>
              <a:ext cx="627700" cy="18250"/>
            </a:xfrm>
            <a:custGeom>
              <a:avLst/>
              <a:gdLst/>
              <a:ahLst/>
              <a:cxnLst/>
              <a:rect l="l" t="t" r="r" b="b"/>
              <a:pathLst>
                <a:path w="25108" h="730" extrusionOk="0">
                  <a:moveTo>
                    <a:pt x="1" y="0"/>
                  </a:moveTo>
                  <a:lnTo>
                    <a:pt x="1" y="730"/>
                  </a:lnTo>
                  <a:lnTo>
                    <a:pt x="25107" y="730"/>
                  </a:lnTo>
                  <a:lnTo>
                    <a:pt x="24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849825" y="2990450"/>
              <a:ext cx="724975" cy="18275"/>
            </a:xfrm>
            <a:custGeom>
              <a:avLst/>
              <a:gdLst/>
              <a:ahLst/>
              <a:cxnLst/>
              <a:rect l="l" t="t" r="r" b="b"/>
              <a:pathLst>
                <a:path w="28999" h="731" extrusionOk="0">
                  <a:moveTo>
                    <a:pt x="1" y="1"/>
                  </a:moveTo>
                  <a:lnTo>
                    <a:pt x="1" y="730"/>
                  </a:lnTo>
                  <a:lnTo>
                    <a:pt x="28998" y="730"/>
                  </a:lnTo>
                  <a:lnTo>
                    <a:pt x="279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849825" y="3055800"/>
              <a:ext cx="821475" cy="17500"/>
            </a:xfrm>
            <a:custGeom>
              <a:avLst/>
              <a:gdLst/>
              <a:ahLst/>
              <a:cxnLst/>
              <a:rect l="l" t="t" r="r" b="b"/>
              <a:pathLst>
                <a:path w="32859" h="700" extrusionOk="0">
                  <a:moveTo>
                    <a:pt x="1" y="1"/>
                  </a:moveTo>
                  <a:lnTo>
                    <a:pt x="1" y="700"/>
                  </a:lnTo>
                  <a:lnTo>
                    <a:pt x="32858" y="700"/>
                  </a:lnTo>
                  <a:lnTo>
                    <a:pt x="317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849825" y="3120400"/>
              <a:ext cx="918725" cy="17500"/>
            </a:xfrm>
            <a:custGeom>
              <a:avLst/>
              <a:gdLst/>
              <a:ahLst/>
              <a:cxnLst/>
              <a:rect l="l" t="t" r="r" b="b"/>
              <a:pathLst>
                <a:path w="36749" h="700" extrusionOk="0">
                  <a:moveTo>
                    <a:pt x="1" y="0"/>
                  </a:moveTo>
                  <a:lnTo>
                    <a:pt x="1" y="699"/>
                  </a:lnTo>
                  <a:lnTo>
                    <a:pt x="36749" y="699"/>
                  </a:lnTo>
                  <a:lnTo>
                    <a:pt x="356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849825" y="3184975"/>
              <a:ext cx="1015250" cy="17525"/>
            </a:xfrm>
            <a:custGeom>
              <a:avLst/>
              <a:gdLst/>
              <a:ahLst/>
              <a:cxnLst/>
              <a:rect l="l" t="t" r="r" b="b"/>
              <a:pathLst>
                <a:path w="40610" h="701" extrusionOk="0">
                  <a:moveTo>
                    <a:pt x="1" y="1"/>
                  </a:moveTo>
                  <a:lnTo>
                    <a:pt x="1" y="700"/>
                  </a:lnTo>
                  <a:lnTo>
                    <a:pt x="40609" y="700"/>
                  </a:lnTo>
                  <a:lnTo>
                    <a:pt x="395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849825" y="3249575"/>
              <a:ext cx="1051725" cy="18275"/>
            </a:xfrm>
            <a:custGeom>
              <a:avLst/>
              <a:gdLst/>
              <a:ahLst/>
              <a:cxnLst/>
              <a:rect l="l" t="t" r="r" b="b"/>
              <a:pathLst>
                <a:path w="42069" h="731" extrusionOk="0">
                  <a:moveTo>
                    <a:pt x="1" y="1"/>
                  </a:moveTo>
                  <a:lnTo>
                    <a:pt x="1" y="730"/>
                  </a:lnTo>
                  <a:lnTo>
                    <a:pt x="41004" y="730"/>
                  </a:lnTo>
                  <a:lnTo>
                    <a:pt x="42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849825" y="3314175"/>
              <a:ext cx="955200" cy="18250"/>
            </a:xfrm>
            <a:custGeom>
              <a:avLst/>
              <a:gdLst/>
              <a:ahLst/>
              <a:cxnLst/>
              <a:rect l="l" t="t" r="r" b="b"/>
              <a:pathLst>
                <a:path w="38208" h="730" extrusionOk="0">
                  <a:moveTo>
                    <a:pt x="1" y="0"/>
                  </a:moveTo>
                  <a:lnTo>
                    <a:pt x="1" y="730"/>
                  </a:lnTo>
                  <a:lnTo>
                    <a:pt x="37114" y="730"/>
                  </a:lnTo>
                  <a:lnTo>
                    <a:pt x="38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849825" y="3378750"/>
              <a:ext cx="857950" cy="18275"/>
            </a:xfrm>
            <a:custGeom>
              <a:avLst/>
              <a:gdLst/>
              <a:ahLst/>
              <a:cxnLst/>
              <a:rect l="l" t="t" r="r" b="b"/>
              <a:pathLst>
                <a:path w="34318" h="731" extrusionOk="0">
                  <a:moveTo>
                    <a:pt x="1" y="1"/>
                  </a:moveTo>
                  <a:lnTo>
                    <a:pt x="1" y="730"/>
                  </a:lnTo>
                  <a:lnTo>
                    <a:pt x="33253" y="730"/>
                  </a:lnTo>
                  <a:lnTo>
                    <a:pt x="34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849825" y="3444100"/>
              <a:ext cx="761450" cy="17500"/>
            </a:xfrm>
            <a:custGeom>
              <a:avLst/>
              <a:gdLst/>
              <a:ahLst/>
              <a:cxnLst/>
              <a:rect l="l" t="t" r="r" b="b"/>
              <a:pathLst>
                <a:path w="30458" h="700" extrusionOk="0">
                  <a:moveTo>
                    <a:pt x="1" y="1"/>
                  </a:moveTo>
                  <a:lnTo>
                    <a:pt x="1" y="700"/>
                  </a:lnTo>
                  <a:lnTo>
                    <a:pt x="29363" y="700"/>
                  </a:lnTo>
                  <a:lnTo>
                    <a:pt x="30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849825" y="3508700"/>
              <a:ext cx="664175" cy="17500"/>
            </a:xfrm>
            <a:custGeom>
              <a:avLst/>
              <a:gdLst/>
              <a:ahLst/>
              <a:cxnLst/>
              <a:rect l="l" t="t" r="r" b="b"/>
              <a:pathLst>
                <a:path w="26567" h="700" extrusionOk="0">
                  <a:moveTo>
                    <a:pt x="1" y="1"/>
                  </a:moveTo>
                  <a:lnTo>
                    <a:pt x="1" y="700"/>
                  </a:lnTo>
                  <a:lnTo>
                    <a:pt x="25503" y="700"/>
                  </a:lnTo>
                  <a:lnTo>
                    <a:pt x="265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849825" y="3573300"/>
              <a:ext cx="567675" cy="18250"/>
            </a:xfrm>
            <a:custGeom>
              <a:avLst/>
              <a:gdLst/>
              <a:ahLst/>
              <a:cxnLst/>
              <a:rect l="l" t="t" r="r" b="b"/>
              <a:pathLst>
                <a:path w="22707" h="730" extrusionOk="0">
                  <a:moveTo>
                    <a:pt x="1" y="0"/>
                  </a:moveTo>
                  <a:lnTo>
                    <a:pt x="1" y="730"/>
                  </a:lnTo>
                  <a:lnTo>
                    <a:pt x="21642" y="730"/>
                  </a:lnTo>
                  <a:lnTo>
                    <a:pt x="22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849825" y="3637875"/>
              <a:ext cx="470400" cy="18275"/>
            </a:xfrm>
            <a:custGeom>
              <a:avLst/>
              <a:gdLst/>
              <a:ahLst/>
              <a:cxnLst/>
              <a:rect l="l" t="t" r="r" b="b"/>
              <a:pathLst>
                <a:path w="18816" h="731" extrusionOk="0">
                  <a:moveTo>
                    <a:pt x="1" y="1"/>
                  </a:moveTo>
                  <a:lnTo>
                    <a:pt x="1" y="730"/>
                  </a:lnTo>
                  <a:lnTo>
                    <a:pt x="17752" y="730"/>
                  </a:lnTo>
                  <a:lnTo>
                    <a:pt x="188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849825" y="3702475"/>
              <a:ext cx="373900" cy="18250"/>
            </a:xfrm>
            <a:custGeom>
              <a:avLst/>
              <a:gdLst/>
              <a:ahLst/>
              <a:cxnLst/>
              <a:rect l="l" t="t" r="r" b="b"/>
              <a:pathLst>
                <a:path w="14956" h="730" extrusionOk="0">
                  <a:moveTo>
                    <a:pt x="1" y="0"/>
                  </a:moveTo>
                  <a:lnTo>
                    <a:pt x="1" y="730"/>
                  </a:lnTo>
                  <a:lnTo>
                    <a:pt x="13891" y="730"/>
                  </a:lnTo>
                  <a:lnTo>
                    <a:pt x="149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849825" y="3767825"/>
              <a:ext cx="276625" cy="17500"/>
            </a:xfrm>
            <a:custGeom>
              <a:avLst/>
              <a:gdLst/>
              <a:ahLst/>
              <a:cxnLst/>
              <a:rect l="l" t="t" r="r" b="b"/>
              <a:pathLst>
                <a:path w="11065" h="700" extrusionOk="0">
                  <a:moveTo>
                    <a:pt x="1" y="0"/>
                  </a:moveTo>
                  <a:lnTo>
                    <a:pt x="1" y="700"/>
                  </a:lnTo>
                  <a:lnTo>
                    <a:pt x="10001" y="700"/>
                  </a:lnTo>
                  <a:lnTo>
                    <a:pt x="110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849825" y="3832425"/>
              <a:ext cx="180125" cy="17500"/>
            </a:xfrm>
            <a:custGeom>
              <a:avLst/>
              <a:gdLst/>
              <a:ahLst/>
              <a:cxnLst/>
              <a:rect l="l" t="t" r="r" b="b"/>
              <a:pathLst>
                <a:path w="7205" h="700" extrusionOk="0">
                  <a:moveTo>
                    <a:pt x="1" y="0"/>
                  </a:moveTo>
                  <a:lnTo>
                    <a:pt x="1" y="699"/>
                  </a:lnTo>
                  <a:lnTo>
                    <a:pt x="6140" y="699"/>
                  </a:lnTo>
                  <a:lnTo>
                    <a:pt x="7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849825" y="3897000"/>
              <a:ext cx="82850" cy="17500"/>
            </a:xfrm>
            <a:custGeom>
              <a:avLst/>
              <a:gdLst/>
              <a:ahLst/>
              <a:cxnLst/>
              <a:rect l="l" t="t" r="r" b="b"/>
              <a:pathLst>
                <a:path w="3314" h="700" extrusionOk="0">
                  <a:moveTo>
                    <a:pt x="1" y="1"/>
                  </a:moveTo>
                  <a:lnTo>
                    <a:pt x="1" y="700"/>
                  </a:lnTo>
                  <a:lnTo>
                    <a:pt x="2250" y="700"/>
                  </a:lnTo>
                  <a:lnTo>
                    <a:pt x="3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179775" y="146788"/>
            <a:ext cx="1066900" cy="937825"/>
            <a:chOff x="5813450" y="994900"/>
            <a:chExt cx="1066900" cy="937825"/>
          </a:xfrm>
        </p:grpSpPr>
        <p:sp>
          <p:nvSpPr>
            <p:cNvPr id="430" name="Google Shape;430;p18"/>
            <p:cNvSpPr/>
            <p:nvPr/>
          </p:nvSpPr>
          <p:spPr>
            <a:xfrm>
              <a:off x="5925150" y="994900"/>
              <a:ext cx="955200" cy="866475"/>
            </a:xfrm>
            <a:custGeom>
              <a:avLst/>
              <a:gdLst/>
              <a:ahLst/>
              <a:cxnLst/>
              <a:rect l="l" t="t" r="r" b="b"/>
              <a:pathLst>
                <a:path w="38208" h="34659" extrusionOk="0">
                  <a:moveTo>
                    <a:pt x="19074" y="1"/>
                  </a:moveTo>
                  <a:cubicBezTo>
                    <a:pt x="11259" y="1"/>
                    <a:pt x="4168" y="5324"/>
                    <a:pt x="2250" y="13256"/>
                  </a:cubicBezTo>
                  <a:cubicBezTo>
                    <a:pt x="0" y="22588"/>
                    <a:pt x="5745" y="31950"/>
                    <a:pt x="15046" y="34169"/>
                  </a:cubicBezTo>
                  <a:cubicBezTo>
                    <a:pt x="16415" y="34500"/>
                    <a:pt x="17785" y="34658"/>
                    <a:pt x="19134" y="34658"/>
                  </a:cubicBezTo>
                  <a:cubicBezTo>
                    <a:pt x="26949" y="34658"/>
                    <a:pt x="34040" y="29335"/>
                    <a:pt x="35959" y="21402"/>
                  </a:cubicBezTo>
                  <a:cubicBezTo>
                    <a:pt x="38208" y="12071"/>
                    <a:pt x="32463" y="2709"/>
                    <a:pt x="23162" y="490"/>
                  </a:cubicBezTo>
                  <a:cubicBezTo>
                    <a:pt x="21793" y="159"/>
                    <a:pt x="20423" y="1"/>
                    <a:pt x="19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5840050" y="1113525"/>
              <a:ext cx="249250" cy="249275"/>
            </a:xfrm>
            <a:custGeom>
              <a:avLst/>
              <a:gdLst/>
              <a:ahLst/>
              <a:cxnLst/>
              <a:rect l="l" t="t" r="r" b="b"/>
              <a:pathLst>
                <a:path w="9970" h="9971" extrusionOk="0">
                  <a:moveTo>
                    <a:pt x="9970" y="1"/>
                  </a:moveTo>
                  <a:lnTo>
                    <a:pt x="9970" y="1"/>
                  </a:lnTo>
                  <a:cubicBezTo>
                    <a:pt x="9180" y="305"/>
                    <a:pt x="8389" y="639"/>
                    <a:pt x="7629" y="1065"/>
                  </a:cubicBezTo>
                  <a:lnTo>
                    <a:pt x="1064" y="7630"/>
                  </a:lnTo>
                  <a:cubicBezTo>
                    <a:pt x="669" y="8359"/>
                    <a:pt x="304" y="9150"/>
                    <a:pt x="0" y="9970"/>
                  </a:cubicBezTo>
                  <a:lnTo>
                    <a:pt x="99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5813450" y="1086925"/>
              <a:ext cx="415675" cy="415700"/>
            </a:xfrm>
            <a:custGeom>
              <a:avLst/>
              <a:gdLst/>
              <a:ahLst/>
              <a:cxnLst/>
              <a:rect l="l" t="t" r="r" b="b"/>
              <a:pathLst>
                <a:path w="16627" h="16628" extrusionOk="0">
                  <a:moveTo>
                    <a:pt x="16627" y="1"/>
                  </a:moveTo>
                  <a:cubicBezTo>
                    <a:pt x="16171" y="1"/>
                    <a:pt x="15745" y="31"/>
                    <a:pt x="15289" y="62"/>
                  </a:cubicBezTo>
                  <a:lnTo>
                    <a:pt x="61" y="15290"/>
                  </a:lnTo>
                  <a:cubicBezTo>
                    <a:pt x="31" y="15746"/>
                    <a:pt x="0" y="16171"/>
                    <a:pt x="0" y="16627"/>
                  </a:cubicBezTo>
                  <a:lnTo>
                    <a:pt x="166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5818775" y="1092250"/>
              <a:ext cx="512950" cy="513700"/>
            </a:xfrm>
            <a:custGeom>
              <a:avLst/>
              <a:gdLst/>
              <a:ahLst/>
              <a:cxnLst/>
              <a:rect l="l" t="t" r="r" b="b"/>
              <a:pathLst>
                <a:path w="20518" h="20548" extrusionOk="0">
                  <a:moveTo>
                    <a:pt x="19484" y="1"/>
                  </a:moveTo>
                  <a:lnTo>
                    <a:pt x="0" y="19484"/>
                  </a:lnTo>
                  <a:cubicBezTo>
                    <a:pt x="61" y="19849"/>
                    <a:pt x="152" y="20183"/>
                    <a:pt x="213" y="20548"/>
                  </a:cubicBezTo>
                  <a:lnTo>
                    <a:pt x="20517" y="213"/>
                  </a:lnTo>
                  <a:cubicBezTo>
                    <a:pt x="20183" y="122"/>
                    <a:pt x="19848" y="61"/>
                    <a:pt x="194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5843850" y="1117325"/>
              <a:ext cx="572975" cy="572975"/>
            </a:xfrm>
            <a:custGeom>
              <a:avLst/>
              <a:gdLst/>
              <a:ahLst/>
              <a:cxnLst/>
              <a:rect l="l" t="t" r="r" b="b"/>
              <a:pathLst>
                <a:path w="22919" h="22919" extrusionOk="0">
                  <a:moveTo>
                    <a:pt x="22037" y="1"/>
                  </a:moveTo>
                  <a:lnTo>
                    <a:pt x="0" y="22037"/>
                  </a:lnTo>
                  <a:cubicBezTo>
                    <a:pt x="122" y="22341"/>
                    <a:pt x="243" y="22615"/>
                    <a:pt x="395" y="22919"/>
                  </a:cubicBezTo>
                  <a:lnTo>
                    <a:pt x="22918" y="396"/>
                  </a:lnTo>
                  <a:cubicBezTo>
                    <a:pt x="22615" y="244"/>
                    <a:pt x="22341" y="122"/>
                    <a:pt x="220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5882600" y="1156850"/>
              <a:ext cx="605650" cy="604900"/>
            </a:xfrm>
            <a:custGeom>
              <a:avLst/>
              <a:gdLst/>
              <a:ahLst/>
              <a:cxnLst/>
              <a:rect l="l" t="t" r="r" b="b"/>
              <a:pathLst>
                <a:path w="24226" h="24196" extrusionOk="0">
                  <a:moveTo>
                    <a:pt x="23466" y="0"/>
                  </a:moveTo>
                  <a:lnTo>
                    <a:pt x="0" y="23435"/>
                  </a:lnTo>
                  <a:cubicBezTo>
                    <a:pt x="183" y="23678"/>
                    <a:pt x="335" y="23952"/>
                    <a:pt x="517" y="24195"/>
                  </a:cubicBezTo>
                  <a:lnTo>
                    <a:pt x="24226" y="487"/>
                  </a:lnTo>
                  <a:cubicBezTo>
                    <a:pt x="23982" y="335"/>
                    <a:pt x="23709" y="152"/>
                    <a:pt x="23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5934275" y="1207000"/>
              <a:ext cx="614000" cy="614000"/>
            </a:xfrm>
            <a:custGeom>
              <a:avLst/>
              <a:gdLst/>
              <a:ahLst/>
              <a:cxnLst/>
              <a:rect l="l" t="t" r="r" b="b"/>
              <a:pathLst>
                <a:path w="24560" h="24560" extrusionOk="0">
                  <a:moveTo>
                    <a:pt x="23922" y="0"/>
                  </a:moveTo>
                  <a:lnTo>
                    <a:pt x="0" y="23952"/>
                  </a:lnTo>
                  <a:cubicBezTo>
                    <a:pt x="183" y="24165"/>
                    <a:pt x="395" y="24378"/>
                    <a:pt x="608" y="24560"/>
                  </a:cubicBezTo>
                  <a:lnTo>
                    <a:pt x="24560" y="639"/>
                  </a:lnTo>
                  <a:cubicBezTo>
                    <a:pt x="24347" y="426"/>
                    <a:pt x="24134" y="213"/>
                    <a:pt x="23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5995825" y="1268550"/>
              <a:ext cx="601100" cy="601100"/>
            </a:xfrm>
            <a:custGeom>
              <a:avLst/>
              <a:gdLst/>
              <a:ahLst/>
              <a:cxnLst/>
              <a:rect l="l" t="t" r="r" b="b"/>
              <a:pathLst>
                <a:path w="24044" h="24044" extrusionOk="0">
                  <a:moveTo>
                    <a:pt x="23557" y="0"/>
                  </a:moveTo>
                  <a:lnTo>
                    <a:pt x="0" y="23557"/>
                  </a:lnTo>
                  <a:cubicBezTo>
                    <a:pt x="243" y="23739"/>
                    <a:pt x="487" y="23891"/>
                    <a:pt x="760" y="24043"/>
                  </a:cubicBezTo>
                  <a:lnTo>
                    <a:pt x="24043" y="760"/>
                  </a:lnTo>
                  <a:cubicBezTo>
                    <a:pt x="23891" y="517"/>
                    <a:pt x="23739" y="244"/>
                    <a:pt x="23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6068000" y="1341500"/>
              <a:ext cx="566150" cy="566150"/>
            </a:xfrm>
            <a:custGeom>
              <a:avLst/>
              <a:gdLst/>
              <a:ahLst/>
              <a:cxnLst/>
              <a:rect l="l" t="t" r="r" b="b"/>
              <a:pathLst>
                <a:path w="22646" h="22646" extrusionOk="0">
                  <a:moveTo>
                    <a:pt x="22281" y="0"/>
                  </a:moveTo>
                  <a:lnTo>
                    <a:pt x="1" y="22280"/>
                  </a:lnTo>
                  <a:cubicBezTo>
                    <a:pt x="305" y="22432"/>
                    <a:pt x="609" y="22554"/>
                    <a:pt x="913" y="22645"/>
                  </a:cubicBezTo>
                  <a:lnTo>
                    <a:pt x="22646" y="912"/>
                  </a:lnTo>
                  <a:cubicBezTo>
                    <a:pt x="22554" y="608"/>
                    <a:pt x="22433" y="304"/>
                    <a:pt x="222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6155400" y="1428875"/>
              <a:ext cx="501550" cy="500800"/>
            </a:xfrm>
            <a:custGeom>
              <a:avLst/>
              <a:gdLst/>
              <a:ahLst/>
              <a:cxnLst/>
              <a:rect l="l" t="t" r="r" b="b"/>
              <a:pathLst>
                <a:path w="20062" h="20032" extrusionOk="0">
                  <a:moveTo>
                    <a:pt x="19879" y="1"/>
                  </a:moveTo>
                  <a:lnTo>
                    <a:pt x="0" y="19880"/>
                  </a:lnTo>
                  <a:cubicBezTo>
                    <a:pt x="365" y="19940"/>
                    <a:pt x="699" y="20001"/>
                    <a:pt x="1064" y="20032"/>
                  </a:cubicBezTo>
                  <a:lnTo>
                    <a:pt x="20062" y="1065"/>
                  </a:lnTo>
                  <a:cubicBezTo>
                    <a:pt x="20001" y="700"/>
                    <a:pt x="19940" y="335"/>
                    <a:pt x="198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6261775" y="1535275"/>
              <a:ext cx="397450" cy="397450"/>
            </a:xfrm>
            <a:custGeom>
              <a:avLst/>
              <a:gdLst/>
              <a:ahLst/>
              <a:cxnLst/>
              <a:rect l="l" t="t" r="r" b="b"/>
              <a:pathLst>
                <a:path w="15898" h="15898" extrusionOk="0">
                  <a:moveTo>
                    <a:pt x="15898" y="0"/>
                  </a:moveTo>
                  <a:lnTo>
                    <a:pt x="1" y="15897"/>
                  </a:lnTo>
                  <a:cubicBezTo>
                    <a:pt x="487" y="15867"/>
                    <a:pt x="943" y="15836"/>
                    <a:pt x="1399" y="15745"/>
                  </a:cubicBezTo>
                  <a:lnTo>
                    <a:pt x="15776" y="1398"/>
                  </a:lnTo>
                  <a:cubicBezTo>
                    <a:pt x="15837" y="942"/>
                    <a:pt x="15867" y="487"/>
                    <a:pt x="15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6413750" y="1687250"/>
              <a:ext cx="207475" cy="207475"/>
            </a:xfrm>
            <a:custGeom>
              <a:avLst/>
              <a:gdLst/>
              <a:ahLst/>
              <a:cxnLst/>
              <a:rect l="l" t="t" r="r" b="b"/>
              <a:pathLst>
                <a:path w="8299" h="8299" extrusionOk="0">
                  <a:moveTo>
                    <a:pt x="8299" y="0"/>
                  </a:moveTo>
                  <a:lnTo>
                    <a:pt x="1" y="8298"/>
                  </a:lnTo>
                  <a:cubicBezTo>
                    <a:pt x="1095" y="7782"/>
                    <a:pt x="2129" y="7174"/>
                    <a:pt x="3101" y="6444"/>
                  </a:cubicBezTo>
                  <a:lnTo>
                    <a:pt x="6445" y="3101"/>
                  </a:lnTo>
                  <a:cubicBezTo>
                    <a:pt x="7174" y="2128"/>
                    <a:pt x="7813" y="1095"/>
                    <a:pt x="8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18"/>
          <p:cNvGrpSpPr/>
          <p:nvPr/>
        </p:nvGrpSpPr>
        <p:grpSpPr>
          <a:xfrm rot="-5400000">
            <a:off x="8582400" y="2517013"/>
            <a:ext cx="519025" cy="109450"/>
            <a:chOff x="3792125" y="4705525"/>
            <a:chExt cx="519025" cy="109450"/>
          </a:xfrm>
        </p:grpSpPr>
        <p:sp>
          <p:nvSpPr>
            <p:cNvPr id="443" name="Google Shape;443;p18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6" name="Google Shape;446;p18"/>
          <p:cNvSpPr/>
          <p:nvPr/>
        </p:nvSpPr>
        <p:spPr>
          <a:xfrm>
            <a:off x="247350" y="2913714"/>
            <a:ext cx="64875" cy="64913"/>
          </a:xfrm>
          <a:custGeom>
            <a:avLst/>
            <a:gdLst/>
            <a:ahLst/>
            <a:cxnLst/>
            <a:rect l="l" t="t" r="r" b="b"/>
            <a:pathLst>
              <a:path w="2675" h="2676" extrusionOk="0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8"/>
          <p:cNvSpPr/>
          <p:nvPr/>
        </p:nvSpPr>
        <p:spPr>
          <a:xfrm>
            <a:off x="247350" y="2752257"/>
            <a:ext cx="64875" cy="64889"/>
          </a:xfrm>
          <a:custGeom>
            <a:avLst/>
            <a:gdLst/>
            <a:ahLst/>
            <a:cxnLst/>
            <a:rect l="l" t="t" r="r" b="b"/>
            <a:pathLst>
              <a:path w="2675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8"/>
          <p:cNvSpPr/>
          <p:nvPr/>
        </p:nvSpPr>
        <p:spPr>
          <a:xfrm>
            <a:off x="247350" y="2590777"/>
            <a:ext cx="64875" cy="64161"/>
          </a:xfrm>
          <a:custGeom>
            <a:avLst/>
            <a:gdLst/>
            <a:ahLst/>
            <a:cxnLst/>
            <a:rect l="l" t="t" r="r" b="b"/>
            <a:pathLst>
              <a:path w="2675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8"/>
          <p:cNvSpPr/>
          <p:nvPr/>
        </p:nvSpPr>
        <p:spPr>
          <a:xfrm>
            <a:off x="7285087" y="306378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8"/>
          <p:cNvSpPr/>
          <p:nvPr/>
        </p:nvSpPr>
        <p:spPr>
          <a:xfrm>
            <a:off x="247339" y="3114855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4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2"/>
          <p:cNvSpPr/>
          <p:nvPr/>
        </p:nvSpPr>
        <p:spPr>
          <a:xfrm>
            <a:off x="713225" y="1377800"/>
            <a:ext cx="7702800" cy="311850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2"/>
          <p:cNvSpPr/>
          <p:nvPr/>
        </p:nvSpPr>
        <p:spPr>
          <a:xfrm>
            <a:off x="1017834" y="1650300"/>
            <a:ext cx="7093500" cy="257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2"/>
          <p:cNvSpPr/>
          <p:nvPr/>
        </p:nvSpPr>
        <p:spPr>
          <a:xfrm>
            <a:off x="-147190" y="222262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5" name="Google Shape;535;p22"/>
          <p:cNvGrpSpPr/>
          <p:nvPr/>
        </p:nvGrpSpPr>
        <p:grpSpPr>
          <a:xfrm>
            <a:off x="-353382" y="-406388"/>
            <a:ext cx="1507838" cy="1046179"/>
            <a:chOff x="3916750" y="1194074"/>
            <a:chExt cx="1087593" cy="754601"/>
          </a:xfrm>
        </p:grpSpPr>
        <p:sp>
          <p:nvSpPr>
            <p:cNvPr id="536" name="Google Shape;536;p22"/>
            <p:cNvSpPr/>
            <p:nvPr/>
          </p:nvSpPr>
          <p:spPr>
            <a:xfrm>
              <a:off x="391675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4246718" y="1194074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22"/>
          <p:cNvGrpSpPr/>
          <p:nvPr/>
        </p:nvGrpSpPr>
        <p:grpSpPr>
          <a:xfrm rot="10800000">
            <a:off x="7894068" y="4592984"/>
            <a:ext cx="1507838" cy="1046179"/>
            <a:chOff x="3916750" y="1194074"/>
            <a:chExt cx="1087593" cy="754601"/>
          </a:xfrm>
        </p:grpSpPr>
        <p:sp>
          <p:nvSpPr>
            <p:cNvPr id="539" name="Google Shape;539;p22"/>
            <p:cNvSpPr/>
            <p:nvPr/>
          </p:nvSpPr>
          <p:spPr>
            <a:xfrm>
              <a:off x="391675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4246718" y="1194074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1" name="Google Shape;541;p22"/>
          <p:cNvSpPr/>
          <p:nvPr/>
        </p:nvSpPr>
        <p:spPr>
          <a:xfrm rot="10800000">
            <a:off x="8145343" y="4022287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22"/>
          <p:cNvSpPr txBox="1">
            <a:spLocks noGrp="1"/>
          </p:cNvSpPr>
          <p:nvPr>
            <p:ph type="subTitle" idx="1"/>
          </p:nvPr>
        </p:nvSpPr>
        <p:spPr>
          <a:xfrm>
            <a:off x="2008625" y="2002825"/>
            <a:ext cx="5149800" cy="2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3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46" name="Google Shape;546;p23"/>
          <p:cNvGrpSpPr/>
          <p:nvPr/>
        </p:nvGrpSpPr>
        <p:grpSpPr>
          <a:xfrm rot="-5400000">
            <a:off x="8582400" y="2517013"/>
            <a:ext cx="519025" cy="109450"/>
            <a:chOff x="3792125" y="4705525"/>
            <a:chExt cx="519025" cy="109450"/>
          </a:xfrm>
        </p:grpSpPr>
        <p:sp>
          <p:nvSpPr>
            <p:cNvPr id="547" name="Google Shape;547;p23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23"/>
          <p:cNvSpPr/>
          <p:nvPr/>
        </p:nvSpPr>
        <p:spPr>
          <a:xfrm>
            <a:off x="247350" y="2913714"/>
            <a:ext cx="64875" cy="64913"/>
          </a:xfrm>
          <a:custGeom>
            <a:avLst/>
            <a:gdLst/>
            <a:ahLst/>
            <a:cxnLst/>
            <a:rect l="l" t="t" r="r" b="b"/>
            <a:pathLst>
              <a:path w="2675" h="2676" extrusionOk="0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3"/>
          <p:cNvSpPr/>
          <p:nvPr/>
        </p:nvSpPr>
        <p:spPr>
          <a:xfrm>
            <a:off x="247350" y="2752257"/>
            <a:ext cx="64875" cy="64889"/>
          </a:xfrm>
          <a:custGeom>
            <a:avLst/>
            <a:gdLst/>
            <a:ahLst/>
            <a:cxnLst/>
            <a:rect l="l" t="t" r="r" b="b"/>
            <a:pathLst>
              <a:path w="2675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3"/>
          <p:cNvSpPr/>
          <p:nvPr/>
        </p:nvSpPr>
        <p:spPr>
          <a:xfrm>
            <a:off x="247350" y="2590777"/>
            <a:ext cx="64875" cy="64161"/>
          </a:xfrm>
          <a:custGeom>
            <a:avLst/>
            <a:gdLst/>
            <a:ahLst/>
            <a:cxnLst/>
            <a:rect l="l" t="t" r="r" b="b"/>
            <a:pathLst>
              <a:path w="2675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3"/>
          <p:cNvSpPr/>
          <p:nvPr/>
        </p:nvSpPr>
        <p:spPr>
          <a:xfrm>
            <a:off x="7285087" y="306378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3"/>
          <p:cNvSpPr/>
          <p:nvPr/>
        </p:nvSpPr>
        <p:spPr>
          <a:xfrm>
            <a:off x="247339" y="3114855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">
  <p:cSld name="CUSTOM_2_2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6"/>
          <p:cNvSpPr/>
          <p:nvPr/>
        </p:nvSpPr>
        <p:spPr>
          <a:xfrm>
            <a:off x="-147190" y="222262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1" name="Google Shape;581;p26"/>
          <p:cNvGrpSpPr/>
          <p:nvPr/>
        </p:nvGrpSpPr>
        <p:grpSpPr>
          <a:xfrm>
            <a:off x="-353382" y="-406388"/>
            <a:ext cx="1507838" cy="1046179"/>
            <a:chOff x="3916750" y="1194074"/>
            <a:chExt cx="1087593" cy="754601"/>
          </a:xfrm>
        </p:grpSpPr>
        <p:sp>
          <p:nvSpPr>
            <p:cNvPr id="582" name="Google Shape;582;p26"/>
            <p:cNvSpPr/>
            <p:nvPr/>
          </p:nvSpPr>
          <p:spPr>
            <a:xfrm>
              <a:off x="391675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4246718" y="1194074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26"/>
          <p:cNvGrpSpPr/>
          <p:nvPr/>
        </p:nvGrpSpPr>
        <p:grpSpPr>
          <a:xfrm rot="10800000">
            <a:off x="7894068" y="4592984"/>
            <a:ext cx="1507838" cy="1046179"/>
            <a:chOff x="3916750" y="1194074"/>
            <a:chExt cx="1087593" cy="754601"/>
          </a:xfrm>
        </p:grpSpPr>
        <p:sp>
          <p:nvSpPr>
            <p:cNvPr id="585" name="Google Shape;585;p26"/>
            <p:cNvSpPr/>
            <p:nvPr/>
          </p:nvSpPr>
          <p:spPr>
            <a:xfrm>
              <a:off x="391675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6"/>
            <p:cNvSpPr/>
            <p:nvPr/>
          </p:nvSpPr>
          <p:spPr>
            <a:xfrm>
              <a:off x="4246718" y="1194074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7" name="Google Shape;587;p26"/>
          <p:cNvSpPr/>
          <p:nvPr/>
        </p:nvSpPr>
        <p:spPr>
          <a:xfrm rot="10800000">
            <a:off x="8145343" y="4022287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_1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27"/>
          <p:cNvGrpSpPr/>
          <p:nvPr/>
        </p:nvGrpSpPr>
        <p:grpSpPr>
          <a:xfrm rot="5400000">
            <a:off x="975" y="494525"/>
            <a:ext cx="911900" cy="277375"/>
            <a:chOff x="3792125" y="4705525"/>
            <a:chExt cx="911900" cy="277375"/>
          </a:xfrm>
        </p:grpSpPr>
        <p:sp>
          <p:nvSpPr>
            <p:cNvPr id="590" name="Google Shape;590;p27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4381050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4577850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3792125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3988175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4185000" y="4873450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4381050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4577850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27"/>
          <p:cNvGrpSpPr/>
          <p:nvPr/>
        </p:nvGrpSpPr>
        <p:grpSpPr>
          <a:xfrm rot="-5400000">
            <a:off x="8582400" y="2517013"/>
            <a:ext cx="519025" cy="109450"/>
            <a:chOff x="3792125" y="4705525"/>
            <a:chExt cx="519025" cy="109450"/>
          </a:xfrm>
        </p:grpSpPr>
        <p:sp>
          <p:nvSpPr>
            <p:cNvPr id="601" name="Google Shape;601;p27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4" name="Google Shape;604;p27"/>
          <p:cNvSpPr/>
          <p:nvPr/>
        </p:nvSpPr>
        <p:spPr>
          <a:xfrm>
            <a:off x="247350" y="2913714"/>
            <a:ext cx="64875" cy="64913"/>
          </a:xfrm>
          <a:custGeom>
            <a:avLst/>
            <a:gdLst/>
            <a:ahLst/>
            <a:cxnLst/>
            <a:rect l="l" t="t" r="r" b="b"/>
            <a:pathLst>
              <a:path w="2675" h="2676" extrusionOk="0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247350" y="2752257"/>
            <a:ext cx="64875" cy="64889"/>
          </a:xfrm>
          <a:custGeom>
            <a:avLst/>
            <a:gdLst/>
            <a:ahLst/>
            <a:cxnLst/>
            <a:rect l="l" t="t" r="r" b="b"/>
            <a:pathLst>
              <a:path w="2675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247350" y="2590777"/>
            <a:ext cx="64875" cy="64161"/>
          </a:xfrm>
          <a:custGeom>
            <a:avLst/>
            <a:gdLst/>
            <a:ahLst/>
            <a:cxnLst/>
            <a:rect l="l" t="t" r="r" b="b"/>
            <a:pathLst>
              <a:path w="2675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285087" y="306378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247339" y="3114855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1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Bebas Neue"/>
              <a:buNone/>
              <a:defRPr sz="38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680250"/>
            <a:ext cx="7717800" cy="28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●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○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■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●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○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■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●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○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Nunito"/>
              <a:buChar char="■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0" r:id="rId4"/>
    <p:sldLayoutId id="2147483664" r:id="rId5"/>
    <p:sldLayoutId id="2147483668" r:id="rId6"/>
    <p:sldLayoutId id="2147483669" r:id="rId7"/>
    <p:sldLayoutId id="2147483672" r:id="rId8"/>
    <p:sldLayoutId id="2147483673" r:id="rId9"/>
    <p:sldLayoutId id="2147483674" r:id="rId10"/>
    <p:sldLayoutId id="214748367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4"/>
          <p:cNvSpPr txBox="1">
            <a:spLocks noGrp="1"/>
          </p:cNvSpPr>
          <p:nvPr>
            <p:ph type="ctrTitle"/>
          </p:nvPr>
        </p:nvSpPr>
        <p:spPr>
          <a:xfrm>
            <a:off x="1552756" y="1753768"/>
            <a:ext cx="6334938" cy="123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accent3"/>
                </a:solidFill>
              </a:rPr>
              <a:t>Rigorous analysis of</a:t>
            </a:r>
            <a:endParaRPr sz="2800" dirty="0">
              <a:solidFill>
                <a:schemeClr val="accent3"/>
              </a:solidFill>
            </a:endParaRPr>
          </a:p>
          <a:p>
            <a:pPr lvl="0">
              <a:lnSpc>
                <a:spcPct val="100000"/>
              </a:lnSpc>
            </a:pPr>
            <a:r>
              <a:rPr lang="en-US" sz="4800" dirty="0">
                <a:solidFill>
                  <a:schemeClr val="accent2"/>
                </a:solidFill>
              </a:rPr>
              <a:t>Combined software processes</a:t>
            </a:r>
            <a:br>
              <a:rPr lang="en" sz="4800" dirty="0">
                <a:solidFill>
                  <a:schemeClr val="accent2"/>
                </a:solidFill>
              </a:rPr>
            </a:br>
            <a:r>
              <a:rPr lang="en-US" sz="2800" dirty="0">
                <a:solidFill>
                  <a:schemeClr val="accent3"/>
                </a:solidFill>
              </a:rPr>
              <a:t>via runtime verification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641" name="Google Shape;641;p34"/>
          <p:cNvSpPr txBox="1">
            <a:spLocks noGrp="1"/>
          </p:cNvSpPr>
          <p:nvPr>
            <p:ph type="subTitle" idx="1"/>
          </p:nvPr>
        </p:nvSpPr>
        <p:spPr>
          <a:xfrm>
            <a:off x="1917378" y="3600470"/>
            <a:ext cx="53154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Mark McDermott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2" name="Google Shape;642;p34"/>
          <p:cNvSpPr/>
          <p:nvPr/>
        </p:nvSpPr>
        <p:spPr>
          <a:xfrm>
            <a:off x="4156349" y="3385712"/>
            <a:ext cx="815400" cy="107925"/>
          </a:xfrm>
          <a:custGeom>
            <a:avLst/>
            <a:gdLst/>
            <a:ahLst/>
            <a:cxnLst/>
            <a:rect l="l" t="t" r="r" b="b"/>
            <a:pathLst>
              <a:path w="32616" h="4317" extrusionOk="0">
                <a:moveTo>
                  <a:pt x="8299" y="0"/>
                </a:moveTo>
                <a:lnTo>
                  <a:pt x="4286" y="3101"/>
                </a:lnTo>
                <a:lnTo>
                  <a:pt x="578" y="213"/>
                </a:lnTo>
                <a:lnTo>
                  <a:pt x="1" y="973"/>
                </a:lnTo>
                <a:lnTo>
                  <a:pt x="4286" y="4316"/>
                </a:lnTo>
                <a:lnTo>
                  <a:pt x="8299" y="1186"/>
                </a:lnTo>
                <a:lnTo>
                  <a:pt x="12311" y="4316"/>
                </a:lnTo>
                <a:lnTo>
                  <a:pt x="16323" y="1186"/>
                </a:lnTo>
                <a:lnTo>
                  <a:pt x="20305" y="4316"/>
                </a:lnTo>
                <a:lnTo>
                  <a:pt x="24317" y="1186"/>
                </a:lnTo>
                <a:lnTo>
                  <a:pt x="28329" y="431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1"/>
                </a:lnTo>
                <a:lnTo>
                  <a:pt x="24317" y="0"/>
                </a:lnTo>
                <a:lnTo>
                  <a:pt x="20305" y="3101"/>
                </a:lnTo>
                <a:lnTo>
                  <a:pt x="16323" y="0"/>
                </a:lnTo>
                <a:lnTo>
                  <a:pt x="12311" y="3101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3" name="Google Shape;643;p34"/>
          <p:cNvGrpSpPr/>
          <p:nvPr/>
        </p:nvGrpSpPr>
        <p:grpSpPr>
          <a:xfrm>
            <a:off x="1129727" y="2341500"/>
            <a:ext cx="85875" cy="460500"/>
            <a:chOff x="2452450" y="1844550"/>
            <a:chExt cx="85875" cy="460500"/>
          </a:xfrm>
        </p:grpSpPr>
        <p:sp>
          <p:nvSpPr>
            <p:cNvPr id="644" name="Google Shape;644;p34"/>
            <p:cNvSpPr/>
            <p:nvPr/>
          </p:nvSpPr>
          <p:spPr>
            <a:xfrm>
              <a:off x="2452450" y="1844550"/>
              <a:ext cx="85875" cy="85875"/>
            </a:xfrm>
            <a:custGeom>
              <a:avLst/>
              <a:gdLst/>
              <a:ahLst/>
              <a:cxnLst/>
              <a:rect l="l" t="t" r="r" b="b"/>
              <a:pathLst>
                <a:path w="3435" h="3435" extrusionOk="0">
                  <a:moveTo>
                    <a:pt x="0" y="0"/>
                  </a:moveTo>
                  <a:lnTo>
                    <a:pt x="0" y="3435"/>
                  </a:lnTo>
                  <a:lnTo>
                    <a:pt x="3435" y="3435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2452450" y="2032225"/>
              <a:ext cx="85875" cy="85150"/>
            </a:xfrm>
            <a:custGeom>
              <a:avLst/>
              <a:gdLst/>
              <a:ahLst/>
              <a:cxnLst/>
              <a:rect l="l" t="t" r="r" b="b"/>
              <a:pathLst>
                <a:path w="3435" h="3406" extrusionOk="0">
                  <a:moveTo>
                    <a:pt x="0" y="1"/>
                  </a:moveTo>
                  <a:lnTo>
                    <a:pt x="0" y="3405"/>
                  </a:lnTo>
                  <a:lnTo>
                    <a:pt x="3435" y="3405"/>
                  </a:lnTo>
                  <a:lnTo>
                    <a:pt x="3435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2452450" y="2219175"/>
              <a:ext cx="85875" cy="85875"/>
            </a:xfrm>
            <a:custGeom>
              <a:avLst/>
              <a:gdLst/>
              <a:ahLst/>
              <a:cxnLst/>
              <a:rect l="l" t="t" r="r" b="b"/>
              <a:pathLst>
                <a:path w="3435" h="3435" extrusionOk="0">
                  <a:moveTo>
                    <a:pt x="0" y="0"/>
                  </a:moveTo>
                  <a:lnTo>
                    <a:pt x="0" y="3435"/>
                  </a:lnTo>
                  <a:lnTo>
                    <a:pt x="3435" y="3435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6" name="Google Shape;826;p43"/>
          <p:cNvGraphicFramePr/>
          <p:nvPr>
            <p:extLst>
              <p:ext uri="{D42A27DB-BD31-4B8C-83A1-F6EECF244321}">
                <p14:modId xmlns:p14="http://schemas.microsoft.com/office/powerpoint/2010/main" val="2093056358"/>
              </p:ext>
            </p:extLst>
          </p:nvPr>
        </p:nvGraphicFramePr>
        <p:xfrm>
          <a:off x="1436175" y="963939"/>
          <a:ext cx="6271650" cy="3593092"/>
        </p:xfrm>
        <a:graphic>
          <a:graphicData uri="http://schemas.openxmlformats.org/drawingml/2006/table">
            <a:tbl>
              <a:tblPr>
                <a:noFill/>
                <a:tableStyleId>{A7EC45CE-FB5B-4652-84ED-562F2863BA20}</a:tableStyleId>
              </a:tblPr>
              <a:tblGrid>
                <a:gridCol w="33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6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7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Proposition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Holds?</a:t>
                      </a:r>
                      <a:endParaRPr dirty="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Nodes</a:t>
                      </a:r>
                      <a:endParaRPr lang="en-US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Time (s)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>
                          <a:solidFill>
                            <a:schemeClr val="accen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someone who is a high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>
                          <a:solidFill>
                            <a:schemeClr val="accen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Covid-19 risk to others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>
                          <a:solidFill>
                            <a:schemeClr val="accen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Will never be at home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62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>
                          <a:solidFill>
                            <a:schemeClr val="dk2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If a ventilator is requested,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>
                          <a:solidFill>
                            <a:schemeClr val="dk2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it will eventually be available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039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>
                          <a:solidFill>
                            <a:schemeClr val="dk2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Transfer buffer is always null until the checks’ array size is zero &amp; the check buffer is closed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37" name="Google Shape;837;p43"/>
          <p:cNvSpPr/>
          <p:nvPr/>
        </p:nvSpPr>
        <p:spPr>
          <a:xfrm>
            <a:off x="4887575" y="2773416"/>
            <a:ext cx="370200" cy="356700"/>
          </a:xfrm>
          <a:prstGeom prst="mathMultiply">
            <a:avLst>
              <a:gd name="adj1" fmla="val 23520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3"/>
          <p:cNvSpPr/>
          <p:nvPr/>
        </p:nvSpPr>
        <p:spPr>
          <a:xfrm>
            <a:off x="4887575" y="3776528"/>
            <a:ext cx="370200" cy="356700"/>
          </a:xfrm>
          <a:prstGeom prst="mathMultiply">
            <a:avLst>
              <a:gd name="adj1" fmla="val 23520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881BF10-A931-7841-8F3D-593AB1AE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007" y="1776907"/>
            <a:ext cx="356525" cy="356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FEE8A1-254A-DD4E-8EF0-C3B7780305F6}"/>
              </a:ext>
            </a:extLst>
          </p:cNvPr>
          <p:cNvSpPr/>
          <p:nvPr/>
        </p:nvSpPr>
        <p:spPr>
          <a:xfrm>
            <a:off x="5755102" y="1787911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1600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CD7F1F-9D22-2446-B87B-37DAA308D182}"/>
              </a:ext>
            </a:extLst>
          </p:cNvPr>
          <p:cNvSpPr/>
          <p:nvPr/>
        </p:nvSpPr>
        <p:spPr>
          <a:xfrm>
            <a:off x="5769395" y="2797877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1600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316747-A43F-E54B-B20D-62085A814266}"/>
              </a:ext>
            </a:extLst>
          </p:cNvPr>
          <p:cNvSpPr/>
          <p:nvPr/>
        </p:nvSpPr>
        <p:spPr>
          <a:xfrm>
            <a:off x="5816868" y="3800305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375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00A6FC-D818-844C-8B7A-D604353B62DE}"/>
              </a:ext>
            </a:extLst>
          </p:cNvPr>
          <p:cNvSpPr/>
          <p:nvPr/>
        </p:nvSpPr>
        <p:spPr>
          <a:xfrm>
            <a:off x="6582646" y="1795195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0.02 s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C6EED0-F8CB-0E49-B825-DB3DAA05BAFA}"/>
              </a:ext>
            </a:extLst>
          </p:cNvPr>
          <p:cNvSpPr/>
          <p:nvPr/>
        </p:nvSpPr>
        <p:spPr>
          <a:xfrm>
            <a:off x="6591790" y="2809805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0.09 s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5BA176F-92B0-4049-B899-1F5E52A08524}"/>
              </a:ext>
            </a:extLst>
          </p:cNvPr>
          <p:cNvSpPr/>
          <p:nvPr/>
        </p:nvSpPr>
        <p:spPr>
          <a:xfrm>
            <a:off x="6536925" y="3792008"/>
            <a:ext cx="7889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0.003 s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683CCC-1387-6B40-972B-CAED6FF139D1}"/>
              </a:ext>
            </a:extLst>
          </p:cNvPr>
          <p:cNvSpPr/>
          <p:nvPr/>
        </p:nvSpPr>
        <p:spPr>
          <a:xfrm>
            <a:off x="6127357" y="4661521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* nodes &amp; times rounded</a:t>
            </a:r>
            <a:endParaRPr lang="en-US" sz="10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AAB4EFD-4479-7A46-B0D2-A9C24337B02E}"/>
              </a:ext>
            </a:extLst>
          </p:cNvPr>
          <p:cNvGrpSpPr/>
          <p:nvPr/>
        </p:nvGrpSpPr>
        <p:grpSpPr>
          <a:xfrm>
            <a:off x="490847" y="294045"/>
            <a:ext cx="2109222" cy="669894"/>
            <a:chOff x="637151" y="930078"/>
            <a:chExt cx="2109222" cy="669894"/>
          </a:xfrm>
        </p:grpSpPr>
        <p:sp>
          <p:nvSpPr>
            <p:cNvPr id="40" name="Google Shape;658;p36">
              <a:extLst>
                <a:ext uri="{FF2B5EF4-FFF2-40B4-BE49-F238E27FC236}">
                  <a16:creationId xmlns:a16="http://schemas.microsoft.com/office/drawing/2014/main" id="{F1F62105-3BA9-DF4E-860B-1D9529D48368}"/>
                </a:ext>
              </a:extLst>
            </p:cNvPr>
            <p:cNvSpPr txBox="1">
              <a:spLocks/>
            </p:cNvSpPr>
            <p:nvPr/>
          </p:nvSpPr>
          <p:spPr>
            <a:xfrm>
              <a:off x="637151" y="1122102"/>
              <a:ext cx="666478" cy="363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800"/>
                <a:buFont typeface="Bebas Neue"/>
                <a:buNone/>
                <a:defRPr sz="6000" b="0" i="0" u="none" strike="noStrike" cap="none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" sz="3700" dirty="0">
                  <a:solidFill>
                    <a:schemeClr val="tx2"/>
                  </a:solidFill>
                </a:rPr>
                <a:t>03</a:t>
              </a:r>
            </a:p>
          </p:txBody>
        </p:sp>
        <p:sp>
          <p:nvSpPr>
            <p:cNvPr id="41" name="Google Shape;677;p37">
              <a:extLst>
                <a:ext uri="{FF2B5EF4-FFF2-40B4-BE49-F238E27FC236}">
                  <a16:creationId xmlns:a16="http://schemas.microsoft.com/office/drawing/2014/main" id="{2D77F59A-EE33-FF42-A443-408A1F8CFE60}"/>
                </a:ext>
              </a:extLst>
            </p:cNvPr>
            <p:cNvSpPr txBox="1">
              <a:spLocks/>
            </p:cNvSpPr>
            <p:nvPr/>
          </p:nvSpPr>
          <p:spPr>
            <a:xfrm>
              <a:off x="1183239" y="930078"/>
              <a:ext cx="1563134" cy="6698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800"/>
                <a:buFont typeface="Bebas Neue"/>
                <a:buNone/>
                <a:defRPr sz="6000" b="0" i="0" u="none" strike="noStrike" cap="none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US" sz="3700" dirty="0"/>
                <a:t>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5991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E7ED629-C9D3-BA46-9C85-ED53ED05476C}"/>
              </a:ext>
            </a:extLst>
          </p:cNvPr>
          <p:cNvGrpSpPr/>
          <p:nvPr/>
        </p:nvGrpSpPr>
        <p:grpSpPr>
          <a:xfrm>
            <a:off x="1436175" y="698763"/>
            <a:ext cx="6271650" cy="3714475"/>
            <a:chOff x="1436175" y="963939"/>
            <a:chExt cx="6271650" cy="3714475"/>
          </a:xfrm>
        </p:grpSpPr>
        <p:graphicFrame>
          <p:nvGraphicFramePr>
            <p:cNvPr id="826" name="Google Shape;826;p43"/>
            <p:cNvGraphicFramePr/>
            <p:nvPr>
              <p:extLst>
                <p:ext uri="{D42A27DB-BD31-4B8C-83A1-F6EECF244321}">
                  <p14:modId xmlns:p14="http://schemas.microsoft.com/office/powerpoint/2010/main" val="1116585474"/>
                </p:ext>
              </p:extLst>
            </p:nvPr>
          </p:nvGraphicFramePr>
          <p:xfrm>
            <a:off x="1436175" y="963939"/>
            <a:ext cx="6271650" cy="3714475"/>
          </p:xfrm>
          <a:graphic>
            <a:graphicData uri="http://schemas.openxmlformats.org/drawingml/2006/table">
              <a:tbl>
                <a:tblPr>
                  <a:noFill/>
                  <a:tableStyleId>{A7EC45CE-FB5B-4652-84ED-562F2863BA20}</a:tableStyleId>
                </a:tblPr>
                <a:tblGrid>
                  <a:gridCol w="33017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2790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8689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0825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346905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406798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dirty="0">
                            <a:solidFill>
                              <a:srgbClr val="FFFFFF"/>
                            </a:solidFill>
                            <a:latin typeface="Nunito"/>
                            <a:ea typeface="Nunito"/>
                            <a:cs typeface="Nunito"/>
                            <a:sym typeface="Nunito"/>
                          </a:rPr>
                          <a:t>           Proposition</a:t>
                        </a:r>
                        <a:endParaRPr dirty="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dirty="0">
                            <a:solidFill>
                              <a:srgbClr val="FFFFFF"/>
                            </a:solidFill>
                            <a:latin typeface="Nunito"/>
                            <a:ea typeface="Nunito"/>
                            <a:cs typeface="Nunito"/>
                            <a:sym typeface="Nunito"/>
                          </a:rPr>
                          <a:t>  Counterexample path</a:t>
                        </a:r>
                        <a:endParaRPr lang="en-US" dirty="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19775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2100" dirty="0">
                            <a:solidFill>
                              <a:schemeClr val="accent1"/>
                            </a:solidFill>
                            <a:latin typeface="Bebas Neue"/>
                            <a:ea typeface="Bebas Neue"/>
                            <a:cs typeface="Bebas Neue"/>
                            <a:sym typeface="Bebas Neue"/>
                          </a:rPr>
                          <a:t>someone who is a high</a:t>
                        </a: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2100" dirty="0">
                            <a:solidFill>
                              <a:schemeClr val="accent1"/>
                            </a:solidFill>
                            <a:latin typeface="Bebas Neue"/>
                            <a:ea typeface="Bebas Neue"/>
                            <a:cs typeface="Bebas Neue"/>
                            <a:sym typeface="Bebas Neue"/>
                          </a:rPr>
                          <a:t>Covid-19 risk to others </a:t>
                        </a: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2100" dirty="0">
                            <a:solidFill>
                              <a:schemeClr val="accent1"/>
                            </a:solidFill>
                            <a:latin typeface="Bebas Neue"/>
                            <a:ea typeface="Bebas Neue"/>
                            <a:cs typeface="Bebas Neue"/>
                            <a:sym typeface="Bebas Neue"/>
                          </a:rPr>
                          <a:t>Will never be at home</a:t>
                        </a:r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944313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2100" dirty="0">
                            <a:solidFill>
                              <a:schemeClr val="dk2"/>
                            </a:solidFill>
                            <a:latin typeface="Bebas Neue"/>
                            <a:ea typeface="Bebas Neue"/>
                            <a:cs typeface="Bebas Neue"/>
                            <a:sym typeface="Bebas Neue"/>
                          </a:rPr>
                          <a:t>If a ventilator is requested, </a:t>
                        </a: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2100" dirty="0">
                            <a:solidFill>
                              <a:schemeClr val="dk2"/>
                            </a:solidFill>
                            <a:latin typeface="Bebas Neue"/>
                            <a:ea typeface="Bebas Neue"/>
                            <a:cs typeface="Bebas Neue"/>
                            <a:sym typeface="Bebas Neue"/>
                          </a:rPr>
                          <a:t>it will eventually be available</a:t>
                        </a:r>
                        <a:endParaRPr lang="en-US" sz="2100" dirty="0">
                          <a:solidFill>
                            <a:schemeClr val="accen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220394">
                  <a:tc>
                    <a:txBody>
                      <a:bodyPr/>
                      <a:lstStyle/>
                      <a:p>
                        <a:pPr marL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2100" dirty="0">
                            <a:solidFill>
                              <a:schemeClr val="dk2"/>
                            </a:solidFill>
                            <a:latin typeface="Bebas Neue"/>
                            <a:ea typeface="Bebas Neue"/>
                            <a:cs typeface="Bebas Neue"/>
                            <a:sym typeface="Bebas Neue"/>
                          </a:rPr>
                          <a:t>Transfer buffer is always null until the checks’ array size is zero &amp; the check buffer is closed</a:t>
                        </a:r>
                        <a:endParaRPr lang="en-US" sz="2100" dirty="0">
                          <a:solidFill>
                            <a:schemeClr val="accen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 gridSpan="2"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9050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905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FEE8A1-254A-DD4E-8EF0-C3B7780305F6}"/>
                </a:ext>
              </a:extLst>
            </p:cNvPr>
            <p:cNvSpPr/>
            <p:nvPr/>
          </p:nvSpPr>
          <p:spPr>
            <a:xfrm>
              <a:off x="5014370" y="3943817"/>
              <a:ext cx="23903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000" dirty="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(s0,s1,s2,s3,s4,s5,s6,s7,s8,s9,s10,s11)</a:t>
              </a:r>
              <a:endParaRPr lang="en-US" sz="10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55E089-9898-1F4E-BD2C-59F6D9C6C99C}"/>
                </a:ext>
              </a:extLst>
            </p:cNvPr>
            <p:cNvSpPr/>
            <p:nvPr/>
          </p:nvSpPr>
          <p:spPr>
            <a:xfrm>
              <a:off x="5889214" y="1766575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dirty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AD1EF51-0D76-2F40-B5DE-143BD82770E2}"/>
                </a:ext>
              </a:extLst>
            </p:cNvPr>
            <p:cNvSpPr/>
            <p:nvPr/>
          </p:nvSpPr>
          <p:spPr>
            <a:xfrm>
              <a:off x="4986298" y="2571537"/>
              <a:ext cx="2666663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000" dirty="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(s0,s1,s2,s3,s4,s5,s6,s7,s8,s9,s10,s11,s12,</a:t>
              </a:r>
            </a:p>
            <a:p>
              <a:pPr lvl="0"/>
              <a:r>
                <a:rPr lang="en-US" sz="1000" dirty="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s13,s14,s15,s16,s17,s18,s19,s20,s21,s22,</a:t>
              </a:r>
            </a:p>
            <a:p>
              <a:pPr lvl="0"/>
              <a:r>
                <a:rPr lang="en-US" sz="1000" dirty="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s23,s24,s25,s26,s27,s28,s29,s30,s31,s32,</a:t>
              </a:r>
            </a:p>
            <a:p>
              <a:pPr lvl="0"/>
              <a:r>
                <a:rPr lang="en-US" sz="1000" dirty="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s33,s34,s35,s36,s37,s38,s39,s40,s41,s42,</a:t>
              </a:r>
            </a:p>
            <a:p>
              <a:pPr lvl="0"/>
              <a:r>
                <a:rPr lang="en-US" sz="1000" dirty="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s43,s44,s45,s46,s47,s48,s49)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3804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2BAA4CF-52AE-884E-9A5D-630E881DA470}"/>
              </a:ext>
            </a:extLst>
          </p:cNvPr>
          <p:cNvGrpSpPr/>
          <p:nvPr/>
        </p:nvGrpSpPr>
        <p:grpSpPr>
          <a:xfrm>
            <a:off x="618863" y="422061"/>
            <a:ext cx="2508384" cy="669894"/>
            <a:chOff x="618863" y="367197"/>
            <a:chExt cx="2508384" cy="669894"/>
          </a:xfrm>
        </p:grpSpPr>
        <p:sp>
          <p:nvSpPr>
            <p:cNvPr id="5" name="Google Shape;658;p36">
              <a:extLst>
                <a:ext uri="{FF2B5EF4-FFF2-40B4-BE49-F238E27FC236}">
                  <a16:creationId xmlns:a16="http://schemas.microsoft.com/office/drawing/2014/main" id="{F88ECB9D-3D87-5C43-8969-C652B0BC6551}"/>
                </a:ext>
              </a:extLst>
            </p:cNvPr>
            <p:cNvSpPr txBox="1">
              <a:spLocks/>
            </p:cNvSpPr>
            <p:nvPr/>
          </p:nvSpPr>
          <p:spPr>
            <a:xfrm>
              <a:off x="618863" y="559221"/>
              <a:ext cx="597289" cy="363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800"/>
                <a:buFont typeface="Bebas Neue"/>
                <a:buNone/>
                <a:defRPr sz="6000" b="0" i="0" u="none" strike="noStrike" cap="none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" sz="3700" dirty="0">
                  <a:solidFill>
                    <a:schemeClr val="tx2"/>
                  </a:solidFill>
                </a:rPr>
                <a:t>04</a:t>
              </a:r>
            </a:p>
          </p:txBody>
        </p:sp>
        <p:sp>
          <p:nvSpPr>
            <p:cNvPr id="6" name="Google Shape;677;p37">
              <a:extLst>
                <a:ext uri="{FF2B5EF4-FFF2-40B4-BE49-F238E27FC236}">
                  <a16:creationId xmlns:a16="http://schemas.microsoft.com/office/drawing/2014/main" id="{7572BBD2-1FE2-3741-8E58-816E837751DC}"/>
                </a:ext>
              </a:extLst>
            </p:cNvPr>
            <p:cNvSpPr txBox="1">
              <a:spLocks/>
            </p:cNvSpPr>
            <p:nvPr/>
          </p:nvSpPr>
          <p:spPr>
            <a:xfrm>
              <a:off x="1125989" y="367197"/>
              <a:ext cx="2001258" cy="6698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800"/>
                <a:buFont typeface="Bebas Neue"/>
                <a:buNone/>
                <a:defRPr sz="6000" b="0" i="0" u="none" strike="noStrike" cap="none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US" sz="3700" dirty="0"/>
                <a:t>conclusion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A87F6F9-D8C8-F64C-848E-179AE38C17FF}"/>
              </a:ext>
            </a:extLst>
          </p:cNvPr>
          <p:cNvSpPr/>
          <p:nvPr/>
        </p:nvSpPr>
        <p:spPr>
          <a:xfrm>
            <a:off x="484632" y="1091955"/>
            <a:ext cx="8284464" cy="36812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3" name="Google Shape;913;p46"/>
          <p:cNvSpPr txBox="1">
            <a:spLocks noGrp="1"/>
          </p:cNvSpPr>
          <p:nvPr>
            <p:ph type="subTitle" idx="1"/>
          </p:nvPr>
        </p:nvSpPr>
        <p:spPr>
          <a:xfrm>
            <a:off x="1033272" y="1336460"/>
            <a:ext cx="6949441" cy="28514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● </a:t>
            </a:r>
            <a:r>
              <a:rPr lang="en" sz="1800" dirty="0">
                <a:solidFill>
                  <a:schemeClr val="bg1"/>
                </a:solidFill>
              </a:rPr>
              <a:t>Model checking offers helpful insights into parallel processes.</a:t>
            </a:r>
          </a:p>
          <a:p>
            <a:pPr marL="0" indent="0"/>
            <a:r>
              <a:rPr lang="en" sz="1800" dirty="0">
                <a:solidFill>
                  <a:schemeClr val="bg1"/>
                </a:solidFill>
              </a:rPr>
              <a:t>● The exponential blowup of moderately sized parallel processes</a:t>
            </a:r>
          </a:p>
          <a:p>
            <a:pPr marL="0" indent="0"/>
            <a:r>
              <a:rPr lang="en" sz="1800" dirty="0">
                <a:solidFill>
                  <a:schemeClr val="bg1"/>
                </a:solidFill>
              </a:rPr>
              <a:t>    is easily and quickly handled by modern PC processors.</a:t>
            </a:r>
          </a:p>
          <a:p>
            <a:pPr marL="0" indent="0"/>
            <a:endParaRPr lang="en" sz="1800" dirty="0">
              <a:solidFill>
                <a:schemeClr val="bg1"/>
              </a:solidFill>
            </a:endParaRPr>
          </a:p>
          <a:p>
            <a:pPr marL="0" indent="0"/>
            <a:r>
              <a:rPr lang="en" sz="1800" dirty="0">
                <a:solidFill>
                  <a:schemeClr val="bg1"/>
                </a:solidFill>
              </a:rPr>
              <a:t>● Parallel processes can be improved by using status states,</a:t>
            </a:r>
          </a:p>
          <a:p>
            <a:pPr marL="0" indent="0"/>
            <a:r>
              <a:rPr lang="en" sz="1800" dirty="0">
                <a:solidFill>
                  <a:schemeClr val="bg1"/>
                </a:solidFill>
              </a:rPr>
              <a:t>    which can be translated algorithmically from their initial state.</a:t>
            </a:r>
          </a:p>
          <a:p>
            <a:pPr marL="0" indent="0"/>
            <a:endParaRPr lang="en" sz="1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6"/>
          <p:cNvSpPr txBox="1">
            <a:spLocks noGrp="1"/>
          </p:cNvSpPr>
          <p:nvPr>
            <p:ph type="title" idx="2"/>
          </p:nvPr>
        </p:nvSpPr>
        <p:spPr>
          <a:xfrm>
            <a:off x="1022025" y="1307025"/>
            <a:ext cx="31023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658" name="Google Shape;658;p36"/>
          <p:cNvSpPr txBox="1">
            <a:spLocks noGrp="1"/>
          </p:cNvSpPr>
          <p:nvPr>
            <p:ph type="title"/>
          </p:nvPr>
        </p:nvSpPr>
        <p:spPr>
          <a:xfrm>
            <a:off x="1018025" y="979575"/>
            <a:ext cx="3102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59" name="Google Shape;659;p36"/>
          <p:cNvSpPr txBox="1">
            <a:spLocks noGrp="1"/>
          </p:cNvSpPr>
          <p:nvPr>
            <p:ph type="title" idx="3"/>
          </p:nvPr>
        </p:nvSpPr>
        <p:spPr>
          <a:xfrm>
            <a:off x="1018025" y="2808375"/>
            <a:ext cx="3102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60" name="Google Shape;660;p36"/>
          <p:cNvSpPr txBox="1">
            <a:spLocks noGrp="1"/>
          </p:cNvSpPr>
          <p:nvPr>
            <p:ph type="title" idx="4"/>
          </p:nvPr>
        </p:nvSpPr>
        <p:spPr>
          <a:xfrm>
            <a:off x="1022025" y="3135825"/>
            <a:ext cx="31023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661" name="Google Shape;661;p36"/>
          <p:cNvSpPr txBox="1">
            <a:spLocks noGrp="1"/>
          </p:cNvSpPr>
          <p:nvPr>
            <p:ph type="title" idx="5"/>
          </p:nvPr>
        </p:nvSpPr>
        <p:spPr>
          <a:xfrm>
            <a:off x="5056625" y="979575"/>
            <a:ext cx="30657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62" name="Google Shape;662;p36"/>
          <p:cNvSpPr txBox="1">
            <a:spLocks noGrp="1"/>
          </p:cNvSpPr>
          <p:nvPr>
            <p:ph type="title" idx="6"/>
          </p:nvPr>
        </p:nvSpPr>
        <p:spPr>
          <a:xfrm>
            <a:off x="5060343" y="1307025"/>
            <a:ext cx="30657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663" name="Google Shape;663;p36"/>
          <p:cNvSpPr txBox="1">
            <a:spLocks noGrp="1"/>
          </p:cNvSpPr>
          <p:nvPr>
            <p:ph type="title" idx="7"/>
          </p:nvPr>
        </p:nvSpPr>
        <p:spPr>
          <a:xfrm>
            <a:off x="5056625" y="2808375"/>
            <a:ext cx="30657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64" name="Google Shape;664;p36"/>
          <p:cNvSpPr txBox="1">
            <a:spLocks noGrp="1"/>
          </p:cNvSpPr>
          <p:nvPr>
            <p:ph type="title" idx="8"/>
          </p:nvPr>
        </p:nvSpPr>
        <p:spPr>
          <a:xfrm>
            <a:off x="5060343" y="3135825"/>
            <a:ext cx="30657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665" name="Google Shape;665;p36"/>
          <p:cNvSpPr/>
          <p:nvPr/>
        </p:nvSpPr>
        <p:spPr>
          <a:xfrm>
            <a:off x="1583075" y="1218675"/>
            <a:ext cx="815400" cy="107150"/>
          </a:xfrm>
          <a:custGeom>
            <a:avLst/>
            <a:gdLst/>
            <a:ahLst/>
            <a:cxnLst/>
            <a:rect l="l" t="t" r="r" b="b"/>
            <a:pathLst>
              <a:path w="32616" h="4286" extrusionOk="0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6"/>
          <p:cNvSpPr/>
          <p:nvPr/>
        </p:nvSpPr>
        <p:spPr>
          <a:xfrm>
            <a:off x="1583075" y="3047475"/>
            <a:ext cx="815400" cy="107150"/>
          </a:xfrm>
          <a:custGeom>
            <a:avLst/>
            <a:gdLst/>
            <a:ahLst/>
            <a:cxnLst/>
            <a:rect l="l" t="t" r="r" b="b"/>
            <a:pathLst>
              <a:path w="32616" h="4286" extrusionOk="0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6"/>
          <p:cNvSpPr/>
          <p:nvPr/>
        </p:nvSpPr>
        <p:spPr>
          <a:xfrm>
            <a:off x="5638325" y="1218675"/>
            <a:ext cx="815400" cy="107150"/>
          </a:xfrm>
          <a:custGeom>
            <a:avLst/>
            <a:gdLst/>
            <a:ahLst/>
            <a:cxnLst/>
            <a:rect l="l" t="t" r="r" b="b"/>
            <a:pathLst>
              <a:path w="32616" h="4286" extrusionOk="0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6"/>
          <p:cNvSpPr/>
          <p:nvPr/>
        </p:nvSpPr>
        <p:spPr>
          <a:xfrm>
            <a:off x="5638325" y="3047475"/>
            <a:ext cx="815400" cy="107150"/>
          </a:xfrm>
          <a:custGeom>
            <a:avLst/>
            <a:gdLst/>
            <a:ahLst/>
            <a:cxnLst/>
            <a:rect l="l" t="t" r="r" b="b"/>
            <a:pathLst>
              <a:path w="32616" h="4286" extrusionOk="0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8"/>
          <p:cNvSpPr txBox="1">
            <a:spLocks noGrp="1"/>
          </p:cNvSpPr>
          <p:nvPr>
            <p:ph type="title"/>
          </p:nvPr>
        </p:nvSpPr>
        <p:spPr>
          <a:xfrm>
            <a:off x="1241117" y="1888246"/>
            <a:ext cx="6288768" cy="1491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We want an automatic way to combine two processes written by different people and to check for common properties.</a:t>
            </a:r>
            <a:endParaRPr sz="2400" dirty="0"/>
          </a:p>
        </p:txBody>
      </p:sp>
      <p:sp>
        <p:nvSpPr>
          <p:cNvPr id="5" name="Google Shape;658;p36">
            <a:extLst>
              <a:ext uri="{FF2B5EF4-FFF2-40B4-BE49-F238E27FC236}">
                <a16:creationId xmlns:a16="http://schemas.microsoft.com/office/drawing/2014/main" id="{E4BDB9FE-00A7-7D49-B1C1-4C992FD2956D}"/>
              </a:ext>
            </a:extLst>
          </p:cNvPr>
          <p:cNvSpPr txBox="1">
            <a:spLocks/>
          </p:cNvSpPr>
          <p:nvPr/>
        </p:nvSpPr>
        <p:spPr>
          <a:xfrm>
            <a:off x="1401336" y="718197"/>
            <a:ext cx="666478" cy="363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Bebas Neue"/>
              <a:buNone/>
              <a:defRPr sz="6000" b="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sz="3700" dirty="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6" name="Google Shape;677;p37">
            <a:extLst>
              <a:ext uri="{FF2B5EF4-FFF2-40B4-BE49-F238E27FC236}">
                <a16:creationId xmlns:a16="http://schemas.microsoft.com/office/drawing/2014/main" id="{7F35E7A1-FDB4-7C43-9AEC-35F45448F70D}"/>
              </a:ext>
            </a:extLst>
          </p:cNvPr>
          <p:cNvSpPr txBox="1">
            <a:spLocks/>
          </p:cNvSpPr>
          <p:nvPr/>
        </p:nvSpPr>
        <p:spPr>
          <a:xfrm>
            <a:off x="1947424" y="526173"/>
            <a:ext cx="1563134" cy="66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Bebas Neue"/>
              <a:buNone/>
              <a:defRPr sz="6000" b="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700" dirty="0"/>
              <a:t>Problem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677;p37">
            <a:extLst>
              <a:ext uri="{FF2B5EF4-FFF2-40B4-BE49-F238E27FC236}">
                <a16:creationId xmlns:a16="http://schemas.microsoft.com/office/drawing/2014/main" id="{08063FDF-08A6-F14D-A4C8-B1174C87FF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151" y="2093029"/>
            <a:ext cx="4489518" cy="2825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P</a:t>
            </a:r>
            <a:r>
              <a:rPr lang="en" sz="6000" dirty="0" err="1"/>
              <a:t>arallel</a:t>
            </a:r>
            <a:endParaRPr sz="6000" dirty="0"/>
          </a:p>
        </p:txBody>
      </p:sp>
      <p:grpSp>
        <p:nvGrpSpPr>
          <p:cNvPr id="44" name="Google Shape;4809;p66">
            <a:extLst>
              <a:ext uri="{FF2B5EF4-FFF2-40B4-BE49-F238E27FC236}">
                <a16:creationId xmlns:a16="http://schemas.microsoft.com/office/drawing/2014/main" id="{BC84D489-67B7-354D-83AC-3472FBCEF18C}"/>
              </a:ext>
            </a:extLst>
          </p:cNvPr>
          <p:cNvGrpSpPr/>
          <p:nvPr/>
        </p:nvGrpSpPr>
        <p:grpSpPr>
          <a:xfrm rot="5400000">
            <a:off x="4603825" y="1295242"/>
            <a:ext cx="3209547" cy="2469235"/>
            <a:chOff x="803162" y="1474292"/>
            <a:chExt cx="1086719" cy="879487"/>
          </a:xfrm>
        </p:grpSpPr>
        <p:grpSp>
          <p:nvGrpSpPr>
            <p:cNvPr id="45" name="Google Shape;4810;p66">
              <a:extLst>
                <a:ext uri="{FF2B5EF4-FFF2-40B4-BE49-F238E27FC236}">
                  <a16:creationId xmlns:a16="http://schemas.microsoft.com/office/drawing/2014/main" id="{4076A9F0-2E80-E949-86C8-A1D3DB74F77E}"/>
                </a:ext>
              </a:extLst>
            </p:cNvPr>
            <p:cNvGrpSpPr/>
            <p:nvPr/>
          </p:nvGrpSpPr>
          <p:grpSpPr>
            <a:xfrm>
              <a:off x="803162" y="1625948"/>
              <a:ext cx="445856" cy="576579"/>
              <a:chOff x="803162" y="1625948"/>
              <a:chExt cx="445856" cy="576579"/>
            </a:xfrm>
          </p:grpSpPr>
          <p:sp>
            <p:nvSpPr>
              <p:cNvPr id="73" name="Google Shape;4811;p66">
                <a:extLst>
                  <a:ext uri="{FF2B5EF4-FFF2-40B4-BE49-F238E27FC236}">
                    <a16:creationId xmlns:a16="http://schemas.microsoft.com/office/drawing/2014/main" id="{71C222C5-0498-0F40-AEAF-43D043AFD282}"/>
                  </a:ext>
                </a:extLst>
              </p:cNvPr>
              <p:cNvSpPr/>
              <p:nvPr/>
            </p:nvSpPr>
            <p:spPr>
              <a:xfrm>
                <a:off x="803162" y="1847356"/>
                <a:ext cx="133646" cy="133865"/>
              </a:xfrm>
              <a:custGeom>
                <a:avLst/>
                <a:gdLst/>
                <a:ahLst/>
                <a:cxnLst/>
                <a:rect l="l" t="t" r="r" b="b"/>
                <a:pathLst>
                  <a:path w="20082" h="20115" extrusionOk="0">
                    <a:moveTo>
                      <a:pt x="10041" y="1"/>
                    </a:moveTo>
                    <a:cubicBezTo>
                      <a:pt x="4503" y="1"/>
                      <a:pt x="0" y="4504"/>
                      <a:pt x="0" y="10041"/>
                    </a:cubicBezTo>
                    <a:cubicBezTo>
                      <a:pt x="0" y="15612"/>
                      <a:pt x="4503" y="20115"/>
                      <a:pt x="10041" y="20115"/>
                    </a:cubicBezTo>
                    <a:cubicBezTo>
                      <a:pt x="15578" y="20115"/>
                      <a:pt x="20081" y="15612"/>
                      <a:pt x="20081" y="10041"/>
                    </a:cubicBezTo>
                    <a:cubicBezTo>
                      <a:pt x="20081" y="4504"/>
                      <a:pt x="15578" y="1"/>
                      <a:pt x="10041" y="1"/>
                    </a:cubicBez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" name="Google Shape;4812;p66">
                <a:extLst>
                  <a:ext uri="{FF2B5EF4-FFF2-40B4-BE49-F238E27FC236}">
                    <a16:creationId xmlns:a16="http://schemas.microsoft.com/office/drawing/2014/main" id="{B2146632-34BF-C849-9665-2CE02394CA32}"/>
                  </a:ext>
                </a:extLst>
              </p:cNvPr>
              <p:cNvGrpSpPr/>
              <p:nvPr/>
            </p:nvGrpSpPr>
            <p:grpSpPr>
              <a:xfrm>
                <a:off x="1056023" y="1625948"/>
                <a:ext cx="192995" cy="576579"/>
                <a:chOff x="1056023" y="1625948"/>
                <a:chExt cx="192995" cy="576579"/>
              </a:xfrm>
            </p:grpSpPr>
            <p:sp>
              <p:nvSpPr>
                <p:cNvPr id="75" name="Google Shape;4813;p66">
                  <a:extLst>
                    <a:ext uri="{FF2B5EF4-FFF2-40B4-BE49-F238E27FC236}">
                      <a16:creationId xmlns:a16="http://schemas.microsoft.com/office/drawing/2014/main" id="{45CFAE77-DAA9-0D4D-8620-80C02A4749D5}"/>
                    </a:ext>
                  </a:extLst>
                </p:cNvPr>
                <p:cNvSpPr/>
                <p:nvPr/>
              </p:nvSpPr>
              <p:spPr>
                <a:xfrm>
                  <a:off x="1066902" y="1914079"/>
                  <a:ext cx="167456" cy="269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3" h="40463" fill="none" extrusionOk="0">
                      <a:moveTo>
                        <a:pt x="25152" y="40463"/>
                      </a:moveTo>
                      <a:cubicBezTo>
                        <a:pt x="19315" y="40463"/>
                        <a:pt x="14378" y="32724"/>
                        <a:pt x="12777" y="22150"/>
                      </a:cubicBezTo>
                      <a:lnTo>
                        <a:pt x="12810" y="22350"/>
                      </a:lnTo>
                      <a:cubicBezTo>
                        <a:pt x="10542" y="7606"/>
                        <a:pt x="6372" y="1"/>
                        <a:pt x="1" y="1"/>
                      </a:cubicBez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435D74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4814;p66">
                  <a:extLst>
                    <a:ext uri="{FF2B5EF4-FFF2-40B4-BE49-F238E27FC236}">
                      <a16:creationId xmlns:a16="http://schemas.microsoft.com/office/drawing/2014/main" id="{F90023B7-FB96-3A45-9F45-C1956BA1430D}"/>
                    </a:ext>
                  </a:extLst>
                </p:cNvPr>
                <p:cNvSpPr/>
                <p:nvPr/>
              </p:nvSpPr>
              <p:spPr>
                <a:xfrm>
                  <a:off x="1066902" y="1645136"/>
                  <a:ext cx="167456" cy="269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3" h="40463" fill="none" extrusionOk="0">
                      <a:moveTo>
                        <a:pt x="25152" y="0"/>
                      </a:moveTo>
                      <a:cubicBezTo>
                        <a:pt x="19315" y="0"/>
                        <a:pt x="14378" y="7706"/>
                        <a:pt x="12777" y="18313"/>
                      </a:cubicBezTo>
                      <a:lnTo>
                        <a:pt x="12810" y="18113"/>
                      </a:lnTo>
                      <a:cubicBezTo>
                        <a:pt x="10542" y="32857"/>
                        <a:pt x="6372" y="40462"/>
                        <a:pt x="1" y="40462"/>
                      </a:cubicBezTo>
                      <a:lnTo>
                        <a:pt x="1" y="40462"/>
                      </a:lnTo>
                    </a:path>
                  </a:pathLst>
                </a:custGeom>
                <a:noFill/>
                <a:ln w="9525" cap="rnd" cmpd="sng">
                  <a:solidFill>
                    <a:srgbClr val="435D74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4815;p66">
                  <a:extLst>
                    <a:ext uri="{FF2B5EF4-FFF2-40B4-BE49-F238E27FC236}">
                      <a16:creationId xmlns:a16="http://schemas.microsoft.com/office/drawing/2014/main" id="{67D30F8F-D49E-1242-9D34-C3F1CB4A113E}"/>
                    </a:ext>
                  </a:extLst>
                </p:cNvPr>
                <p:cNvSpPr/>
                <p:nvPr/>
              </p:nvSpPr>
              <p:spPr>
                <a:xfrm>
                  <a:off x="1056023" y="1893872"/>
                  <a:ext cx="40644" cy="40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6105" extrusionOk="0">
                      <a:moveTo>
                        <a:pt x="3069" y="0"/>
                      </a:moveTo>
                      <a:cubicBezTo>
                        <a:pt x="1368" y="0"/>
                        <a:pt x="0" y="1368"/>
                        <a:pt x="0" y="3036"/>
                      </a:cubicBezTo>
                      <a:cubicBezTo>
                        <a:pt x="0" y="4737"/>
                        <a:pt x="1368" y="6105"/>
                        <a:pt x="3069" y="6105"/>
                      </a:cubicBezTo>
                      <a:cubicBezTo>
                        <a:pt x="4737" y="6105"/>
                        <a:pt x="6105" y="4737"/>
                        <a:pt x="6105" y="3036"/>
                      </a:cubicBezTo>
                      <a:cubicBezTo>
                        <a:pt x="6105" y="1368"/>
                        <a:pt x="4737" y="0"/>
                        <a:pt x="30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4816;p66">
                  <a:extLst>
                    <a:ext uri="{FF2B5EF4-FFF2-40B4-BE49-F238E27FC236}">
                      <a16:creationId xmlns:a16="http://schemas.microsoft.com/office/drawing/2014/main" id="{9FADACC5-AC64-5249-83C3-1FDB09E35DE0}"/>
                    </a:ext>
                  </a:extLst>
                </p:cNvPr>
                <p:cNvSpPr/>
                <p:nvPr/>
              </p:nvSpPr>
              <p:spPr>
                <a:xfrm>
                  <a:off x="1220365" y="2164199"/>
                  <a:ext cx="28654" cy="38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5757" extrusionOk="0">
                      <a:moveTo>
                        <a:pt x="509" y="0"/>
                      </a:moveTo>
                      <a:cubicBezTo>
                        <a:pt x="247" y="0"/>
                        <a:pt x="1" y="203"/>
                        <a:pt x="1" y="493"/>
                      </a:cubicBezTo>
                      <a:lnTo>
                        <a:pt x="1" y="5263"/>
                      </a:lnTo>
                      <a:cubicBezTo>
                        <a:pt x="1" y="5554"/>
                        <a:pt x="229" y="5757"/>
                        <a:pt x="482" y="5757"/>
                      </a:cubicBezTo>
                      <a:cubicBezTo>
                        <a:pt x="577" y="5757"/>
                        <a:pt x="676" y="5728"/>
                        <a:pt x="768" y="5664"/>
                      </a:cubicBezTo>
                      <a:lnTo>
                        <a:pt x="4003" y="3395"/>
                      </a:lnTo>
                      <a:cubicBezTo>
                        <a:pt x="4304" y="3195"/>
                        <a:pt x="4304" y="2795"/>
                        <a:pt x="4037" y="2595"/>
                      </a:cubicBezTo>
                      <a:lnTo>
                        <a:pt x="801" y="93"/>
                      </a:lnTo>
                      <a:cubicBezTo>
                        <a:pt x="710" y="29"/>
                        <a:pt x="608" y="0"/>
                        <a:pt x="50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4817;p66">
                  <a:extLst>
                    <a:ext uri="{FF2B5EF4-FFF2-40B4-BE49-F238E27FC236}">
                      <a16:creationId xmlns:a16="http://schemas.microsoft.com/office/drawing/2014/main" id="{576D314A-6C8C-BA4A-870B-D9C7D265337E}"/>
                    </a:ext>
                  </a:extLst>
                </p:cNvPr>
                <p:cNvSpPr/>
                <p:nvPr/>
              </p:nvSpPr>
              <p:spPr>
                <a:xfrm>
                  <a:off x="1220365" y="1625948"/>
                  <a:ext cx="28654" cy="38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5778" extrusionOk="0">
                      <a:moveTo>
                        <a:pt x="489" y="0"/>
                      </a:moveTo>
                      <a:cubicBezTo>
                        <a:pt x="234" y="0"/>
                        <a:pt x="1" y="207"/>
                        <a:pt x="1" y="514"/>
                      </a:cubicBezTo>
                      <a:lnTo>
                        <a:pt x="1" y="5284"/>
                      </a:lnTo>
                      <a:cubicBezTo>
                        <a:pt x="1" y="5574"/>
                        <a:pt x="229" y="5777"/>
                        <a:pt x="482" y="5777"/>
                      </a:cubicBezTo>
                      <a:cubicBezTo>
                        <a:pt x="577" y="5777"/>
                        <a:pt x="676" y="5748"/>
                        <a:pt x="768" y="5684"/>
                      </a:cubicBezTo>
                      <a:lnTo>
                        <a:pt x="4003" y="3382"/>
                      </a:lnTo>
                      <a:cubicBezTo>
                        <a:pt x="4304" y="3182"/>
                        <a:pt x="4304" y="2782"/>
                        <a:pt x="4037" y="2582"/>
                      </a:cubicBezTo>
                      <a:lnTo>
                        <a:pt x="801" y="113"/>
                      </a:lnTo>
                      <a:cubicBezTo>
                        <a:pt x="704" y="35"/>
                        <a:pt x="595" y="0"/>
                        <a:pt x="48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6" name="Google Shape;4818;p66">
              <a:extLst>
                <a:ext uri="{FF2B5EF4-FFF2-40B4-BE49-F238E27FC236}">
                  <a16:creationId xmlns:a16="http://schemas.microsoft.com/office/drawing/2014/main" id="{436646D9-1398-164D-9B47-9DD728E424AE}"/>
                </a:ext>
              </a:extLst>
            </p:cNvPr>
            <p:cNvGrpSpPr/>
            <p:nvPr/>
          </p:nvGrpSpPr>
          <p:grpSpPr>
            <a:xfrm>
              <a:off x="1371406" y="1474292"/>
              <a:ext cx="518475" cy="879487"/>
              <a:chOff x="1398231" y="1474292"/>
              <a:chExt cx="518475" cy="879487"/>
            </a:xfrm>
          </p:grpSpPr>
          <p:grpSp>
            <p:nvGrpSpPr>
              <p:cNvPr id="47" name="Google Shape;4819;p66">
                <a:extLst>
                  <a:ext uri="{FF2B5EF4-FFF2-40B4-BE49-F238E27FC236}">
                    <a16:creationId xmlns:a16="http://schemas.microsoft.com/office/drawing/2014/main" id="{409F4AA0-DAB2-E64C-ADAB-75942D456950}"/>
                  </a:ext>
                </a:extLst>
              </p:cNvPr>
              <p:cNvGrpSpPr/>
              <p:nvPr/>
            </p:nvGrpSpPr>
            <p:grpSpPr>
              <a:xfrm>
                <a:off x="1398231" y="1474292"/>
                <a:ext cx="518475" cy="341643"/>
                <a:chOff x="1398231" y="1474292"/>
                <a:chExt cx="518475" cy="341643"/>
              </a:xfrm>
            </p:grpSpPr>
            <p:sp>
              <p:nvSpPr>
                <p:cNvPr id="61" name="Google Shape;4820;p66">
                  <a:extLst>
                    <a:ext uri="{FF2B5EF4-FFF2-40B4-BE49-F238E27FC236}">
                      <a16:creationId xmlns:a16="http://schemas.microsoft.com/office/drawing/2014/main" id="{31D3A2F0-003C-B345-8ED9-813012AD8660}"/>
                    </a:ext>
                  </a:extLst>
                </p:cNvPr>
                <p:cNvSpPr/>
                <p:nvPr/>
              </p:nvSpPr>
              <p:spPr>
                <a:xfrm>
                  <a:off x="1398231" y="1595601"/>
                  <a:ext cx="102159" cy="99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5" h="14873" extrusionOk="0">
                      <a:moveTo>
                        <a:pt x="7692" y="1"/>
                      </a:moveTo>
                      <a:cubicBezTo>
                        <a:pt x="7531" y="1"/>
                        <a:pt x="7369" y="6"/>
                        <a:pt x="7206" y="16"/>
                      </a:cubicBezTo>
                      <a:cubicBezTo>
                        <a:pt x="3136" y="283"/>
                        <a:pt x="0" y="3786"/>
                        <a:pt x="267" y="7889"/>
                      </a:cubicBezTo>
                      <a:cubicBezTo>
                        <a:pt x="493" y="11846"/>
                        <a:pt x="3790" y="14873"/>
                        <a:pt x="7706" y="14873"/>
                      </a:cubicBezTo>
                      <a:cubicBezTo>
                        <a:pt x="7850" y="14873"/>
                        <a:pt x="7994" y="14869"/>
                        <a:pt x="8140" y="14860"/>
                      </a:cubicBezTo>
                      <a:cubicBezTo>
                        <a:pt x="12243" y="14594"/>
                        <a:pt x="15345" y="11058"/>
                        <a:pt x="15111" y="6988"/>
                      </a:cubicBezTo>
                      <a:cubicBezTo>
                        <a:pt x="14855" y="3048"/>
                        <a:pt x="11585" y="1"/>
                        <a:pt x="7692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2" name="Google Shape;4821;p66">
                  <a:extLst>
                    <a:ext uri="{FF2B5EF4-FFF2-40B4-BE49-F238E27FC236}">
                      <a16:creationId xmlns:a16="http://schemas.microsoft.com/office/drawing/2014/main" id="{BFE9184C-D188-3145-A555-46B2A822C767}"/>
                    </a:ext>
                  </a:extLst>
                </p:cNvPr>
                <p:cNvGrpSpPr/>
                <p:nvPr/>
              </p:nvGrpSpPr>
              <p:grpSpPr>
                <a:xfrm>
                  <a:off x="1616453" y="1474292"/>
                  <a:ext cx="300253" cy="341643"/>
                  <a:chOff x="1616453" y="1475379"/>
                  <a:chExt cx="300253" cy="341643"/>
                </a:xfrm>
              </p:grpSpPr>
              <p:sp>
                <p:nvSpPr>
                  <p:cNvPr id="63" name="Google Shape;4822;p66">
                    <a:extLst>
                      <a:ext uri="{FF2B5EF4-FFF2-40B4-BE49-F238E27FC236}">
                        <a16:creationId xmlns:a16="http://schemas.microsoft.com/office/drawing/2014/main" id="{51CC2513-709E-874B-A228-BDD0AAB8DDCE}"/>
                      </a:ext>
                    </a:extLst>
                  </p:cNvPr>
                  <p:cNvSpPr/>
                  <p:nvPr/>
                </p:nvSpPr>
                <p:spPr>
                  <a:xfrm>
                    <a:off x="1631387" y="1645136"/>
                    <a:ext cx="85283" cy="74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10" h="11209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6372" y="0"/>
                          <a:pt x="10542" y="3803"/>
                          <a:pt x="12810" y="11208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5F7D95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" name="Google Shape;4823;p66">
                    <a:extLst>
                      <a:ext uri="{FF2B5EF4-FFF2-40B4-BE49-F238E27FC236}">
                        <a16:creationId xmlns:a16="http://schemas.microsoft.com/office/drawing/2014/main" id="{437C197D-C48B-0149-9886-88B6AEE0F60C}"/>
                      </a:ext>
                    </a:extLst>
                  </p:cNvPr>
                  <p:cNvSpPr/>
                  <p:nvPr/>
                </p:nvSpPr>
                <p:spPr>
                  <a:xfrm>
                    <a:off x="1716447" y="1509882"/>
                    <a:ext cx="82400" cy="613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7" h="9208" fill="none" extrusionOk="0">
                        <a:moveTo>
                          <a:pt x="1" y="9207"/>
                        </a:moveTo>
                        <a:cubicBezTo>
                          <a:pt x="1635" y="3870"/>
                          <a:pt x="6539" y="1"/>
                          <a:pt x="12376" y="1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5F7D95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4824;p66">
                    <a:extLst>
                      <a:ext uri="{FF2B5EF4-FFF2-40B4-BE49-F238E27FC236}">
                        <a16:creationId xmlns:a16="http://schemas.microsoft.com/office/drawing/2014/main" id="{61B6DDBF-7737-8642-A4D7-4F916DFA707F}"/>
                      </a:ext>
                    </a:extLst>
                  </p:cNvPr>
                  <p:cNvSpPr/>
                  <p:nvPr/>
                </p:nvSpPr>
                <p:spPr>
                  <a:xfrm>
                    <a:off x="1716447" y="1719091"/>
                    <a:ext cx="82400" cy="610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7" h="9174" fill="none" extrusionOk="0">
                        <a:moveTo>
                          <a:pt x="1" y="0"/>
                        </a:moveTo>
                        <a:cubicBezTo>
                          <a:pt x="1635" y="5304"/>
                          <a:pt x="6539" y="9173"/>
                          <a:pt x="12376" y="9173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5F7D95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4825;p66">
                    <a:extLst>
                      <a:ext uri="{FF2B5EF4-FFF2-40B4-BE49-F238E27FC236}">
                        <a16:creationId xmlns:a16="http://schemas.microsoft.com/office/drawing/2014/main" id="{B69E4D97-DE86-C84C-A7C3-6F7046D8E445}"/>
                      </a:ext>
                    </a:extLst>
                  </p:cNvPr>
                  <p:cNvSpPr/>
                  <p:nvPr/>
                </p:nvSpPr>
                <p:spPr>
                  <a:xfrm>
                    <a:off x="1631387" y="1570955"/>
                    <a:ext cx="85283" cy="741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10" h="11143" fill="none" extrusionOk="0">
                        <a:moveTo>
                          <a:pt x="1" y="11142"/>
                        </a:moveTo>
                        <a:cubicBezTo>
                          <a:pt x="6539" y="11142"/>
                          <a:pt x="10275" y="7106"/>
                          <a:pt x="12810" y="1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5F7D95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4826;p66">
                    <a:extLst>
                      <a:ext uri="{FF2B5EF4-FFF2-40B4-BE49-F238E27FC236}">
                        <a16:creationId xmlns:a16="http://schemas.microsoft.com/office/drawing/2014/main" id="{8202B24B-85BE-4947-AD0B-0B355B06ADB4}"/>
                      </a:ext>
                    </a:extLst>
                  </p:cNvPr>
                  <p:cNvSpPr/>
                  <p:nvPr/>
                </p:nvSpPr>
                <p:spPr>
                  <a:xfrm>
                    <a:off x="1616453" y="1624776"/>
                    <a:ext cx="42868" cy="40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39" h="6116" extrusionOk="0">
                        <a:moveTo>
                          <a:pt x="3199" y="1"/>
                        </a:moveTo>
                        <a:cubicBezTo>
                          <a:pt x="3079" y="1"/>
                          <a:pt x="2958" y="8"/>
                          <a:pt x="2835" y="23"/>
                        </a:cubicBezTo>
                        <a:cubicBezTo>
                          <a:pt x="1168" y="256"/>
                          <a:pt x="0" y="1757"/>
                          <a:pt x="200" y="3425"/>
                        </a:cubicBezTo>
                        <a:cubicBezTo>
                          <a:pt x="386" y="4971"/>
                          <a:pt x="1717" y="6115"/>
                          <a:pt x="3239" y="6115"/>
                        </a:cubicBezTo>
                        <a:cubicBezTo>
                          <a:pt x="3359" y="6115"/>
                          <a:pt x="3481" y="6108"/>
                          <a:pt x="3603" y="6094"/>
                        </a:cubicBezTo>
                        <a:cubicBezTo>
                          <a:pt x="5271" y="5860"/>
                          <a:pt x="6438" y="4359"/>
                          <a:pt x="6238" y="2691"/>
                        </a:cubicBezTo>
                        <a:cubicBezTo>
                          <a:pt x="6052" y="1145"/>
                          <a:pt x="4721" y="1"/>
                          <a:pt x="319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4827;p66">
                    <a:extLst>
                      <a:ext uri="{FF2B5EF4-FFF2-40B4-BE49-F238E27FC236}">
                        <a16:creationId xmlns:a16="http://schemas.microsoft.com/office/drawing/2014/main" id="{68E32ED2-9B02-9849-B65A-07F0808BB0AB}"/>
                      </a:ext>
                    </a:extLst>
                  </p:cNvPr>
                  <p:cNvSpPr/>
                  <p:nvPr/>
                </p:nvSpPr>
                <p:spPr>
                  <a:xfrm>
                    <a:off x="1784849" y="1760975"/>
                    <a:ext cx="28654" cy="384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78" extrusionOk="0">
                        <a:moveTo>
                          <a:pt x="489" y="0"/>
                        </a:moveTo>
                        <a:cubicBezTo>
                          <a:pt x="234" y="0"/>
                          <a:pt x="1" y="207"/>
                          <a:pt x="1" y="514"/>
                        </a:cubicBezTo>
                        <a:lnTo>
                          <a:pt x="1" y="5284"/>
                        </a:lnTo>
                        <a:cubicBezTo>
                          <a:pt x="1" y="5575"/>
                          <a:pt x="229" y="5777"/>
                          <a:pt x="482" y="5777"/>
                        </a:cubicBezTo>
                        <a:cubicBezTo>
                          <a:pt x="577" y="5777"/>
                          <a:pt x="676" y="5748"/>
                          <a:pt x="768" y="5684"/>
                        </a:cubicBezTo>
                        <a:lnTo>
                          <a:pt x="4037" y="3383"/>
                        </a:lnTo>
                        <a:cubicBezTo>
                          <a:pt x="4304" y="3183"/>
                          <a:pt x="4304" y="2782"/>
                          <a:pt x="4037" y="2582"/>
                        </a:cubicBezTo>
                        <a:lnTo>
                          <a:pt x="801" y="114"/>
                        </a:lnTo>
                        <a:cubicBezTo>
                          <a:pt x="704" y="36"/>
                          <a:pt x="595" y="0"/>
                          <a:pt x="48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" name="Google Shape;4828;p66">
                    <a:extLst>
                      <a:ext uri="{FF2B5EF4-FFF2-40B4-BE49-F238E27FC236}">
                        <a16:creationId xmlns:a16="http://schemas.microsoft.com/office/drawing/2014/main" id="{0AAE6283-2C88-384F-B898-B05E8B8D0427}"/>
                      </a:ext>
                    </a:extLst>
                  </p:cNvPr>
                  <p:cNvSpPr/>
                  <p:nvPr/>
                </p:nvSpPr>
                <p:spPr>
                  <a:xfrm>
                    <a:off x="1784849" y="1490834"/>
                    <a:ext cx="28654" cy="383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57" extrusionOk="0">
                        <a:moveTo>
                          <a:pt x="509" y="0"/>
                        </a:moveTo>
                        <a:cubicBezTo>
                          <a:pt x="247" y="0"/>
                          <a:pt x="1" y="203"/>
                          <a:pt x="1" y="493"/>
                        </a:cubicBezTo>
                        <a:lnTo>
                          <a:pt x="1" y="5263"/>
                        </a:lnTo>
                        <a:cubicBezTo>
                          <a:pt x="1" y="5554"/>
                          <a:pt x="229" y="5757"/>
                          <a:pt x="482" y="5757"/>
                        </a:cubicBezTo>
                        <a:cubicBezTo>
                          <a:pt x="577" y="5757"/>
                          <a:pt x="676" y="5728"/>
                          <a:pt x="768" y="5664"/>
                        </a:cubicBezTo>
                        <a:lnTo>
                          <a:pt x="4037" y="3395"/>
                        </a:lnTo>
                        <a:cubicBezTo>
                          <a:pt x="4304" y="3195"/>
                          <a:pt x="4304" y="2795"/>
                          <a:pt x="4037" y="2561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70" name="Google Shape;4829;p66">
                    <a:extLst>
                      <a:ext uri="{FF2B5EF4-FFF2-40B4-BE49-F238E27FC236}">
                        <a16:creationId xmlns:a16="http://schemas.microsoft.com/office/drawing/2014/main" id="{C4CE03C5-A39F-014D-A76A-CF2E7164C93E}"/>
                      </a:ext>
                    </a:extLst>
                  </p:cNvPr>
                  <p:cNvGrpSpPr/>
                  <p:nvPr/>
                </p:nvGrpSpPr>
                <p:grpSpPr>
                  <a:xfrm>
                    <a:off x="1839639" y="1475379"/>
                    <a:ext cx="77067" cy="341643"/>
                    <a:chOff x="1839639" y="1475379"/>
                    <a:chExt cx="77067" cy="341643"/>
                  </a:xfrm>
                </p:grpSpPr>
                <p:sp>
                  <p:nvSpPr>
                    <p:cNvPr id="71" name="Google Shape;4830;p66">
                      <a:extLst>
                        <a:ext uri="{FF2B5EF4-FFF2-40B4-BE49-F238E27FC236}">
                          <a16:creationId xmlns:a16="http://schemas.microsoft.com/office/drawing/2014/main" id="{1E4184DF-BF10-1F47-99C4-6311A6704F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9639" y="1745481"/>
                      <a:ext cx="77067" cy="715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576" h="10746" extrusionOk="0">
                          <a:moveTo>
                            <a:pt x="5775" y="1"/>
                          </a:moveTo>
                          <a:cubicBezTo>
                            <a:pt x="3179" y="1"/>
                            <a:pt x="889" y="1860"/>
                            <a:pt x="468" y="4506"/>
                          </a:cubicBezTo>
                          <a:cubicBezTo>
                            <a:pt x="1" y="7441"/>
                            <a:pt x="2002" y="10210"/>
                            <a:pt x="4904" y="10677"/>
                          </a:cubicBezTo>
                          <a:cubicBezTo>
                            <a:pt x="5194" y="10723"/>
                            <a:pt x="5483" y="10745"/>
                            <a:pt x="5768" y="10745"/>
                          </a:cubicBezTo>
                          <a:cubicBezTo>
                            <a:pt x="8364" y="10745"/>
                            <a:pt x="10655" y="8886"/>
                            <a:pt x="11075" y="6240"/>
                          </a:cubicBezTo>
                          <a:cubicBezTo>
                            <a:pt x="11576" y="3305"/>
                            <a:pt x="9574" y="536"/>
                            <a:pt x="6639" y="69"/>
                          </a:cubicBezTo>
                          <a:cubicBezTo>
                            <a:pt x="6349" y="23"/>
                            <a:pt x="6060" y="1"/>
                            <a:pt x="5775" y="1"/>
                          </a:cubicBezTo>
                          <a:close/>
                        </a:path>
                      </a:pathLst>
                    </a:custGeom>
                    <a:solidFill>
                      <a:srgbClr val="A5B7C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2" name="Google Shape;4831;p66">
                      <a:extLst>
                        <a:ext uri="{FF2B5EF4-FFF2-40B4-BE49-F238E27FC236}">
                          <a16:creationId xmlns:a16="http://schemas.microsoft.com/office/drawing/2014/main" id="{711EDD28-DC09-5C46-BC9F-34B7C50F5F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9639" y="1475379"/>
                      <a:ext cx="77067" cy="715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576" h="10754" extrusionOk="0">
                          <a:moveTo>
                            <a:pt x="5736" y="0"/>
                          </a:moveTo>
                          <a:cubicBezTo>
                            <a:pt x="3156" y="0"/>
                            <a:pt x="887" y="1881"/>
                            <a:pt x="468" y="4513"/>
                          </a:cubicBezTo>
                          <a:cubicBezTo>
                            <a:pt x="1" y="7449"/>
                            <a:pt x="2002" y="10218"/>
                            <a:pt x="4904" y="10685"/>
                          </a:cubicBezTo>
                          <a:cubicBezTo>
                            <a:pt x="5194" y="10731"/>
                            <a:pt x="5483" y="10753"/>
                            <a:pt x="5768" y="10753"/>
                          </a:cubicBezTo>
                          <a:cubicBezTo>
                            <a:pt x="8364" y="10753"/>
                            <a:pt x="10655" y="8893"/>
                            <a:pt x="11075" y="6248"/>
                          </a:cubicBezTo>
                          <a:cubicBezTo>
                            <a:pt x="11576" y="3313"/>
                            <a:pt x="9574" y="544"/>
                            <a:pt x="6639" y="77"/>
                          </a:cubicBezTo>
                          <a:cubicBezTo>
                            <a:pt x="6335" y="25"/>
                            <a:pt x="6034" y="0"/>
                            <a:pt x="5736" y="0"/>
                          </a:cubicBezTo>
                          <a:close/>
                        </a:path>
                      </a:pathLst>
                    </a:custGeom>
                    <a:solidFill>
                      <a:srgbClr val="A5B7C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48" name="Google Shape;4832;p66">
                <a:extLst>
                  <a:ext uri="{FF2B5EF4-FFF2-40B4-BE49-F238E27FC236}">
                    <a16:creationId xmlns:a16="http://schemas.microsoft.com/office/drawing/2014/main" id="{D2837EAB-F56B-5D43-AA24-DF7500CBCEDC}"/>
                  </a:ext>
                </a:extLst>
              </p:cNvPr>
              <p:cNvGrpSpPr/>
              <p:nvPr/>
            </p:nvGrpSpPr>
            <p:grpSpPr>
              <a:xfrm>
                <a:off x="1398451" y="2012951"/>
                <a:ext cx="518255" cy="340828"/>
                <a:chOff x="1398451" y="2012951"/>
                <a:chExt cx="518255" cy="340828"/>
              </a:xfrm>
            </p:grpSpPr>
            <p:sp>
              <p:nvSpPr>
                <p:cNvPr id="49" name="Google Shape;4833;p66">
                  <a:extLst>
                    <a:ext uri="{FF2B5EF4-FFF2-40B4-BE49-F238E27FC236}">
                      <a16:creationId xmlns:a16="http://schemas.microsoft.com/office/drawing/2014/main" id="{989B3B76-97CE-174A-88AF-FC9E3E82B142}"/>
                    </a:ext>
                  </a:extLst>
                </p:cNvPr>
                <p:cNvSpPr/>
                <p:nvPr/>
              </p:nvSpPr>
              <p:spPr>
                <a:xfrm>
                  <a:off x="1398451" y="2133928"/>
                  <a:ext cx="102166" cy="99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6" h="14873" extrusionOk="0">
                      <a:moveTo>
                        <a:pt x="7697" y="0"/>
                      </a:moveTo>
                      <a:cubicBezTo>
                        <a:pt x="7535" y="0"/>
                        <a:pt x="7371" y="5"/>
                        <a:pt x="7206" y="16"/>
                      </a:cubicBezTo>
                      <a:cubicBezTo>
                        <a:pt x="3103" y="250"/>
                        <a:pt x="1" y="3785"/>
                        <a:pt x="268" y="7888"/>
                      </a:cubicBezTo>
                      <a:cubicBezTo>
                        <a:pt x="493" y="11846"/>
                        <a:pt x="3790" y="14872"/>
                        <a:pt x="7706" y="14872"/>
                      </a:cubicBezTo>
                      <a:cubicBezTo>
                        <a:pt x="7850" y="14872"/>
                        <a:pt x="7994" y="14868"/>
                        <a:pt x="8140" y="14860"/>
                      </a:cubicBezTo>
                      <a:cubicBezTo>
                        <a:pt x="12243" y="14593"/>
                        <a:pt x="15345" y="11057"/>
                        <a:pt x="15112" y="6954"/>
                      </a:cubicBezTo>
                      <a:cubicBezTo>
                        <a:pt x="14855" y="3016"/>
                        <a:pt x="11588" y="0"/>
                        <a:pt x="7697" y="0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0" name="Google Shape;4834;p66">
                  <a:extLst>
                    <a:ext uri="{FF2B5EF4-FFF2-40B4-BE49-F238E27FC236}">
                      <a16:creationId xmlns:a16="http://schemas.microsoft.com/office/drawing/2014/main" id="{3F317F2A-438A-1B4F-9350-17BC9CC894C1}"/>
                    </a:ext>
                  </a:extLst>
                </p:cNvPr>
                <p:cNvGrpSpPr/>
                <p:nvPr/>
              </p:nvGrpSpPr>
              <p:grpSpPr>
                <a:xfrm>
                  <a:off x="1616453" y="2012951"/>
                  <a:ext cx="300253" cy="340828"/>
                  <a:chOff x="1616453" y="2013538"/>
                  <a:chExt cx="300253" cy="340828"/>
                </a:xfrm>
              </p:grpSpPr>
              <p:sp>
                <p:nvSpPr>
                  <p:cNvPr id="51" name="Google Shape;4835;p66">
                    <a:extLst>
                      <a:ext uri="{FF2B5EF4-FFF2-40B4-BE49-F238E27FC236}">
                        <a16:creationId xmlns:a16="http://schemas.microsoft.com/office/drawing/2014/main" id="{2B549563-73C6-A84B-9674-3B11282EB256}"/>
                      </a:ext>
                    </a:extLst>
                  </p:cNvPr>
                  <p:cNvSpPr/>
                  <p:nvPr/>
                </p:nvSpPr>
                <p:spPr>
                  <a:xfrm>
                    <a:off x="1631387" y="2183474"/>
                    <a:ext cx="85283" cy="74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10" h="11209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6372" y="0"/>
                          <a:pt x="10542" y="3803"/>
                          <a:pt x="12810" y="11208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5F7D95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" name="Google Shape;4836;p66">
                    <a:extLst>
                      <a:ext uri="{FF2B5EF4-FFF2-40B4-BE49-F238E27FC236}">
                        <a16:creationId xmlns:a16="http://schemas.microsoft.com/office/drawing/2014/main" id="{515FD1BB-B038-FB4B-821C-794AFFE47CC4}"/>
                      </a:ext>
                    </a:extLst>
                  </p:cNvPr>
                  <p:cNvSpPr/>
                  <p:nvPr/>
                </p:nvSpPr>
                <p:spPr>
                  <a:xfrm>
                    <a:off x="1716447" y="2048220"/>
                    <a:ext cx="82400" cy="610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7" h="9174" fill="none" extrusionOk="0">
                        <a:moveTo>
                          <a:pt x="1" y="9174"/>
                        </a:moveTo>
                        <a:cubicBezTo>
                          <a:pt x="1635" y="3870"/>
                          <a:pt x="6539" y="0"/>
                          <a:pt x="12376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5F7D95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" name="Google Shape;4837;p66">
                    <a:extLst>
                      <a:ext uri="{FF2B5EF4-FFF2-40B4-BE49-F238E27FC236}">
                        <a16:creationId xmlns:a16="http://schemas.microsoft.com/office/drawing/2014/main" id="{7E9ADD3A-A5BB-304D-AFBD-9E62D6C827BC}"/>
                      </a:ext>
                    </a:extLst>
                  </p:cNvPr>
                  <p:cNvSpPr/>
                  <p:nvPr/>
                </p:nvSpPr>
                <p:spPr>
                  <a:xfrm>
                    <a:off x="1716447" y="2257422"/>
                    <a:ext cx="82400" cy="610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7" h="9175" fill="none" extrusionOk="0">
                        <a:moveTo>
                          <a:pt x="1" y="1"/>
                        </a:moveTo>
                        <a:cubicBezTo>
                          <a:pt x="1635" y="5305"/>
                          <a:pt x="6539" y="9174"/>
                          <a:pt x="12376" y="9174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5F7D95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" name="Google Shape;4838;p66">
                    <a:extLst>
                      <a:ext uri="{FF2B5EF4-FFF2-40B4-BE49-F238E27FC236}">
                        <a16:creationId xmlns:a16="http://schemas.microsoft.com/office/drawing/2014/main" id="{146E81AC-535B-DE43-8DB9-E6612E4457A3}"/>
                      </a:ext>
                    </a:extLst>
                  </p:cNvPr>
                  <p:cNvSpPr/>
                  <p:nvPr/>
                </p:nvSpPr>
                <p:spPr>
                  <a:xfrm>
                    <a:off x="1631387" y="2109073"/>
                    <a:ext cx="85283" cy="743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10" h="11175" fill="none" extrusionOk="0">
                        <a:moveTo>
                          <a:pt x="1" y="11175"/>
                        </a:moveTo>
                        <a:cubicBezTo>
                          <a:pt x="6539" y="11175"/>
                          <a:pt x="10275" y="7105"/>
                          <a:pt x="1281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5F7D95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" name="Google Shape;4839;p66">
                    <a:extLst>
                      <a:ext uri="{FF2B5EF4-FFF2-40B4-BE49-F238E27FC236}">
                        <a16:creationId xmlns:a16="http://schemas.microsoft.com/office/drawing/2014/main" id="{8243A12C-9694-B743-AC25-C16C03435E72}"/>
                      </a:ext>
                    </a:extLst>
                  </p:cNvPr>
                  <p:cNvSpPr/>
                  <p:nvPr/>
                </p:nvSpPr>
                <p:spPr>
                  <a:xfrm>
                    <a:off x="1616453" y="2163114"/>
                    <a:ext cx="42868" cy="404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39" h="6082" extrusionOk="0">
                        <a:moveTo>
                          <a:pt x="3241" y="0"/>
                        </a:moveTo>
                        <a:cubicBezTo>
                          <a:pt x="3118" y="0"/>
                          <a:pt x="2994" y="8"/>
                          <a:pt x="2869" y="23"/>
                        </a:cubicBezTo>
                        <a:cubicBezTo>
                          <a:pt x="1168" y="223"/>
                          <a:pt x="0" y="1724"/>
                          <a:pt x="200" y="3392"/>
                        </a:cubicBezTo>
                        <a:cubicBezTo>
                          <a:pt x="386" y="4937"/>
                          <a:pt x="1717" y="6082"/>
                          <a:pt x="3239" y="6082"/>
                        </a:cubicBezTo>
                        <a:cubicBezTo>
                          <a:pt x="3359" y="6082"/>
                          <a:pt x="3481" y="6075"/>
                          <a:pt x="3603" y="6060"/>
                        </a:cubicBezTo>
                        <a:cubicBezTo>
                          <a:pt x="5271" y="5860"/>
                          <a:pt x="6438" y="4326"/>
                          <a:pt x="6238" y="2658"/>
                        </a:cubicBezTo>
                        <a:cubicBezTo>
                          <a:pt x="6053" y="1115"/>
                          <a:pt x="4754" y="0"/>
                          <a:pt x="3241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" name="Google Shape;4840;p66">
                    <a:extLst>
                      <a:ext uri="{FF2B5EF4-FFF2-40B4-BE49-F238E27FC236}">
                        <a16:creationId xmlns:a16="http://schemas.microsoft.com/office/drawing/2014/main" id="{B4C42BB8-ABEE-5C44-9BF6-FE0CD81D008F}"/>
                      </a:ext>
                    </a:extLst>
                  </p:cNvPr>
                  <p:cNvSpPr/>
                  <p:nvPr/>
                </p:nvSpPr>
                <p:spPr>
                  <a:xfrm>
                    <a:off x="1784849" y="2299227"/>
                    <a:ext cx="28654" cy="385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85" extrusionOk="0">
                        <a:moveTo>
                          <a:pt x="509" y="0"/>
                        </a:moveTo>
                        <a:cubicBezTo>
                          <a:pt x="247" y="0"/>
                          <a:pt x="1" y="203"/>
                          <a:pt x="1" y="493"/>
                        </a:cubicBezTo>
                        <a:lnTo>
                          <a:pt x="1" y="5264"/>
                        </a:lnTo>
                        <a:cubicBezTo>
                          <a:pt x="1" y="5561"/>
                          <a:pt x="240" y="5784"/>
                          <a:pt x="499" y="5784"/>
                        </a:cubicBezTo>
                        <a:cubicBezTo>
                          <a:pt x="589" y="5784"/>
                          <a:pt x="682" y="5757"/>
                          <a:pt x="768" y="5697"/>
                        </a:cubicBezTo>
                        <a:lnTo>
                          <a:pt x="4037" y="3396"/>
                        </a:lnTo>
                        <a:cubicBezTo>
                          <a:pt x="4304" y="3195"/>
                          <a:pt x="4304" y="2795"/>
                          <a:pt x="4037" y="2595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" name="Google Shape;4841;p66">
                    <a:extLst>
                      <a:ext uri="{FF2B5EF4-FFF2-40B4-BE49-F238E27FC236}">
                        <a16:creationId xmlns:a16="http://schemas.microsoft.com/office/drawing/2014/main" id="{CE7EE2CA-9D95-5E46-8A99-86E9238EFEBF}"/>
                      </a:ext>
                    </a:extLst>
                  </p:cNvPr>
                  <p:cNvSpPr/>
                  <p:nvPr/>
                </p:nvSpPr>
                <p:spPr>
                  <a:xfrm>
                    <a:off x="1784849" y="2028946"/>
                    <a:ext cx="28654" cy="38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90" extrusionOk="0">
                        <a:moveTo>
                          <a:pt x="509" y="1"/>
                        </a:moveTo>
                        <a:cubicBezTo>
                          <a:pt x="247" y="1"/>
                          <a:pt x="1" y="203"/>
                          <a:pt x="1" y="494"/>
                        </a:cubicBezTo>
                        <a:lnTo>
                          <a:pt x="1" y="5264"/>
                        </a:lnTo>
                        <a:cubicBezTo>
                          <a:pt x="1" y="5580"/>
                          <a:pt x="231" y="5790"/>
                          <a:pt x="485" y="5790"/>
                        </a:cubicBezTo>
                        <a:cubicBezTo>
                          <a:pt x="580" y="5790"/>
                          <a:pt x="677" y="5761"/>
                          <a:pt x="768" y="5697"/>
                        </a:cubicBezTo>
                        <a:lnTo>
                          <a:pt x="4037" y="3396"/>
                        </a:lnTo>
                        <a:cubicBezTo>
                          <a:pt x="4304" y="3196"/>
                          <a:pt x="4304" y="2795"/>
                          <a:pt x="4037" y="2595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1"/>
                          <a:pt x="5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58" name="Google Shape;4842;p66">
                    <a:extLst>
                      <a:ext uri="{FF2B5EF4-FFF2-40B4-BE49-F238E27FC236}">
                        <a16:creationId xmlns:a16="http://schemas.microsoft.com/office/drawing/2014/main" id="{FCA26217-C762-064E-BCEE-CD54C3672254}"/>
                      </a:ext>
                    </a:extLst>
                  </p:cNvPr>
                  <p:cNvGrpSpPr/>
                  <p:nvPr/>
                </p:nvGrpSpPr>
                <p:grpSpPr>
                  <a:xfrm>
                    <a:off x="1839639" y="2013538"/>
                    <a:ext cx="77067" cy="340828"/>
                    <a:chOff x="1839639" y="2013538"/>
                    <a:chExt cx="77067" cy="340828"/>
                  </a:xfrm>
                </p:grpSpPr>
                <p:sp>
                  <p:nvSpPr>
                    <p:cNvPr id="59" name="Google Shape;4843;p66">
                      <a:extLst>
                        <a:ext uri="{FF2B5EF4-FFF2-40B4-BE49-F238E27FC236}">
                          <a16:creationId xmlns:a16="http://schemas.microsoft.com/office/drawing/2014/main" id="{8F02C06B-04F4-AD46-99D1-30EBA9367C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9639" y="2282618"/>
                      <a:ext cx="77067" cy="7174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576" h="10777" extrusionOk="0">
                          <a:moveTo>
                            <a:pt x="5787" y="0"/>
                          </a:moveTo>
                          <a:cubicBezTo>
                            <a:pt x="3185" y="0"/>
                            <a:pt x="889" y="1889"/>
                            <a:pt x="468" y="4538"/>
                          </a:cubicBezTo>
                          <a:cubicBezTo>
                            <a:pt x="1" y="7473"/>
                            <a:pt x="2002" y="10208"/>
                            <a:pt x="4938" y="10709"/>
                          </a:cubicBezTo>
                          <a:cubicBezTo>
                            <a:pt x="5221" y="10754"/>
                            <a:pt x="5503" y="10776"/>
                            <a:pt x="5781" y="10776"/>
                          </a:cubicBezTo>
                          <a:cubicBezTo>
                            <a:pt x="8358" y="10776"/>
                            <a:pt x="10654" y="8888"/>
                            <a:pt x="11075" y="6239"/>
                          </a:cubicBezTo>
                          <a:cubicBezTo>
                            <a:pt x="11576" y="3303"/>
                            <a:pt x="9574" y="535"/>
                            <a:pt x="6639" y="68"/>
                          </a:cubicBezTo>
                          <a:cubicBezTo>
                            <a:pt x="6352" y="22"/>
                            <a:pt x="6068" y="0"/>
                            <a:pt x="5787" y="0"/>
                          </a:cubicBezTo>
                          <a:close/>
                        </a:path>
                      </a:pathLst>
                    </a:custGeom>
                    <a:solidFill>
                      <a:srgbClr val="A5B7C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0" name="Google Shape;4844;p66">
                      <a:extLst>
                        <a:ext uri="{FF2B5EF4-FFF2-40B4-BE49-F238E27FC236}">
                          <a16:creationId xmlns:a16="http://schemas.microsoft.com/office/drawing/2014/main" id="{F32DDEE1-A93B-234E-A4D1-D4B41DBD09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9639" y="2013538"/>
                      <a:ext cx="77067" cy="715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576" h="10753" extrusionOk="0">
                          <a:moveTo>
                            <a:pt x="5786" y="1"/>
                          </a:moveTo>
                          <a:cubicBezTo>
                            <a:pt x="3185" y="1"/>
                            <a:pt x="889" y="1886"/>
                            <a:pt x="468" y="4505"/>
                          </a:cubicBezTo>
                          <a:cubicBezTo>
                            <a:pt x="1" y="7440"/>
                            <a:pt x="2002" y="10209"/>
                            <a:pt x="4904" y="10676"/>
                          </a:cubicBezTo>
                          <a:cubicBezTo>
                            <a:pt x="5208" y="10728"/>
                            <a:pt x="5509" y="10753"/>
                            <a:pt x="5807" y="10753"/>
                          </a:cubicBezTo>
                          <a:cubicBezTo>
                            <a:pt x="8387" y="10753"/>
                            <a:pt x="10657" y="8872"/>
                            <a:pt x="11075" y="6240"/>
                          </a:cubicBezTo>
                          <a:cubicBezTo>
                            <a:pt x="11576" y="3304"/>
                            <a:pt x="9574" y="535"/>
                            <a:pt x="6639" y="68"/>
                          </a:cubicBezTo>
                          <a:cubicBezTo>
                            <a:pt x="6352" y="23"/>
                            <a:pt x="6067" y="1"/>
                            <a:pt x="5786" y="1"/>
                          </a:cubicBezTo>
                          <a:close/>
                        </a:path>
                      </a:pathLst>
                    </a:custGeom>
                    <a:solidFill>
                      <a:srgbClr val="A5B7C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0EE6910-17EC-4C49-8285-33514565FE4E}"/>
              </a:ext>
            </a:extLst>
          </p:cNvPr>
          <p:cNvGrpSpPr/>
          <p:nvPr/>
        </p:nvGrpSpPr>
        <p:grpSpPr>
          <a:xfrm>
            <a:off x="637151" y="930078"/>
            <a:ext cx="2109222" cy="669894"/>
            <a:chOff x="637151" y="930078"/>
            <a:chExt cx="2109222" cy="669894"/>
          </a:xfrm>
        </p:grpSpPr>
        <p:sp>
          <p:nvSpPr>
            <p:cNvPr id="80" name="Google Shape;658;p36">
              <a:extLst>
                <a:ext uri="{FF2B5EF4-FFF2-40B4-BE49-F238E27FC236}">
                  <a16:creationId xmlns:a16="http://schemas.microsoft.com/office/drawing/2014/main" id="{C66D6189-786D-9545-966E-C17993A53A1E}"/>
                </a:ext>
              </a:extLst>
            </p:cNvPr>
            <p:cNvSpPr txBox="1">
              <a:spLocks/>
            </p:cNvSpPr>
            <p:nvPr/>
          </p:nvSpPr>
          <p:spPr>
            <a:xfrm>
              <a:off x="637151" y="1122102"/>
              <a:ext cx="666478" cy="363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800"/>
                <a:buFont typeface="Bebas Neue"/>
                <a:buNone/>
                <a:defRPr sz="6000" b="0" i="0" u="none" strike="noStrike" cap="none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" sz="3700" dirty="0">
                  <a:solidFill>
                    <a:schemeClr val="tx2"/>
                  </a:solidFill>
                </a:rPr>
                <a:t>01</a:t>
              </a:r>
            </a:p>
          </p:txBody>
        </p:sp>
        <p:sp>
          <p:nvSpPr>
            <p:cNvPr id="81" name="Google Shape;677;p37">
              <a:extLst>
                <a:ext uri="{FF2B5EF4-FFF2-40B4-BE49-F238E27FC236}">
                  <a16:creationId xmlns:a16="http://schemas.microsoft.com/office/drawing/2014/main" id="{98993DBD-F37A-2E49-BD5D-CB313396E5EA}"/>
                </a:ext>
              </a:extLst>
            </p:cNvPr>
            <p:cNvSpPr txBox="1">
              <a:spLocks/>
            </p:cNvSpPr>
            <p:nvPr/>
          </p:nvSpPr>
          <p:spPr>
            <a:xfrm>
              <a:off x="1183239" y="930078"/>
              <a:ext cx="1563134" cy="6698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800"/>
                <a:buFont typeface="Bebas Neue"/>
                <a:buNone/>
                <a:defRPr sz="6000" b="0" i="0" u="none" strike="noStrike" cap="none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US" sz="3700" dirty="0"/>
                <a:t>Problem</a:t>
              </a:r>
            </a:p>
          </p:txBody>
        </p:sp>
      </p:grpSp>
      <p:sp>
        <p:nvSpPr>
          <p:cNvPr id="82" name="Google Shape;677;p37">
            <a:extLst>
              <a:ext uri="{FF2B5EF4-FFF2-40B4-BE49-F238E27FC236}">
                <a16:creationId xmlns:a16="http://schemas.microsoft.com/office/drawing/2014/main" id="{187123E5-9FD9-B249-9AA7-5ED6039B115D}"/>
              </a:ext>
            </a:extLst>
          </p:cNvPr>
          <p:cNvSpPr txBox="1">
            <a:spLocks/>
          </p:cNvSpPr>
          <p:nvPr/>
        </p:nvSpPr>
        <p:spPr>
          <a:xfrm>
            <a:off x="637141" y="2883403"/>
            <a:ext cx="3325156" cy="20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Bebas Neue"/>
              <a:buNone/>
              <a:defRPr sz="6000" b="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/>
              <a:t>processes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9"/>
          <p:cNvSpPr txBox="1">
            <a:spLocks noGrp="1"/>
          </p:cNvSpPr>
          <p:nvPr>
            <p:ph type="title" idx="2"/>
          </p:nvPr>
        </p:nvSpPr>
        <p:spPr>
          <a:xfrm>
            <a:off x="1775718" y="3227355"/>
            <a:ext cx="1703451" cy="510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C</a:t>
            </a:r>
            <a:r>
              <a:rPr lang="en" sz="3600" dirty="0"/>
              <a:t>ovid-19</a:t>
            </a:r>
            <a:endParaRPr sz="3600" dirty="0"/>
          </a:p>
        </p:txBody>
      </p:sp>
      <p:sp>
        <p:nvSpPr>
          <p:cNvPr id="696" name="Google Shape;696;p39"/>
          <p:cNvSpPr txBox="1">
            <a:spLocks noGrp="1"/>
          </p:cNvSpPr>
          <p:nvPr>
            <p:ph type="title" idx="3"/>
          </p:nvPr>
        </p:nvSpPr>
        <p:spPr>
          <a:xfrm>
            <a:off x="5604492" y="3227355"/>
            <a:ext cx="1502151" cy="510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banking</a:t>
            </a:r>
            <a:endParaRPr sz="3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2CED8D-2E44-BE4A-8461-3CEF064C512E}"/>
              </a:ext>
            </a:extLst>
          </p:cNvPr>
          <p:cNvGrpSpPr/>
          <p:nvPr/>
        </p:nvGrpSpPr>
        <p:grpSpPr>
          <a:xfrm>
            <a:off x="1759130" y="1436914"/>
            <a:ext cx="1703451" cy="1639197"/>
            <a:chOff x="2643456" y="2105761"/>
            <a:chExt cx="688500" cy="639425"/>
          </a:xfrm>
        </p:grpSpPr>
        <p:sp>
          <p:nvSpPr>
            <p:cNvPr id="701" name="Google Shape;701;p39"/>
            <p:cNvSpPr/>
            <p:nvPr/>
          </p:nvSpPr>
          <p:spPr>
            <a:xfrm>
              <a:off x="2643456" y="2105761"/>
              <a:ext cx="688500" cy="639425"/>
            </a:xfrm>
            <a:custGeom>
              <a:avLst/>
              <a:gdLst/>
              <a:ahLst/>
              <a:cxnLst/>
              <a:rect l="l" t="t" r="r" b="b"/>
              <a:pathLst>
                <a:path w="27540" h="25577" extrusionOk="0">
                  <a:moveTo>
                    <a:pt x="13733" y="1"/>
                  </a:moveTo>
                  <a:cubicBezTo>
                    <a:pt x="7598" y="1"/>
                    <a:pt x="2193" y="4441"/>
                    <a:pt x="1156" y="10722"/>
                  </a:cubicBezTo>
                  <a:cubicBezTo>
                    <a:pt x="1" y="17683"/>
                    <a:pt x="4742" y="24248"/>
                    <a:pt x="11703" y="25403"/>
                  </a:cubicBezTo>
                  <a:cubicBezTo>
                    <a:pt x="12407" y="25520"/>
                    <a:pt x="13107" y="25576"/>
                    <a:pt x="13798" y="25576"/>
                  </a:cubicBezTo>
                  <a:cubicBezTo>
                    <a:pt x="19942" y="25576"/>
                    <a:pt x="25373" y="21113"/>
                    <a:pt x="26384" y="14856"/>
                  </a:cubicBezTo>
                  <a:cubicBezTo>
                    <a:pt x="27539" y="7895"/>
                    <a:pt x="22828" y="1299"/>
                    <a:pt x="15837" y="175"/>
                  </a:cubicBezTo>
                  <a:cubicBezTo>
                    <a:pt x="15130" y="57"/>
                    <a:pt x="14427" y="1"/>
                    <a:pt x="13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6575;p71">
              <a:extLst>
                <a:ext uri="{FF2B5EF4-FFF2-40B4-BE49-F238E27FC236}">
                  <a16:creationId xmlns:a16="http://schemas.microsoft.com/office/drawing/2014/main" id="{97B78F0B-F020-104C-BF72-7078335B79F5}"/>
                </a:ext>
              </a:extLst>
            </p:cNvPr>
            <p:cNvGrpSpPr/>
            <p:nvPr/>
          </p:nvGrpSpPr>
          <p:grpSpPr>
            <a:xfrm>
              <a:off x="2820822" y="2251409"/>
              <a:ext cx="350004" cy="348128"/>
              <a:chOff x="-24353075" y="3891250"/>
              <a:chExt cx="293800" cy="292225"/>
            </a:xfrm>
            <a:solidFill>
              <a:schemeClr val="accent3"/>
            </a:solidFill>
          </p:grpSpPr>
          <p:sp>
            <p:nvSpPr>
              <p:cNvPr id="27" name="Google Shape;6576;p71">
                <a:extLst>
                  <a:ext uri="{FF2B5EF4-FFF2-40B4-BE49-F238E27FC236}">
                    <a16:creationId xmlns:a16="http://schemas.microsoft.com/office/drawing/2014/main" id="{7FD297EA-4F52-0344-9781-0B53726DA77A}"/>
                  </a:ext>
                </a:extLst>
              </p:cNvPr>
              <p:cNvSpPr/>
              <p:nvPr/>
            </p:nvSpPr>
            <p:spPr>
              <a:xfrm>
                <a:off x="-24251475" y="4012525"/>
                <a:ext cx="88225" cy="65400"/>
              </a:xfrm>
              <a:custGeom>
                <a:avLst/>
                <a:gdLst/>
                <a:ahLst/>
                <a:cxnLst/>
                <a:rect l="l" t="t" r="r" b="b"/>
                <a:pathLst>
                  <a:path w="3529" h="2616" extrusionOk="0">
                    <a:moveTo>
                      <a:pt x="725" y="1"/>
                    </a:moveTo>
                    <a:cubicBezTo>
                      <a:pt x="315" y="1"/>
                      <a:pt x="0" y="347"/>
                      <a:pt x="0" y="725"/>
                    </a:cubicBezTo>
                    <a:cubicBezTo>
                      <a:pt x="0" y="1356"/>
                      <a:pt x="1040" y="2049"/>
                      <a:pt x="1733" y="2616"/>
                    </a:cubicBezTo>
                    <a:cubicBezTo>
                      <a:pt x="2458" y="2017"/>
                      <a:pt x="3466" y="1356"/>
                      <a:pt x="3466" y="725"/>
                    </a:cubicBezTo>
                    <a:cubicBezTo>
                      <a:pt x="3529" y="410"/>
                      <a:pt x="3277" y="1"/>
                      <a:pt x="2804" y="1"/>
                    </a:cubicBezTo>
                    <a:cubicBezTo>
                      <a:pt x="2300" y="1"/>
                      <a:pt x="2111" y="599"/>
                      <a:pt x="2111" y="599"/>
                    </a:cubicBezTo>
                    <a:cubicBezTo>
                      <a:pt x="2063" y="745"/>
                      <a:pt x="1906" y="824"/>
                      <a:pt x="1753" y="824"/>
                    </a:cubicBezTo>
                    <a:cubicBezTo>
                      <a:pt x="1607" y="824"/>
                      <a:pt x="1464" y="753"/>
                      <a:pt x="1418" y="599"/>
                    </a:cubicBezTo>
                    <a:cubicBezTo>
                      <a:pt x="1418" y="568"/>
                      <a:pt x="1229" y="1"/>
                      <a:pt x="72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577;p71">
                <a:extLst>
                  <a:ext uri="{FF2B5EF4-FFF2-40B4-BE49-F238E27FC236}">
                    <a16:creationId xmlns:a16="http://schemas.microsoft.com/office/drawing/2014/main" id="{8958CE49-5C2F-A44A-9064-1551E173700F}"/>
                  </a:ext>
                </a:extLst>
              </p:cNvPr>
              <p:cNvSpPr/>
              <p:nvPr/>
            </p:nvSpPr>
            <p:spPr>
              <a:xfrm>
                <a:off x="-24353075" y="3891250"/>
                <a:ext cx="29380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752" h="11689" extrusionOk="0">
                    <a:moveTo>
                      <a:pt x="6837" y="4159"/>
                    </a:moveTo>
                    <a:cubicBezTo>
                      <a:pt x="7624" y="4159"/>
                      <a:pt x="8223" y="4789"/>
                      <a:pt x="8223" y="5576"/>
                    </a:cubicBezTo>
                    <a:cubicBezTo>
                      <a:pt x="8254" y="6616"/>
                      <a:pt x="7309" y="7183"/>
                      <a:pt x="6049" y="8223"/>
                    </a:cubicBezTo>
                    <a:cubicBezTo>
                      <a:pt x="5986" y="8286"/>
                      <a:pt x="5907" y="8317"/>
                      <a:pt x="5829" y="8317"/>
                    </a:cubicBezTo>
                    <a:cubicBezTo>
                      <a:pt x="5750" y="8317"/>
                      <a:pt x="5671" y="8286"/>
                      <a:pt x="5608" y="8223"/>
                    </a:cubicBezTo>
                    <a:cubicBezTo>
                      <a:pt x="4348" y="7183"/>
                      <a:pt x="3403" y="6585"/>
                      <a:pt x="3403" y="5576"/>
                    </a:cubicBezTo>
                    <a:cubicBezTo>
                      <a:pt x="3403" y="4789"/>
                      <a:pt x="4033" y="4159"/>
                      <a:pt x="4789" y="4159"/>
                    </a:cubicBezTo>
                    <a:cubicBezTo>
                      <a:pt x="5293" y="4159"/>
                      <a:pt x="5608" y="4411"/>
                      <a:pt x="5797" y="4663"/>
                    </a:cubicBezTo>
                    <a:cubicBezTo>
                      <a:pt x="6018" y="4411"/>
                      <a:pt x="6364" y="4159"/>
                      <a:pt x="6837" y="4159"/>
                    </a:cubicBezTo>
                    <a:close/>
                    <a:moveTo>
                      <a:pt x="4474" y="0"/>
                    </a:moveTo>
                    <a:cubicBezTo>
                      <a:pt x="3875" y="0"/>
                      <a:pt x="3466" y="473"/>
                      <a:pt x="3466" y="1008"/>
                    </a:cubicBezTo>
                    <a:lnTo>
                      <a:pt x="3466" y="3466"/>
                    </a:lnTo>
                    <a:lnTo>
                      <a:pt x="1008" y="3466"/>
                    </a:lnTo>
                    <a:cubicBezTo>
                      <a:pt x="410" y="3466"/>
                      <a:pt x="0" y="3938"/>
                      <a:pt x="0" y="4474"/>
                    </a:cubicBezTo>
                    <a:lnTo>
                      <a:pt x="0" y="7246"/>
                    </a:lnTo>
                    <a:cubicBezTo>
                      <a:pt x="0" y="7813"/>
                      <a:pt x="473" y="8254"/>
                      <a:pt x="1008" y="8254"/>
                    </a:cubicBezTo>
                    <a:lnTo>
                      <a:pt x="3466" y="8254"/>
                    </a:lnTo>
                    <a:lnTo>
                      <a:pt x="3466" y="10649"/>
                    </a:lnTo>
                    <a:cubicBezTo>
                      <a:pt x="3466" y="11247"/>
                      <a:pt x="3938" y="11688"/>
                      <a:pt x="4474" y="11688"/>
                    </a:cubicBezTo>
                    <a:lnTo>
                      <a:pt x="7246" y="11688"/>
                    </a:lnTo>
                    <a:cubicBezTo>
                      <a:pt x="7813" y="11688"/>
                      <a:pt x="8254" y="11216"/>
                      <a:pt x="8254" y="10649"/>
                    </a:cubicBezTo>
                    <a:lnTo>
                      <a:pt x="8254" y="8254"/>
                    </a:lnTo>
                    <a:lnTo>
                      <a:pt x="10680" y="8254"/>
                    </a:lnTo>
                    <a:cubicBezTo>
                      <a:pt x="11279" y="8254"/>
                      <a:pt x="11720" y="7782"/>
                      <a:pt x="11720" y="7246"/>
                    </a:cubicBezTo>
                    <a:lnTo>
                      <a:pt x="11720" y="4474"/>
                    </a:lnTo>
                    <a:cubicBezTo>
                      <a:pt x="11751" y="3938"/>
                      <a:pt x="11279" y="3466"/>
                      <a:pt x="10680" y="3466"/>
                    </a:cubicBezTo>
                    <a:lnTo>
                      <a:pt x="8254" y="3466"/>
                    </a:lnTo>
                    <a:lnTo>
                      <a:pt x="8254" y="1008"/>
                    </a:lnTo>
                    <a:cubicBezTo>
                      <a:pt x="8254" y="410"/>
                      <a:pt x="7782" y="0"/>
                      <a:pt x="724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A5F9F7D-0B5A-B640-A9CB-AEE7224E867A}"/>
              </a:ext>
            </a:extLst>
          </p:cNvPr>
          <p:cNvGrpSpPr/>
          <p:nvPr/>
        </p:nvGrpSpPr>
        <p:grpSpPr>
          <a:xfrm>
            <a:off x="5503842" y="1436914"/>
            <a:ext cx="1703452" cy="1639197"/>
            <a:chOff x="6373593" y="795420"/>
            <a:chExt cx="1703452" cy="1639197"/>
          </a:xfrm>
        </p:grpSpPr>
        <p:sp>
          <p:nvSpPr>
            <p:cNvPr id="18" name="Google Shape;701;p39">
              <a:extLst>
                <a:ext uri="{FF2B5EF4-FFF2-40B4-BE49-F238E27FC236}">
                  <a16:creationId xmlns:a16="http://schemas.microsoft.com/office/drawing/2014/main" id="{3334EB5A-0390-6743-95AE-9EB9B4D0646B}"/>
                </a:ext>
              </a:extLst>
            </p:cNvPr>
            <p:cNvSpPr/>
            <p:nvPr/>
          </p:nvSpPr>
          <p:spPr>
            <a:xfrm>
              <a:off x="6373593" y="795420"/>
              <a:ext cx="1703452" cy="1639197"/>
            </a:xfrm>
            <a:custGeom>
              <a:avLst/>
              <a:gdLst/>
              <a:ahLst/>
              <a:cxnLst/>
              <a:rect l="l" t="t" r="r" b="b"/>
              <a:pathLst>
                <a:path w="27540" h="25577" extrusionOk="0">
                  <a:moveTo>
                    <a:pt x="13733" y="1"/>
                  </a:moveTo>
                  <a:cubicBezTo>
                    <a:pt x="7598" y="1"/>
                    <a:pt x="2193" y="4441"/>
                    <a:pt x="1156" y="10722"/>
                  </a:cubicBezTo>
                  <a:cubicBezTo>
                    <a:pt x="1" y="17683"/>
                    <a:pt x="4742" y="24248"/>
                    <a:pt x="11703" y="25403"/>
                  </a:cubicBezTo>
                  <a:cubicBezTo>
                    <a:pt x="12407" y="25520"/>
                    <a:pt x="13107" y="25576"/>
                    <a:pt x="13798" y="25576"/>
                  </a:cubicBezTo>
                  <a:cubicBezTo>
                    <a:pt x="19942" y="25576"/>
                    <a:pt x="25373" y="21113"/>
                    <a:pt x="26384" y="14856"/>
                  </a:cubicBezTo>
                  <a:cubicBezTo>
                    <a:pt x="27539" y="7895"/>
                    <a:pt x="22828" y="1299"/>
                    <a:pt x="15837" y="175"/>
                  </a:cubicBezTo>
                  <a:cubicBezTo>
                    <a:pt x="15130" y="57"/>
                    <a:pt x="14427" y="1"/>
                    <a:pt x="13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96;p39">
              <a:extLst>
                <a:ext uri="{FF2B5EF4-FFF2-40B4-BE49-F238E27FC236}">
                  <a16:creationId xmlns:a16="http://schemas.microsoft.com/office/drawing/2014/main" id="{95DD6AEB-E7BB-5749-9F33-37CCEC8CD753}"/>
                </a:ext>
              </a:extLst>
            </p:cNvPr>
            <p:cNvSpPr txBox="1">
              <a:spLocks/>
            </p:cNvSpPr>
            <p:nvPr/>
          </p:nvSpPr>
          <p:spPr>
            <a:xfrm>
              <a:off x="6514014" y="1001490"/>
              <a:ext cx="1444987" cy="1196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600"/>
                <a:buFont typeface="Bebas Neue"/>
                <a:buNone/>
                <a:defRPr sz="2600" b="0" i="0" u="none" strike="noStrike" cap="none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Bebas Neue"/>
                <a:buNone/>
                <a:defRPr sz="28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Bebas Neue"/>
                <a:buNone/>
                <a:defRPr sz="28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Bebas Neue"/>
                <a:buNone/>
                <a:defRPr sz="28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Bebas Neue"/>
                <a:buNone/>
                <a:defRPr sz="28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Bebas Neue"/>
                <a:buNone/>
                <a:defRPr sz="28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Bebas Neue"/>
                <a:buNone/>
                <a:defRPr sz="28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Bebas Neue"/>
                <a:buNone/>
                <a:defRPr sz="28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Bebas Neue"/>
                <a:buNone/>
                <a:defRPr sz="28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9pPr>
            </a:lstStyle>
            <a:p>
              <a:r>
                <a:rPr lang="en-US" sz="8000" b="1" dirty="0">
                  <a:solidFill>
                    <a:schemeClr val="tx1"/>
                  </a:solidFill>
                </a:rPr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805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658;p36">
            <a:extLst>
              <a:ext uri="{FF2B5EF4-FFF2-40B4-BE49-F238E27FC236}">
                <a16:creationId xmlns:a16="http://schemas.microsoft.com/office/drawing/2014/main" id="{C66D6189-786D-9545-966E-C17993A53A1E}"/>
              </a:ext>
            </a:extLst>
          </p:cNvPr>
          <p:cNvSpPr txBox="1">
            <a:spLocks/>
          </p:cNvSpPr>
          <p:nvPr/>
        </p:nvSpPr>
        <p:spPr>
          <a:xfrm>
            <a:off x="2077798" y="728083"/>
            <a:ext cx="666478" cy="363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Bebas Neue"/>
              <a:buNone/>
              <a:defRPr sz="6000" b="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sz="3700" dirty="0">
                <a:solidFill>
                  <a:schemeClr val="tx2"/>
                </a:solidFill>
              </a:rPr>
              <a:t>02</a:t>
            </a:r>
          </a:p>
        </p:txBody>
      </p:sp>
      <p:sp>
        <p:nvSpPr>
          <p:cNvPr id="81" name="Google Shape;677;p37">
            <a:extLst>
              <a:ext uri="{FF2B5EF4-FFF2-40B4-BE49-F238E27FC236}">
                <a16:creationId xmlns:a16="http://schemas.microsoft.com/office/drawing/2014/main" id="{98993DBD-F37A-2E49-BD5D-CB313396E5EA}"/>
              </a:ext>
            </a:extLst>
          </p:cNvPr>
          <p:cNvSpPr txBox="1">
            <a:spLocks/>
          </p:cNvSpPr>
          <p:nvPr/>
        </p:nvSpPr>
        <p:spPr>
          <a:xfrm>
            <a:off x="2623886" y="536059"/>
            <a:ext cx="1551252" cy="60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Bebas Neue"/>
              <a:buNone/>
              <a:defRPr sz="6000" b="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700" dirty="0"/>
              <a:t>solution</a:t>
            </a:r>
          </a:p>
        </p:txBody>
      </p:sp>
      <p:grpSp>
        <p:nvGrpSpPr>
          <p:cNvPr id="83" name="Google Shape;4572;p66">
            <a:extLst>
              <a:ext uri="{FF2B5EF4-FFF2-40B4-BE49-F238E27FC236}">
                <a16:creationId xmlns:a16="http://schemas.microsoft.com/office/drawing/2014/main" id="{FED6BBF8-4387-CA47-91AF-89659BA5434F}"/>
              </a:ext>
            </a:extLst>
          </p:cNvPr>
          <p:cNvGrpSpPr/>
          <p:nvPr/>
        </p:nvGrpSpPr>
        <p:grpSpPr>
          <a:xfrm>
            <a:off x="1949448" y="883068"/>
            <a:ext cx="4638402" cy="3802485"/>
            <a:chOff x="2183288" y="3555570"/>
            <a:chExt cx="1136241" cy="835875"/>
          </a:xfrm>
        </p:grpSpPr>
        <p:sp>
          <p:nvSpPr>
            <p:cNvPr id="84" name="Google Shape;4573;p66">
              <a:extLst>
                <a:ext uri="{FF2B5EF4-FFF2-40B4-BE49-F238E27FC236}">
                  <a16:creationId xmlns:a16="http://schemas.microsoft.com/office/drawing/2014/main" id="{15941DD2-3EB7-CD44-8040-1E24B3105558}"/>
                </a:ext>
              </a:extLst>
            </p:cNvPr>
            <p:cNvSpPr/>
            <p:nvPr/>
          </p:nvSpPr>
          <p:spPr>
            <a:xfrm>
              <a:off x="2673740" y="4350564"/>
              <a:ext cx="270028" cy="11697"/>
            </a:xfrm>
            <a:custGeom>
              <a:avLst/>
              <a:gdLst/>
              <a:ahLst/>
              <a:cxnLst/>
              <a:rect l="l" t="t" r="r" b="b"/>
              <a:pathLst>
                <a:path w="106520" h="2706" extrusionOk="0">
                  <a:moveTo>
                    <a:pt x="0" y="0"/>
                  </a:moveTo>
                  <a:lnTo>
                    <a:pt x="0" y="2705"/>
                  </a:lnTo>
                  <a:lnTo>
                    <a:pt x="106520" y="2705"/>
                  </a:lnTo>
                  <a:lnTo>
                    <a:pt x="10652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4574;p66">
              <a:extLst>
                <a:ext uri="{FF2B5EF4-FFF2-40B4-BE49-F238E27FC236}">
                  <a16:creationId xmlns:a16="http://schemas.microsoft.com/office/drawing/2014/main" id="{CCF238B2-4914-8244-80DC-1D221FDF3A3F}"/>
                </a:ext>
              </a:extLst>
            </p:cNvPr>
            <p:cNvGrpSpPr/>
            <p:nvPr/>
          </p:nvGrpSpPr>
          <p:grpSpPr>
            <a:xfrm>
              <a:off x="2205895" y="3637267"/>
              <a:ext cx="1089848" cy="724993"/>
              <a:chOff x="2205895" y="3637269"/>
              <a:chExt cx="1089848" cy="724993"/>
            </a:xfrm>
          </p:grpSpPr>
          <p:sp>
            <p:nvSpPr>
              <p:cNvPr id="99" name="Google Shape;4575;p66">
                <a:extLst>
                  <a:ext uri="{FF2B5EF4-FFF2-40B4-BE49-F238E27FC236}">
                    <a16:creationId xmlns:a16="http://schemas.microsoft.com/office/drawing/2014/main" id="{74067928-DA39-B840-B618-6D50E6ED7241}"/>
                  </a:ext>
                </a:extLst>
              </p:cNvPr>
              <p:cNvSpPr/>
              <p:nvPr/>
            </p:nvSpPr>
            <p:spPr>
              <a:xfrm>
                <a:off x="2205895" y="4204394"/>
                <a:ext cx="555376" cy="157849"/>
              </a:xfrm>
              <a:custGeom>
                <a:avLst/>
                <a:gdLst/>
                <a:ahLst/>
                <a:cxnLst/>
                <a:rect l="l" t="t" r="r" b="b"/>
                <a:pathLst>
                  <a:path w="128485" h="36518" extrusionOk="0">
                    <a:moveTo>
                      <a:pt x="2706" y="1"/>
                    </a:moveTo>
                    <a:lnTo>
                      <a:pt x="1" y="326"/>
                    </a:lnTo>
                    <a:cubicBezTo>
                      <a:pt x="1461" y="10577"/>
                      <a:pt x="6547" y="19612"/>
                      <a:pt x="13850" y="26130"/>
                    </a:cubicBezTo>
                    <a:cubicBezTo>
                      <a:pt x="21288" y="32568"/>
                      <a:pt x="30999" y="36517"/>
                      <a:pt x="41575" y="36517"/>
                    </a:cubicBezTo>
                    <a:lnTo>
                      <a:pt x="128484" y="36517"/>
                    </a:lnTo>
                    <a:lnTo>
                      <a:pt x="128484" y="33812"/>
                    </a:lnTo>
                    <a:lnTo>
                      <a:pt x="41575" y="33812"/>
                    </a:lnTo>
                    <a:cubicBezTo>
                      <a:pt x="31675" y="33812"/>
                      <a:pt x="22641" y="30188"/>
                      <a:pt x="15662" y="24102"/>
                    </a:cubicBezTo>
                    <a:cubicBezTo>
                      <a:pt x="8792" y="18016"/>
                      <a:pt x="4058" y="9468"/>
                      <a:pt x="2706" y="1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4576;p66">
                <a:extLst>
                  <a:ext uri="{FF2B5EF4-FFF2-40B4-BE49-F238E27FC236}">
                    <a16:creationId xmlns:a16="http://schemas.microsoft.com/office/drawing/2014/main" id="{60C90339-0A98-B846-897E-08BB3CA2859A}"/>
                  </a:ext>
                </a:extLst>
              </p:cNvPr>
              <p:cNvSpPr/>
              <p:nvPr/>
            </p:nvSpPr>
            <p:spPr>
              <a:xfrm>
                <a:off x="2206834" y="3993916"/>
                <a:ext cx="218757" cy="153401"/>
              </a:xfrm>
              <a:custGeom>
                <a:avLst/>
                <a:gdLst/>
                <a:ahLst/>
                <a:cxnLst/>
                <a:rect l="l" t="t" r="r" b="b"/>
                <a:pathLst>
                  <a:path w="50609" h="35489" extrusionOk="0">
                    <a:moveTo>
                      <a:pt x="41358" y="0"/>
                    </a:moveTo>
                    <a:cubicBezTo>
                      <a:pt x="30998" y="0"/>
                      <a:pt x="21423" y="3814"/>
                      <a:pt x="14093" y="10144"/>
                    </a:cubicBezTo>
                    <a:cubicBezTo>
                      <a:pt x="6762" y="16338"/>
                      <a:pt x="1596" y="25129"/>
                      <a:pt x="0" y="35029"/>
                    </a:cubicBezTo>
                    <a:lnTo>
                      <a:pt x="2597" y="35489"/>
                    </a:lnTo>
                    <a:cubicBezTo>
                      <a:pt x="4166" y="26238"/>
                      <a:pt x="9034" y="18015"/>
                      <a:pt x="15905" y="12173"/>
                    </a:cubicBezTo>
                    <a:cubicBezTo>
                      <a:pt x="22775" y="6303"/>
                      <a:pt x="31675" y="2705"/>
                      <a:pt x="41358" y="2705"/>
                    </a:cubicBezTo>
                    <a:lnTo>
                      <a:pt x="50609" y="2705"/>
                    </a:lnTo>
                    <a:lnTo>
                      <a:pt x="50609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4577;p66">
                <a:extLst>
                  <a:ext uri="{FF2B5EF4-FFF2-40B4-BE49-F238E27FC236}">
                    <a16:creationId xmlns:a16="http://schemas.microsoft.com/office/drawing/2014/main" id="{68AAF0D3-3D78-3B44-A0C1-E52C2E4430DA}"/>
                  </a:ext>
                </a:extLst>
              </p:cNvPr>
              <p:cNvSpPr/>
              <p:nvPr/>
            </p:nvSpPr>
            <p:spPr>
              <a:xfrm>
                <a:off x="2487003" y="3847747"/>
                <a:ext cx="808740" cy="157849"/>
              </a:xfrm>
              <a:custGeom>
                <a:avLst/>
                <a:gdLst/>
                <a:ahLst/>
                <a:cxnLst/>
                <a:rect l="l" t="t" r="r" b="b"/>
                <a:pathLst>
                  <a:path w="187100" h="36518" extrusionOk="0">
                    <a:moveTo>
                      <a:pt x="184395" y="1"/>
                    </a:moveTo>
                    <a:cubicBezTo>
                      <a:pt x="183150" y="9468"/>
                      <a:pt x="178309" y="17908"/>
                      <a:pt x="171438" y="23994"/>
                    </a:cubicBezTo>
                    <a:cubicBezTo>
                      <a:pt x="164432" y="30080"/>
                      <a:pt x="155425" y="33812"/>
                      <a:pt x="145498" y="33812"/>
                    </a:cubicBezTo>
                    <a:lnTo>
                      <a:pt x="1" y="33812"/>
                    </a:lnTo>
                    <a:lnTo>
                      <a:pt x="1" y="36517"/>
                    </a:lnTo>
                    <a:lnTo>
                      <a:pt x="145498" y="36517"/>
                    </a:lnTo>
                    <a:cubicBezTo>
                      <a:pt x="156101" y="36517"/>
                      <a:pt x="165785" y="32568"/>
                      <a:pt x="173223" y="26022"/>
                    </a:cubicBezTo>
                    <a:cubicBezTo>
                      <a:pt x="180554" y="19612"/>
                      <a:pt x="185747" y="10469"/>
                      <a:pt x="187100" y="326"/>
                    </a:cubicBezTo>
                    <a:lnTo>
                      <a:pt x="184395" y="1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4578;p66">
                <a:extLst>
                  <a:ext uri="{FF2B5EF4-FFF2-40B4-BE49-F238E27FC236}">
                    <a16:creationId xmlns:a16="http://schemas.microsoft.com/office/drawing/2014/main" id="{F04388E3-2866-C241-9EBC-336A42764815}"/>
                  </a:ext>
                </a:extLst>
              </p:cNvPr>
              <p:cNvSpPr/>
              <p:nvPr/>
            </p:nvSpPr>
            <p:spPr>
              <a:xfrm>
                <a:off x="2919192" y="3637269"/>
                <a:ext cx="375081" cy="148491"/>
              </a:xfrm>
              <a:custGeom>
                <a:avLst/>
                <a:gdLst/>
                <a:ahLst/>
                <a:cxnLst/>
                <a:rect l="l" t="t" r="r" b="b"/>
                <a:pathLst>
                  <a:path w="86774" h="34353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45524" y="2705"/>
                    </a:lnTo>
                    <a:cubicBezTo>
                      <a:pt x="54991" y="2705"/>
                      <a:pt x="63674" y="6195"/>
                      <a:pt x="70545" y="11821"/>
                    </a:cubicBezTo>
                    <a:cubicBezTo>
                      <a:pt x="77415" y="17582"/>
                      <a:pt x="82284" y="25454"/>
                      <a:pt x="84177" y="34353"/>
                    </a:cubicBezTo>
                    <a:lnTo>
                      <a:pt x="86774" y="33920"/>
                    </a:lnTo>
                    <a:cubicBezTo>
                      <a:pt x="84854" y="24345"/>
                      <a:pt x="79579" y="15878"/>
                      <a:pt x="72249" y="9792"/>
                    </a:cubicBezTo>
                    <a:cubicBezTo>
                      <a:pt x="65027" y="3706"/>
                      <a:pt x="55668" y="0"/>
                      <a:pt x="45524" y="0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4579;p66">
                <a:extLst>
                  <a:ext uri="{FF2B5EF4-FFF2-40B4-BE49-F238E27FC236}">
                    <a16:creationId xmlns:a16="http://schemas.microsoft.com/office/drawing/2014/main" id="{31688184-9FF2-8C4C-A564-FAA54C486EB1}"/>
                  </a:ext>
                </a:extLst>
              </p:cNvPr>
              <p:cNvSpPr/>
              <p:nvPr/>
            </p:nvSpPr>
            <p:spPr>
              <a:xfrm>
                <a:off x="2233143" y="3637269"/>
                <a:ext cx="621199" cy="11697"/>
              </a:xfrm>
              <a:custGeom>
                <a:avLst/>
                <a:gdLst/>
                <a:ahLst/>
                <a:cxnLst/>
                <a:rect l="l" t="t" r="r" b="b"/>
                <a:pathLst>
                  <a:path w="143713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43712" y="2705"/>
                    </a:lnTo>
                    <a:lnTo>
                      <a:pt x="143712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4580;p66">
                <a:extLst>
                  <a:ext uri="{FF2B5EF4-FFF2-40B4-BE49-F238E27FC236}">
                    <a16:creationId xmlns:a16="http://schemas.microsoft.com/office/drawing/2014/main" id="{8FC32EAB-7902-A94E-A68A-C0E1E0A1A06D}"/>
                  </a:ext>
                </a:extLst>
              </p:cNvPr>
              <p:cNvSpPr/>
              <p:nvPr/>
            </p:nvSpPr>
            <p:spPr>
              <a:xfrm>
                <a:off x="3004568" y="4350566"/>
                <a:ext cx="270028" cy="11697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" name="Google Shape;4581;p66">
              <a:extLst>
                <a:ext uri="{FF2B5EF4-FFF2-40B4-BE49-F238E27FC236}">
                  <a16:creationId xmlns:a16="http://schemas.microsoft.com/office/drawing/2014/main" id="{5A9DB5EC-E315-4142-9680-3AE75CC54E74}"/>
                </a:ext>
              </a:extLst>
            </p:cNvPr>
            <p:cNvSpPr/>
            <p:nvPr/>
          </p:nvSpPr>
          <p:spPr>
            <a:xfrm rot="5400000">
              <a:off x="2852961" y="3612768"/>
              <a:ext cx="70048" cy="60717"/>
            </a:xfrm>
            <a:custGeom>
              <a:avLst/>
              <a:gdLst/>
              <a:ahLst/>
              <a:cxnLst/>
              <a:rect l="l" t="t" r="r" b="b"/>
              <a:pathLst>
                <a:path w="31949" h="27693" extrusionOk="0">
                  <a:moveTo>
                    <a:pt x="7959" y="1"/>
                  </a:moveTo>
                  <a:lnTo>
                    <a:pt x="1" y="13847"/>
                  </a:lnTo>
                  <a:lnTo>
                    <a:pt x="7959" y="27693"/>
                  </a:lnTo>
                  <a:lnTo>
                    <a:pt x="23991" y="27693"/>
                  </a:lnTo>
                  <a:lnTo>
                    <a:pt x="31949" y="13847"/>
                  </a:lnTo>
                  <a:lnTo>
                    <a:pt x="23991" y="1"/>
                  </a:lnTo>
                  <a:close/>
                </a:path>
              </a:pathLst>
            </a:custGeom>
            <a:solidFill>
              <a:srgbClr val="435D74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7" name="Google Shape;4582;p66">
              <a:extLst>
                <a:ext uri="{FF2B5EF4-FFF2-40B4-BE49-F238E27FC236}">
                  <a16:creationId xmlns:a16="http://schemas.microsoft.com/office/drawing/2014/main" id="{E5B64188-E589-004D-B905-8264C4F00E68}"/>
                </a:ext>
              </a:extLst>
            </p:cNvPr>
            <p:cNvCxnSpPr/>
            <p:nvPr/>
          </p:nvCxnSpPr>
          <p:spPr>
            <a:xfrm>
              <a:off x="2887992" y="3555570"/>
              <a:ext cx="0" cy="52500"/>
            </a:xfrm>
            <a:prstGeom prst="straightConnector1">
              <a:avLst/>
            </a:prstGeom>
            <a:noFill/>
            <a:ln w="9525" cap="flat" cmpd="sng">
              <a:solidFill>
                <a:srgbClr val="BAC8D3"/>
              </a:solidFill>
              <a:prstDash val="solid"/>
              <a:round/>
              <a:headEnd type="diamond" w="med" len="med"/>
              <a:tailEnd type="none" w="med" len="med"/>
            </a:ln>
          </p:spPr>
        </p:cxnSp>
        <p:grpSp>
          <p:nvGrpSpPr>
            <p:cNvPr id="88" name="Google Shape;4583;p66">
              <a:extLst>
                <a:ext uri="{FF2B5EF4-FFF2-40B4-BE49-F238E27FC236}">
                  <a16:creationId xmlns:a16="http://schemas.microsoft.com/office/drawing/2014/main" id="{6DA9451D-BCE6-144D-80A6-16784AE3F1D4}"/>
                </a:ext>
              </a:extLst>
            </p:cNvPr>
            <p:cNvGrpSpPr/>
            <p:nvPr/>
          </p:nvGrpSpPr>
          <p:grpSpPr>
            <a:xfrm>
              <a:off x="3173850" y="3779424"/>
              <a:ext cx="145679" cy="70048"/>
              <a:chOff x="3173850" y="3779426"/>
              <a:chExt cx="145679" cy="70048"/>
            </a:xfrm>
          </p:grpSpPr>
          <p:cxnSp>
            <p:nvCxnSpPr>
              <p:cNvPr id="97" name="Google Shape;4584;p66">
                <a:extLst>
                  <a:ext uri="{FF2B5EF4-FFF2-40B4-BE49-F238E27FC236}">
                    <a16:creationId xmlns:a16="http://schemas.microsoft.com/office/drawing/2014/main" id="{463B3A7D-2FB5-C347-AB7A-3D3B47BA5F3A}"/>
                  </a:ext>
                </a:extLst>
              </p:cNvPr>
              <p:cNvCxnSpPr/>
              <p:nvPr/>
            </p:nvCxnSpPr>
            <p:spPr>
              <a:xfrm rot="10800000">
                <a:off x="3173850" y="3817250"/>
                <a:ext cx="945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98" name="Google Shape;4585;p66">
                <a:extLst>
                  <a:ext uri="{FF2B5EF4-FFF2-40B4-BE49-F238E27FC236}">
                    <a16:creationId xmlns:a16="http://schemas.microsoft.com/office/drawing/2014/main" id="{ACA3EDFE-8633-3840-864D-A2B3B1F79DD7}"/>
                  </a:ext>
                </a:extLst>
              </p:cNvPr>
              <p:cNvSpPr/>
              <p:nvPr/>
            </p:nvSpPr>
            <p:spPr>
              <a:xfrm rot="5400000">
                <a:off x="3254146" y="3784092"/>
                <a:ext cx="70048" cy="60717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solidFill>
                <a:srgbClr val="435D74"/>
              </a:solidFill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" name="Google Shape;4586;p66">
              <a:extLst>
                <a:ext uri="{FF2B5EF4-FFF2-40B4-BE49-F238E27FC236}">
                  <a16:creationId xmlns:a16="http://schemas.microsoft.com/office/drawing/2014/main" id="{3618E3F5-14F8-B145-BAD3-2F381975252B}"/>
                </a:ext>
              </a:extLst>
            </p:cNvPr>
            <p:cNvGrpSpPr/>
            <p:nvPr/>
          </p:nvGrpSpPr>
          <p:grpSpPr>
            <a:xfrm>
              <a:off x="2183288" y="4139480"/>
              <a:ext cx="145133" cy="70048"/>
              <a:chOff x="2183288" y="4139483"/>
              <a:chExt cx="145133" cy="70048"/>
            </a:xfrm>
          </p:grpSpPr>
          <p:cxnSp>
            <p:nvCxnSpPr>
              <p:cNvPr id="95" name="Google Shape;4587;p66">
                <a:extLst>
                  <a:ext uri="{FF2B5EF4-FFF2-40B4-BE49-F238E27FC236}">
                    <a16:creationId xmlns:a16="http://schemas.microsoft.com/office/drawing/2014/main" id="{76B60F73-4F70-F148-84BA-4055B135C9A6}"/>
                  </a:ext>
                </a:extLst>
              </p:cNvPr>
              <p:cNvCxnSpPr/>
              <p:nvPr/>
            </p:nvCxnSpPr>
            <p:spPr>
              <a:xfrm rot="10800000">
                <a:off x="2239021" y="4174494"/>
                <a:ext cx="89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diamond" w="med" len="med"/>
                <a:tailEnd type="none" w="med" len="med"/>
              </a:ln>
            </p:spPr>
          </p:cxnSp>
          <p:sp>
            <p:nvSpPr>
              <p:cNvPr id="96" name="Google Shape;4588;p66">
                <a:extLst>
                  <a:ext uri="{FF2B5EF4-FFF2-40B4-BE49-F238E27FC236}">
                    <a16:creationId xmlns:a16="http://schemas.microsoft.com/office/drawing/2014/main" id="{2B72D43B-6AE3-FE41-9506-D65EC9AB873F}"/>
                  </a:ext>
                </a:extLst>
              </p:cNvPr>
              <p:cNvSpPr/>
              <p:nvPr/>
            </p:nvSpPr>
            <p:spPr>
              <a:xfrm rot="5400000">
                <a:off x="2178622" y="4144149"/>
                <a:ext cx="70048" cy="60717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solidFill>
                <a:srgbClr val="435D74"/>
              </a:solidFill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" name="Google Shape;4589;p66">
              <a:extLst>
                <a:ext uri="{FF2B5EF4-FFF2-40B4-BE49-F238E27FC236}">
                  <a16:creationId xmlns:a16="http://schemas.microsoft.com/office/drawing/2014/main" id="{DB6D9371-9A7C-B642-91B2-FD70509F8C6A}"/>
                </a:ext>
              </a:extLst>
            </p:cNvPr>
            <p:cNvSpPr/>
            <p:nvPr/>
          </p:nvSpPr>
          <p:spPr>
            <a:xfrm rot="5400000">
              <a:off x="2420934" y="3967552"/>
              <a:ext cx="70048" cy="60717"/>
            </a:xfrm>
            <a:custGeom>
              <a:avLst/>
              <a:gdLst/>
              <a:ahLst/>
              <a:cxnLst/>
              <a:rect l="l" t="t" r="r" b="b"/>
              <a:pathLst>
                <a:path w="31949" h="27693" extrusionOk="0">
                  <a:moveTo>
                    <a:pt x="7959" y="1"/>
                  </a:moveTo>
                  <a:lnTo>
                    <a:pt x="1" y="13847"/>
                  </a:lnTo>
                  <a:lnTo>
                    <a:pt x="7959" y="27693"/>
                  </a:lnTo>
                  <a:lnTo>
                    <a:pt x="23991" y="27693"/>
                  </a:lnTo>
                  <a:lnTo>
                    <a:pt x="31949" y="13847"/>
                  </a:lnTo>
                  <a:lnTo>
                    <a:pt x="23991" y="1"/>
                  </a:lnTo>
                  <a:close/>
                </a:path>
              </a:pathLst>
            </a:custGeom>
            <a:solidFill>
              <a:srgbClr val="435D74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1" name="Google Shape;4590;p66">
              <a:extLst>
                <a:ext uri="{FF2B5EF4-FFF2-40B4-BE49-F238E27FC236}">
                  <a16:creationId xmlns:a16="http://schemas.microsoft.com/office/drawing/2014/main" id="{E62B7332-625B-8B49-9111-22F6C037F332}"/>
                </a:ext>
              </a:extLst>
            </p:cNvPr>
            <p:cNvCxnSpPr/>
            <p:nvPr/>
          </p:nvCxnSpPr>
          <p:spPr>
            <a:xfrm>
              <a:off x="2455973" y="3911734"/>
              <a:ext cx="0" cy="52500"/>
            </a:xfrm>
            <a:prstGeom prst="straightConnector1">
              <a:avLst/>
            </a:prstGeom>
            <a:noFill/>
            <a:ln w="9525" cap="flat" cmpd="sng">
              <a:solidFill>
                <a:srgbClr val="BAC8D3"/>
              </a:solidFill>
              <a:prstDash val="solid"/>
              <a:round/>
              <a:headEnd type="diamond" w="med" len="med"/>
              <a:tailEnd type="none" w="med" len="med"/>
            </a:ln>
          </p:spPr>
        </p:cxnSp>
        <p:grpSp>
          <p:nvGrpSpPr>
            <p:cNvPr id="92" name="Google Shape;4591;p66">
              <a:extLst>
                <a:ext uri="{FF2B5EF4-FFF2-40B4-BE49-F238E27FC236}">
                  <a16:creationId xmlns:a16="http://schemas.microsoft.com/office/drawing/2014/main" id="{65D95DD6-4108-2042-9674-53E8A72A0BA3}"/>
                </a:ext>
              </a:extLst>
            </p:cNvPr>
            <p:cNvGrpSpPr/>
            <p:nvPr/>
          </p:nvGrpSpPr>
          <p:grpSpPr>
            <a:xfrm>
              <a:off x="2943836" y="4268886"/>
              <a:ext cx="60717" cy="122559"/>
              <a:chOff x="2943836" y="4268886"/>
              <a:chExt cx="60717" cy="122559"/>
            </a:xfrm>
          </p:grpSpPr>
          <p:sp>
            <p:nvSpPr>
              <p:cNvPr id="93" name="Google Shape;4592;p66">
                <a:extLst>
                  <a:ext uri="{FF2B5EF4-FFF2-40B4-BE49-F238E27FC236}">
                    <a16:creationId xmlns:a16="http://schemas.microsoft.com/office/drawing/2014/main" id="{C9327790-9BD9-824D-B326-970FADB57A8D}"/>
                  </a:ext>
                </a:extLst>
              </p:cNvPr>
              <p:cNvSpPr/>
              <p:nvPr/>
            </p:nvSpPr>
            <p:spPr>
              <a:xfrm rot="5400000">
                <a:off x="2939170" y="4326062"/>
                <a:ext cx="70048" cy="60717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solidFill>
                <a:srgbClr val="435D74"/>
              </a:solidFill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4" name="Google Shape;4593;p66">
                <a:extLst>
                  <a:ext uri="{FF2B5EF4-FFF2-40B4-BE49-F238E27FC236}">
                    <a16:creationId xmlns:a16="http://schemas.microsoft.com/office/drawing/2014/main" id="{A50427DE-A5D9-2748-852D-D53532DEEE2B}"/>
                  </a:ext>
                </a:extLst>
              </p:cNvPr>
              <p:cNvCxnSpPr/>
              <p:nvPr/>
            </p:nvCxnSpPr>
            <p:spPr>
              <a:xfrm>
                <a:off x="2974204" y="4268886"/>
                <a:ext cx="0" cy="52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diamond" w="med" len="med"/>
                <a:tailEnd type="none" w="med" len="med"/>
              </a:ln>
            </p:spPr>
          </p:cxnSp>
        </p:grpSp>
      </p:grpSp>
      <p:sp>
        <p:nvSpPr>
          <p:cNvPr id="130" name="Google Shape;641;p34">
            <a:extLst>
              <a:ext uri="{FF2B5EF4-FFF2-40B4-BE49-F238E27FC236}">
                <a16:creationId xmlns:a16="http://schemas.microsoft.com/office/drawing/2014/main" id="{CDDFFC37-EA62-554D-9F51-57B920445A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08844" y="392405"/>
            <a:ext cx="862348" cy="3924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XML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641;p34">
            <a:extLst>
              <a:ext uri="{FF2B5EF4-FFF2-40B4-BE49-F238E27FC236}">
                <a16:creationId xmlns:a16="http://schemas.microsoft.com/office/drawing/2014/main" id="{B9F73251-8ED1-2447-9B05-9CE71937A748}"/>
              </a:ext>
            </a:extLst>
          </p:cNvPr>
          <p:cNvSpPr txBox="1">
            <a:spLocks/>
          </p:cNvSpPr>
          <p:nvPr/>
        </p:nvSpPr>
        <p:spPr>
          <a:xfrm>
            <a:off x="4921005" y="1874541"/>
            <a:ext cx="1027049" cy="39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Little-JIL</a:t>
            </a:r>
          </a:p>
          <a:p>
            <a:pPr marL="0" indent="0"/>
            <a:endParaRPr lang="en-US" dirty="0"/>
          </a:p>
        </p:txBody>
      </p:sp>
      <p:sp>
        <p:nvSpPr>
          <p:cNvPr id="132" name="Google Shape;641;p34">
            <a:extLst>
              <a:ext uri="{FF2B5EF4-FFF2-40B4-BE49-F238E27FC236}">
                <a16:creationId xmlns:a16="http://schemas.microsoft.com/office/drawing/2014/main" id="{ECB671B5-9B4A-954F-B5D3-E318CA259EAE}"/>
              </a:ext>
            </a:extLst>
          </p:cNvPr>
          <p:cNvSpPr txBox="1">
            <a:spLocks/>
          </p:cNvSpPr>
          <p:nvPr/>
        </p:nvSpPr>
        <p:spPr>
          <a:xfrm>
            <a:off x="2310108" y="1974848"/>
            <a:ext cx="1481625" cy="39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Kripke</a:t>
            </a:r>
            <a:r>
              <a:rPr lang="en-US" dirty="0"/>
              <a:t> / CTL</a:t>
            </a:r>
          </a:p>
          <a:p>
            <a:pPr marL="0" indent="0"/>
            <a:endParaRPr lang="en-US" dirty="0"/>
          </a:p>
        </p:txBody>
      </p:sp>
      <p:sp>
        <p:nvSpPr>
          <p:cNvPr id="133" name="Google Shape;641;p34">
            <a:extLst>
              <a:ext uri="{FF2B5EF4-FFF2-40B4-BE49-F238E27FC236}">
                <a16:creationId xmlns:a16="http://schemas.microsoft.com/office/drawing/2014/main" id="{2346D9AA-145E-E34C-A55C-E6BF3F7CF768}"/>
              </a:ext>
            </a:extLst>
          </p:cNvPr>
          <p:cNvSpPr txBox="1">
            <a:spLocks/>
          </p:cNvSpPr>
          <p:nvPr/>
        </p:nvSpPr>
        <p:spPr>
          <a:xfrm>
            <a:off x="2541916" y="3502394"/>
            <a:ext cx="862348" cy="39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Antlr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134" name="Google Shape;641;p34">
            <a:extLst>
              <a:ext uri="{FF2B5EF4-FFF2-40B4-BE49-F238E27FC236}">
                <a16:creationId xmlns:a16="http://schemas.microsoft.com/office/drawing/2014/main" id="{1DC7175D-2E54-2C46-848D-E3C4D674D339}"/>
              </a:ext>
            </a:extLst>
          </p:cNvPr>
          <p:cNvSpPr txBox="1">
            <a:spLocks/>
          </p:cNvSpPr>
          <p:nvPr/>
        </p:nvSpPr>
        <p:spPr>
          <a:xfrm>
            <a:off x="4196705" y="3661780"/>
            <a:ext cx="1962813" cy="39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JUNG / Java Swing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67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4812;p66">
            <a:extLst>
              <a:ext uri="{FF2B5EF4-FFF2-40B4-BE49-F238E27FC236}">
                <a16:creationId xmlns:a16="http://schemas.microsoft.com/office/drawing/2014/main" id="{B2146632-34BF-C849-9665-2CE02394CA32}"/>
              </a:ext>
            </a:extLst>
          </p:cNvPr>
          <p:cNvGrpSpPr/>
          <p:nvPr/>
        </p:nvGrpSpPr>
        <p:grpSpPr>
          <a:xfrm rot="5400000">
            <a:off x="3655044" y="390697"/>
            <a:ext cx="1322836" cy="3743803"/>
            <a:chOff x="1056023" y="1625948"/>
            <a:chExt cx="192995" cy="576579"/>
          </a:xfrm>
        </p:grpSpPr>
        <p:sp>
          <p:nvSpPr>
            <p:cNvPr id="75" name="Google Shape;4813;p66">
              <a:extLst>
                <a:ext uri="{FF2B5EF4-FFF2-40B4-BE49-F238E27FC236}">
                  <a16:creationId xmlns:a16="http://schemas.microsoft.com/office/drawing/2014/main" id="{45CFAE77-DAA9-0D4D-8620-80C02A4749D5}"/>
                </a:ext>
              </a:extLst>
            </p:cNvPr>
            <p:cNvSpPr/>
            <p:nvPr/>
          </p:nvSpPr>
          <p:spPr>
            <a:xfrm>
              <a:off x="1066902" y="1914079"/>
              <a:ext cx="167456" cy="269382"/>
            </a:xfrm>
            <a:custGeom>
              <a:avLst/>
              <a:gdLst/>
              <a:ahLst/>
              <a:cxnLst/>
              <a:rect l="l" t="t" r="r" b="b"/>
              <a:pathLst>
                <a:path w="25153" h="40463" fill="none" extrusionOk="0">
                  <a:moveTo>
                    <a:pt x="25152" y="40463"/>
                  </a:moveTo>
                  <a:cubicBezTo>
                    <a:pt x="19315" y="40463"/>
                    <a:pt x="14378" y="32724"/>
                    <a:pt x="12777" y="22150"/>
                  </a:cubicBezTo>
                  <a:lnTo>
                    <a:pt x="12810" y="22350"/>
                  </a:lnTo>
                  <a:cubicBezTo>
                    <a:pt x="10542" y="7606"/>
                    <a:pt x="6372" y="1"/>
                    <a:pt x="1" y="1"/>
                  </a:cubicBez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435D7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814;p66">
              <a:extLst>
                <a:ext uri="{FF2B5EF4-FFF2-40B4-BE49-F238E27FC236}">
                  <a16:creationId xmlns:a16="http://schemas.microsoft.com/office/drawing/2014/main" id="{F90023B7-FB96-3A45-9F45-C1956BA1430D}"/>
                </a:ext>
              </a:extLst>
            </p:cNvPr>
            <p:cNvSpPr/>
            <p:nvPr/>
          </p:nvSpPr>
          <p:spPr>
            <a:xfrm>
              <a:off x="1066902" y="1645136"/>
              <a:ext cx="167456" cy="269382"/>
            </a:xfrm>
            <a:custGeom>
              <a:avLst/>
              <a:gdLst/>
              <a:ahLst/>
              <a:cxnLst/>
              <a:rect l="l" t="t" r="r" b="b"/>
              <a:pathLst>
                <a:path w="25153" h="40463" fill="none" extrusionOk="0">
                  <a:moveTo>
                    <a:pt x="25152" y="0"/>
                  </a:moveTo>
                  <a:cubicBezTo>
                    <a:pt x="19315" y="0"/>
                    <a:pt x="14378" y="7706"/>
                    <a:pt x="12777" y="18313"/>
                  </a:cubicBezTo>
                  <a:lnTo>
                    <a:pt x="12810" y="18113"/>
                  </a:lnTo>
                  <a:cubicBezTo>
                    <a:pt x="10542" y="32857"/>
                    <a:pt x="6372" y="40462"/>
                    <a:pt x="1" y="40462"/>
                  </a:cubicBezTo>
                  <a:lnTo>
                    <a:pt x="1" y="40462"/>
                  </a:lnTo>
                </a:path>
              </a:pathLst>
            </a:custGeom>
            <a:noFill/>
            <a:ln w="9525" cap="rnd" cmpd="sng">
              <a:solidFill>
                <a:srgbClr val="435D7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815;p66">
              <a:extLst>
                <a:ext uri="{FF2B5EF4-FFF2-40B4-BE49-F238E27FC236}">
                  <a16:creationId xmlns:a16="http://schemas.microsoft.com/office/drawing/2014/main" id="{67D30F8F-D49E-1242-9D34-C3F1CB4A113E}"/>
                </a:ext>
              </a:extLst>
            </p:cNvPr>
            <p:cNvSpPr/>
            <p:nvPr/>
          </p:nvSpPr>
          <p:spPr>
            <a:xfrm>
              <a:off x="1056023" y="1893872"/>
              <a:ext cx="40644" cy="40644"/>
            </a:xfrm>
            <a:custGeom>
              <a:avLst/>
              <a:gdLst/>
              <a:ahLst/>
              <a:cxnLst/>
              <a:rect l="l" t="t" r="r" b="b"/>
              <a:pathLst>
                <a:path w="6105" h="6105" extrusionOk="0">
                  <a:moveTo>
                    <a:pt x="3069" y="0"/>
                  </a:moveTo>
                  <a:cubicBezTo>
                    <a:pt x="1368" y="0"/>
                    <a:pt x="0" y="1368"/>
                    <a:pt x="0" y="3036"/>
                  </a:cubicBezTo>
                  <a:cubicBezTo>
                    <a:pt x="0" y="4737"/>
                    <a:pt x="1368" y="6105"/>
                    <a:pt x="3069" y="6105"/>
                  </a:cubicBezTo>
                  <a:cubicBezTo>
                    <a:pt x="4737" y="6105"/>
                    <a:pt x="6105" y="4737"/>
                    <a:pt x="6105" y="3036"/>
                  </a:cubicBezTo>
                  <a:cubicBezTo>
                    <a:pt x="6105" y="1368"/>
                    <a:pt x="4737" y="0"/>
                    <a:pt x="30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816;p66">
              <a:extLst>
                <a:ext uri="{FF2B5EF4-FFF2-40B4-BE49-F238E27FC236}">
                  <a16:creationId xmlns:a16="http://schemas.microsoft.com/office/drawing/2014/main" id="{9FADACC5-AC64-5249-83C3-1FDB09E35DE0}"/>
                </a:ext>
              </a:extLst>
            </p:cNvPr>
            <p:cNvSpPr/>
            <p:nvPr/>
          </p:nvSpPr>
          <p:spPr>
            <a:xfrm>
              <a:off x="1220365" y="2164199"/>
              <a:ext cx="28654" cy="38327"/>
            </a:xfrm>
            <a:custGeom>
              <a:avLst/>
              <a:gdLst/>
              <a:ahLst/>
              <a:cxnLst/>
              <a:rect l="l" t="t" r="r" b="b"/>
              <a:pathLst>
                <a:path w="4304" h="5757" extrusionOk="0">
                  <a:moveTo>
                    <a:pt x="509" y="0"/>
                  </a:moveTo>
                  <a:cubicBezTo>
                    <a:pt x="247" y="0"/>
                    <a:pt x="1" y="203"/>
                    <a:pt x="1" y="493"/>
                  </a:cubicBezTo>
                  <a:lnTo>
                    <a:pt x="1" y="5263"/>
                  </a:lnTo>
                  <a:cubicBezTo>
                    <a:pt x="1" y="5554"/>
                    <a:pt x="229" y="5757"/>
                    <a:pt x="482" y="5757"/>
                  </a:cubicBezTo>
                  <a:cubicBezTo>
                    <a:pt x="577" y="5757"/>
                    <a:pt x="676" y="5728"/>
                    <a:pt x="768" y="5664"/>
                  </a:cubicBezTo>
                  <a:lnTo>
                    <a:pt x="4003" y="3395"/>
                  </a:lnTo>
                  <a:cubicBezTo>
                    <a:pt x="4304" y="3195"/>
                    <a:pt x="4304" y="2795"/>
                    <a:pt x="4037" y="2595"/>
                  </a:cubicBezTo>
                  <a:lnTo>
                    <a:pt x="801" y="93"/>
                  </a:lnTo>
                  <a:cubicBezTo>
                    <a:pt x="710" y="29"/>
                    <a:pt x="608" y="0"/>
                    <a:pt x="5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817;p66">
              <a:extLst>
                <a:ext uri="{FF2B5EF4-FFF2-40B4-BE49-F238E27FC236}">
                  <a16:creationId xmlns:a16="http://schemas.microsoft.com/office/drawing/2014/main" id="{576D314A-6C8C-BA4A-870B-D9C7D265337E}"/>
                </a:ext>
              </a:extLst>
            </p:cNvPr>
            <p:cNvSpPr/>
            <p:nvPr/>
          </p:nvSpPr>
          <p:spPr>
            <a:xfrm>
              <a:off x="1220365" y="1625948"/>
              <a:ext cx="28654" cy="38467"/>
            </a:xfrm>
            <a:custGeom>
              <a:avLst/>
              <a:gdLst/>
              <a:ahLst/>
              <a:cxnLst/>
              <a:rect l="l" t="t" r="r" b="b"/>
              <a:pathLst>
                <a:path w="4304" h="5778" extrusionOk="0">
                  <a:moveTo>
                    <a:pt x="489" y="0"/>
                  </a:moveTo>
                  <a:cubicBezTo>
                    <a:pt x="234" y="0"/>
                    <a:pt x="1" y="207"/>
                    <a:pt x="1" y="514"/>
                  </a:cubicBezTo>
                  <a:lnTo>
                    <a:pt x="1" y="5284"/>
                  </a:lnTo>
                  <a:cubicBezTo>
                    <a:pt x="1" y="5574"/>
                    <a:pt x="229" y="5777"/>
                    <a:pt x="482" y="5777"/>
                  </a:cubicBezTo>
                  <a:cubicBezTo>
                    <a:pt x="577" y="5777"/>
                    <a:pt x="676" y="5748"/>
                    <a:pt x="768" y="5684"/>
                  </a:cubicBezTo>
                  <a:lnTo>
                    <a:pt x="4003" y="3382"/>
                  </a:lnTo>
                  <a:cubicBezTo>
                    <a:pt x="4304" y="3182"/>
                    <a:pt x="4304" y="2782"/>
                    <a:pt x="4037" y="2582"/>
                  </a:cubicBezTo>
                  <a:lnTo>
                    <a:pt x="801" y="113"/>
                  </a:lnTo>
                  <a:cubicBezTo>
                    <a:pt x="704" y="35"/>
                    <a:pt x="595" y="0"/>
                    <a:pt x="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52FCCFF-76C6-234C-94D5-BE6A19D3AE3D}"/>
              </a:ext>
            </a:extLst>
          </p:cNvPr>
          <p:cNvGrpSpPr/>
          <p:nvPr/>
        </p:nvGrpSpPr>
        <p:grpSpPr>
          <a:xfrm>
            <a:off x="1017323" y="255191"/>
            <a:ext cx="2106709" cy="669894"/>
            <a:chOff x="639664" y="930078"/>
            <a:chExt cx="2106709" cy="669894"/>
          </a:xfrm>
        </p:grpSpPr>
        <p:sp>
          <p:nvSpPr>
            <p:cNvPr id="81" name="Google Shape;677;p37">
              <a:extLst>
                <a:ext uri="{FF2B5EF4-FFF2-40B4-BE49-F238E27FC236}">
                  <a16:creationId xmlns:a16="http://schemas.microsoft.com/office/drawing/2014/main" id="{98993DBD-F37A-2E49-BD5D-CB313396E5EA}"/>
                </a:ext>
              </a:extLst>
            </p:cNvPr>
            <p:cNvSpPr txBox="1">
              <a:spLocks/>
            </p:cNvSpPr>
            <p:nvPr/>
          </p:nvSpPr>
          <p:spPr>
            <a:xfrm>
              <a:off x="1183239" y="930078"/>
              <a:ext cx="1563134" cy="6698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800"/>
                <a:buFont typeface="Bebas Neue"/>
                <a:buNone/>
                <a:defRPr sz="6000" b="0" i="0" u="none" strike="noStrike" cap="none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US" sz="3700" dirty="0"/>
                <a:t>COVID-19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B9846F5-9EE0-AE43-8CDC-471E4B43677A}"/>
                </a:ext>
              </a:extLst>
            </p:cNvPr>
            <p:cNvGrpSpPr/>
            <p:nvPr/>
          </p:nvGrpSpPr>
          <p:grpSpPr>
            <a:xfrm>
              <a:off x="639664" y="1018900"/>
              <a:ext cx="492457" cy="489851"/>
              <a:chOff x="428158" y="1545016"/>
              <a:chExt cx="688500" cy="639425"/>
            </a:xfrm>
          </p:grpSpPr>
          <p:sp>
            <p:nvSpPr>
              <p:cNvPr id="83" name="Google Shape;701;p39">
                <a:extLst>
                  <a:ext uri="{FF2B5EF4-FFF2-40B4-BE49-F238E27FC236}">
                    <a16:creationId xmlns:a16="http://schemas.microsoft.com/office/drawing/2014/main" id="{BAB12691-2C30-854F-A34A-8CFD5CD68427}"/>
                  </a:ext>
                </a:extLst>
              </p:cNvPr>
              <p:cNvSpPr/>
              <p:nvPr/>
            </p:nvSpPr>
            <p:spPr>
              <a:xfrm>
                <a:off x="428158" y="1545016"/>
                <a:ext cx="688500" cy="639425"/>
              </a:xfrm>
              <a:custGeom>
                <a:avLst/>
                <a:gdLst/>
                <a:ahLst/>
                <a:cxnLst/>
                <a:rect l="l" t="t" r="r" b="b"/>
                <a:pathLst>
                  <a:path w="27540" h="25577" extrusionOk="0">
                    <a:moveTo>
                      <a:pt x="13733" y="1"/>
                    </a:moveTo>
                    <a:cubicBezTo>
                      <a:pt x="7598" y="1"/>
                      <a:pt x="2193" y="4441"/>
                      <a:pt x="1156" y="10722"/>
                    </a:cubicBezTo>
                    <a:cubicBezTo>
                      <a:pt x="1" y="17683"/>
                      <a:pt x="4742" y="24248"/>
                      <a:pt x="11703" y="25403"/>
                    </a:cubicBezTo>
                    <a:cubicBezTo>
                      <a:pt x="12407" y="25520"/>
                      <a:pt x="13107" y="25576"/>
                      <a:pt x="13798" y="25576"/>
                    </a:cubicBezTo>
                    <a:cubicBezTo>
                      <a:pt x="19942" y="25576"/>
                      <a:pt x="25373" y="21113"/>
                      <a:pt x="26384" y="14856"/>
                    </a:cubicBezTo>
                    <a:cubicBezTo>
                      <a:pt x="27539" y="7895"/>
                      <a:pt x="22828" y="1299"/>
                      <a:pt x="15837" y="175"/>
                    </a:cubicBezTo>
                    <a:cubicBezTo>
                      <a:pt x="15130" y="57"/>
                      <a:pt x="14427" y="1"/>
                      <a:pt x="137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4" name="Google Shape;6575;p71">
                <a:extLst>
                  <a:ext uri="{FF2B5EF4-FFF2-40B4-BE49-F238E27FC236}">
                    <a16:creationId xmlns:a16="http://schemas.microsoft.com/office/drawing/2014/main" id="{032C3C78-6145-C444-9A65-AEE72A023685}"/>
                  </a:ext>
                </a:extLst>
              </p:cNvPr>
              <p:cNvGrpSpPr/>
              <p:nvPr/>
            </p:nvGrpSpPr>
            <p:grpSpPr>
              <a:xfrm>
                <a:off x="605525" y="1690664"/>
                <a:ext cx="350004" cy="348128"/>
                <a:chOff x="-24353075" y="3891250"/>
                <a:chExt cx="293800" cy="292225"/>
              </a:xfrm>
              <a:solidFill>
                <a:schemeClr val="accent3"/>
              </a:solidFill>
            </p:grpSpPr>
            <p:sp>
              <p:nvSpPr>
                <p:cNvPr id="85" name="Google Shape;6576;p71">
                  <a:extLst>
                    <a:ext uri="{FF2B5EF4-FFF2-40B4-BE49-F238E27FC236}">
                      <a16:creationId xmlns:a16="http://schemas.microsoft.com/office/drawing/2014/main" id="{A4DB05DC-DCB1-A846-9279-D2F0F8090866}"/>
                    </a:ext>
                  </a:extLst>
                </p:cNvPr>
                <p:cNvSpPr/>
                <p:nvPr/>
              </p:nvSpPr>
              <p:spPr>
                <a:xfrm>
                  <a:off x="-24251475" y="4012525"/>
                  <a:ext cx="88225" cy="6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" h="2616" extrusionOk="0">
                      <a:moveTo>
                        <a:pt x="725" y="1"/>
                      </a:moveTo>
                      <a:cubicBezTo>
                        <a:pt x="315" y="1"/>
                        <a:pt x="0" y="347"/>
                        <a:pt x="0" y="725"/>
                      </a:cubicBezTo>
                      <a:cubicBezTo>
                        <a:pt x="0" y="1356"/>
                        <a:pt x="1040" y="2049"/>
                        <a:pt x="1733" y="2616"/>
                      </a:cubicBezTo>
                      <a:cubicBezTo>
                        <a:pt x="2458" y="2017"/>
                        <a:pt x="3466" y="1356"/>
                        <a:pt x="3466" y="725"/>
                      </a:cubicBezTo>
                      <a:cubicBezTo>
                        <a:pt x="3529" y="410"/>
                        <a:pt x="3277" y="1"/>
                        <a:pt x="2804" y="1"/>
                      </a:cubicBezTo>
                      <a:cubicBezTo>
                        <a:pt x="2300" y="1"/>
                        <a:pt x="2111" y="599"/>
                        <a:pt x="2111" y="599"/>
                      </a:cubicBezTo>
                      <a:cubicBezTo>
                        <a:pt x="2063" y="745"/>
                        <a:pt x="1906" y="824"/>
                        <a:pt x="1753" y="824"/>
                      </a:cubicBezTo>
                      <a:cubicBezTo>
                        <a:pt x="1607" y="824"/>
                        <a:pt x="1464" y="753"/>
                        <a:pt x="1418" y="599"/>
                      </a:cubicBezTo>
                      <a:cubicBezTo>
                        <a:pt x="1418" y="568"/>
                        <a:pt x="1229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6577;p71">
                  <a:extLst>
                    <a:ext uri="{FF2B5EF4-FFF2-40B4-BE49-F238E27FC236}">
                      <a16:creationId xmlns:a16="http://schemas.microsoft.com/office/drawing/2014/main" id="{6A4A9826-62B7-0344-8395-D5C8152897D8}"/>
                    </a:ext>
                  </a:extLst>
                </p:cNvPr>
                <p:cNvSpPr/>
                <p:nvPr/>
              </p:nvSpPr>
              <p:spPr>
                <a:xfrm>
                  <a:off x="-24353075" y="3891250"/>
                  <a:ext cx="29380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2" h="11689" extrusionOk="0">
                      <a:moveTo>
                        <a:pt x="6837" y="4159"/>
                      </a:moveTo>
                      <a:cubicBezTo>
                        <a:pt x="7624" y="4159"/>
                        <a:pt x="8223" y="4789"/>
                        <a:pt x="8223" y="5576"/>
                      </a:cubicBezTo>
                      <a:cubicBezTo>
                        <a:pt x="8254" y="6616"/>
                        <a:pt x="7309" y="7183"/>
                        <a:pt x="6049" y="8223"/>
                      </a:cubicBezTo>
                      <a:cubicBezTo>
                        <a:pt x="5986" y="8286"/>
                        <a:pt x="5907" y="8317"/>
                        <a:pt x="5829" y="8317"/>
                      </a:cubicBezTo>
                      <a:cubicBezTo>
                        <a:pt x="5750" y="8317"/>
                        <a:pt x="5671" y="8286"/>
                        <a:pt x="5608" y="8223"/>
                      </a:cubicBezTo>
                      <a:cubicBezTo>
                        <a:pt x="4348" y="7183"/>
                        <a:pt x="3403" y="6585"/>
                        <a:pt x="3403" y="5576"/>
                      </a:cubicBezTo>
                      <a:cubicBezTo>
                        <a:pt x="3403" y="4789"/>
                        <a:pt x="4033" y="4159"/>
                        <a:pt x="4789" y="4159"/>
                      </a:cubicBezTo>
                      <a:cubicBezTo>
                        <a:pt x="5293" y="4159"/>
                        <a:pt x="5608" y="4411"/>
                        <a:pt x="5797" y="4663"/>
                      </a:cubicBezTo>
                      <a:cubicBezTo>
                        <a:pt x="6018" y="4411"/>
                        <a:pt x="6364" y="4159"/>
                        <a:pt x="6837" y="4159"/>
                      </a:cubicBezTo>
                      <a:close/>
                      <a:moveTo>
                        <a:pt x="4474" y="0"/>
                      </a:moveTo>
                      <a:cubicBezTo>
                        <a:pt x="3875" y="0"/>
                        <a:pt x="3466" y="473"/>
                        <a:pt x="3466" y="1008"/>
                      </a:cubicBezTo>
                      <a:lnTo>
                        <a:pt x="3466" y="3466"/>
                      </a:lnTo>
                      <a:lnTo>
                        <a:pt x="1008" y="3466"/>
                      </a:lnTo>
                      <a:cubicBezTo>
                        <a:pt x="410" y="3466"/>
                        <a:pt x="0" y="3938"/>
                        <a:pt x="0" y="4474"/>
                      </a:cubicBezTo>
                      <a:lnTo>
                        <a:pt x="0" y="7246"/>
                      </a:lnTo>
                      <a:cubicBezTo>
                        <a:pt x="0" y="7813"/>
                        <a:pt x="473" y="8254"/>
                        <a:pt x="1008" y="8254"/>
                      </a:cubicBezTo>
                      <a:lnTo>
                        <a:pt x="3466" y="8254"/>
                      </a:lnTo>
                      <a:lnTo>
                        <a:pt x="3466" y="10649"/>
                      </a:lnTo>
                      <a:cubicBezTo>
                        <a:pt x="3466" y="11247"/>
                        <a:pt x="3938" y="11688"/>
                        <a:pt x="4474" y="11688"/>
                      </a:cubicBezTo>
                      <a:lnTo>
                        <a:pt x="7246" y="11688"/>
                      </a:lnTo>
                      <a:cubicBezTo>
                        <a:pt x="7813" y="11688"/>
                        <a:pt x="8254" y="11216"/>
                        <a:pt x="8254" y="10649"/>
                      </a:cubicBezTo>
                      <a:lnTo>
                        <a:pt x="8254" y="8254"/>
                      </a:lnTo>
                      <a:lnTo>
                        <a:pt x="10680" y="8254"/>
                      </a:lnTo>
                      <a:cubicBezTo>
                        <a:pt x="11279" y="8254"/>
                        <a:pt x="11720" y="7782"/>
                        <a:pt x="11720" y="7246"/>
                      </a:cubicBezTo>
                      <a:lnTo>
                        <a:pt x="11720" y="4474"/>
                      </a:lnTo>
                      <a:cubicBezTo>
                        <a:pt x="11751" y="3938"/>
                        <a:pt x="11279" y="3466"/>
                        <a:pt x="10680" y="3466"/>
                      </a:cubicBezTo>
                      <a:lnTo>
                        <a:pt x="8254" y="3466"/>
                      </a:lnTo>
                      <a:lnTo>
                        <a:pt x="8254" y="1008"/>
                      </a:lnTo>
                      <a:cubicBezTo>
                        <a:pt x="8254" y="410"/>
                        <a:pt x="7782" y="0"/>
                        <a:pt x="724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87" name="Google Shape;641;p34">
            <a:extLst>
              <a:ext uri="{FF2B5EF4-FFF2-40B4-BE49-F238E27FC236}">
                <a16:creationId xmlns:a16="http://schemas.microsoft.com/office/drawing/2014/main" id="{E4241B4C-BDDC-1048-AC62-3171393AFF2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5797" y="2488586"/>
            <a:ext cx="1199184" cy="669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COVID-19 Patient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641;p34">
            <a:extLst>
              <a:ext uri="{FF2B5EF4-FFF2-40B4-BE49-F238E27FC236}">
                <a16:creationId xmlns:a16="http://schemas.microsoft.com/office/drawing/2014/main" id="{C3E1D0C1-4DB9-6944-AE6C-1C675B6AA45E}"/>
              </a:ext>
            </a:extLst>
          </p:cNvPr>
          <p:cNvSpPr txBox="1">
            <a:spLocks/>
          </p:cNvSpPr>
          <p:nvPr/>
        </p:nvSpPr>
        <p:spPr>
          <a:xfrm>
            <a:off x="6401310" y="2488586"/>
            <a:ext cx="2024649" cy="39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Hospital Ordering Ventilator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3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4812;p66">
            <a:extLst>
              <a:ext uri="{FF2B5EF4-FFF2-40B4-BE49-F238E27FC236}">
                <a16:creationId xmlns:a16="http://schemas.microsoft.com/office/drawing/2014/main" id="{B2146632-34BF-C849-9665-2CE02394CA32}"/>
              </a:ext>
            </a:extLst>
          </p:cNvPr>
          <p:cNvGrpSpPr/>
          <p:nvPr/>
        </p:nvGrpSpPr>
        <p:grpSpPr>
          <a:xfrm rot="5400000">
            <a:off x="3655044" y="390697"/>
            <a:ext cx="1322836" cy="3743803"/>
            <a:chOff x="1056023" y="1625948"/>
            <a:chExt cx="192995" cy="576579"/>
          </a:xfrm>
        </p:grpSpPr>
        <p:sp>
          <p:nvSpPr>
            <p:cNvPr id="75" name="Google Shape;4813;p66">
              <a:extLst>
                <a:ext uri="{FF2B5EF4-FFF2-40B4-BE49-F238E27FC236}">
                  <a16:creationId xmlns:a16="http://schemas.microsoft.com/office/drawing/2014/main" id="{45CFAE77-DAA9-0D4D-8620-80C02A4749D5}"/>
                </a:ext>
              </a:extLst>
            </p:cNvPr>
            <p:cNvSpPr/>
            <p:nvPr/>
          </p:nvSpPr>
          <p:spPr>
            <a:xfrm>
              <a:off x="1066902" y="1914079"/>
              <a:ext cx="167456" cy="269382"/>
            </a:xfrm>
            <a:custGeom>
              <a:avLst/>
              <a:gdLst/>
              <a:ahLst/>
              <a:cxnLst/>
              <a:rect l="l" t="t" r="r" b="b"/>
              <a:pathLst>
                <a:path w="25153" h="40463" fill="none" extrusionOk="0">
                  <a:moveTo>
                    <a:pt x="25152" y="40463"/>
                  </a:moveTo>
                  <a:cubicBezTo>
                    <a:pt x="19315" y="40463"/>
                    <a:pt x="14378" y="32724"/>
                    <a:pt x="12777" y="22150"/>
                  </a:cubicBezTo>
                  <a:lnTo>
                    <a:pt x="12810" y="22350"/>
                  </a:lnTo>
                  <a:cubicBezTo>
                    <a:pt x="10542" y="7606"/>
                    <a:pt x="6372" y="1"/>
                    <a:pt x="1" y="1"/>
                  </a:cubicBez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435D7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814;p66">
              <a:extLst>
                <a:ext uri="{FF2B5EF4-FFF2-40B4-BE49-F238E27FC236}">
                  <a16:creationId xmlns:a16="http://schemas.microsoft.com/office/drawing/2014/main" id="{F90023B7-FB96-3A45-9F45-C1956BA1430D}"/>
                </a:ext>
              </a:extLst>
            </p:cNvPr>
            <p:cNvSpPr/>
            <p:nvPr/>
          </p:nvSpPr>
          <p:spPr>
            <a:xfrm>
              <a:off x="1066902" y="1645136"/>
              <a:ext cx="167456" cy="269382"/>
            </a:xfrm>
            <a:custGeom>
              <a:avLst/>
              <a:gdLst/>
              <a:ahLst/>
              <a:cxnLst/>
              <a:rect l="l" t="t" r="r" b="b"/>
              <a:pathLst>
                <a:path w="25153" h="40463" fill="none" extrusionOk="0">
                  <a:moveTo>
                    <a:pt x="25152" y="0"/>
                  </a:moveTo>
                  <a:cubicBezTo>
                    <a:pt x="19315" y="0"/>
                    <a:pt x="14378" y="7706"/>
                    <a:pt x="12777" y="18313"/>
                  </a:cubicBezTo>
                  <a:lnTo>
                    <a:pt x="12810" y="18113"/>
                  </a:lnTo>
                  <a:cubicBezTo>
                    <a:pt x="10542" y="32857"/>
                    <a:pt x="6372" y="40462"/>
                    <a:pt x="1" y="40462"/>
                  </a:cubicBezTo>
                  <a:lnTo>
                    <a:pt x="1" y="40462"/>
                  </a:lnTo>
                </a:path>
              </a:pathLst>
            </a:custGeom>
            <a:noFill/>
            <a:ln w="9525" cap="rnd" cmpd="sng">
              <a:solidFill>
                <a:srgbClr val="435D7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815;p66">
              <a:extLst>
                <a:ext uri="{FF2B5EF4-FFF2-40B4-BE49-F238E27FC236}">
                  <a16:creationId xmlns:a16="http://schemas.microsoft.com/office/drawing/2014/main" id="{67D30F8F-D49E-1242-9D34-C3F1CB4A113E}"/>
                </a:ext>
              </a:extLst>
            </p:cNvPr>
            <p:cNvSpPr/>
            <p:nvPr/>
          </p:nvSpPr>
          <p:spPr>
            <a:xfrm>
              <a:off x="1056023" y="1893872"/>
              <a:ext cx="40644" cy="40644"/>
            </a:xfrm>
            <a:custGeom>
              <a:avLst/>
              <a:gdLst/>
              <a:ahLst/>
              <a:cxnLst/>
              <a:rect l="l" t="t" r="r" b="b"/>
              <a:pathLst>
                <a:path w="6105" h="6105" extrusionOk="0">
                  <a:moveTo>
                    <a:pt x="3069" y="0"/>
                  </a:moveTo>
                  <a:cubicBezTo>
                    <a:pt x="1368" y="0"/>
                    <a:pt x="0" y="1368"/>
                    <a:pt x="0" y="3036"/>
                  </a:cubicBezTo>
                  <a:cubicBezTo>
                    <a:pt x="0" y="4737"/>
                    <a:pt x="1368" y="6105"/>
                    <a:pt x="3069" y="6105"/>
                  </a:cubicBezTo>
                  <a:cubicBezTo>
                    <a:pt x="4737" y="6105"/>
                    <a:pt x="6105" y="4737"/>
                    <a:pt x="6105" y="3036"/>
                  </a:cubicBezTo>
                  <a:cubicBezTo>
                    <a:pt x="6105" y="1368"/>
                    <a:pt x="4737" y="0"/>
                    <a:pt x="30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816;p66">
              <a:extLst>
                <a:ext uri="{FF2B5EF4-FFF2-40B4-BE49-F238E27FC236}">
                  <a16:creationId xmlns:a16="http://schemas.microsoft.com/office/drawing/2014/main" id="{9FADACC5-AC64-5249-83C3-1FDB09E35DE0}"/>
                </a:ext>
              </a:extLst>
            </p:cNvPr>
            <p:cNvSpPr/>
            <p:nvPr/>
          </p:nvSpPr>
          <p:spPr>
            <a:xfrm>
              <a:off x="1220365" y="2164199"/>
              <a:ext cx="28654" cy="38327"/>
            </a:xfrm>
            <a:custGeom>
              <a:avLst/>
              <a:gdLst/>
              <a:ahLst/>
              <a:cxnLst/>
              <a:rect l="l" t="t" r="r" b="b"/>
              <a:pathLst>
                <a:path w="4304" h="5757" extrusionOk="0">
                  <a:moveTo>
                    <a:pt x="509" y="0"/>
                  </a:moveTo>
                  <a:cubicBezTo>
                    <a:pt x="247" y="0"/>
                    <a:pt x="1" y="203"/>
                    <a:pt x="1" y="493"/>
                  </a:cubicBezTo>
                  <a:lnTo>
                    <a:pt x="1" y="5263"/>
                  </a:lnTo>
                  <a:cubicBezTo>
                    <a:pt x="1" y="5554"/>
                    <a:pt x="229" y="5757"/>
                    <a:pt x="482" y="5757"/>
                  </a:cubicBezTo>
                  <a:cubicBezTo>
                    <a:pt x="577" y="5757"/>
                    <a:pt x="676" y="5728"/>
                    <a:pt x="768" y="5664"/>
                  </a:cubicBezTo>
                  <a:lnTo>
                    <a:pt x="4003" y="3395"/>
                  </a:lnTo>
                  <a:cubicBezTo>
                    <a:pt x="4304" y="3195"/>
                    <a:pt x="4304" y="2795"/>
                    <a:pt x="4037" y="2595"/>
                  </a:cubicBezTo>
                  <a:lnTo>
                    <a:pt x="801" y="93"/>
                  </a:lnTo>
                  <a:cubicBezTo>
                    <a:pt x="710" y="29"/>
                    <a:pt x="608" y="0"/>
                    <a:pt x="5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817;p66">
              <a:extLst>
                <a:ext uri="{FF2B5EF4-FFF2-40B4-BE49-F238E27FC236}">
                  <a16:creationId xmlns:a16="http://schemas.microsoft.com/office/drawing/2014/main" id="{576D314A-6C8C-BA4A-870B-D9C7D265337E}"/>
                </a:ext>
              </a:extLst>
            </p:cNvPr>
            <p:cNvSpPr/>
            <p:nvPr/>
          </p:nvSpPr>
          <p:spPr>
            <a:xfrm>
              <a:off x="1220365" y="1625948"/>
              <a:ext cx="28654" cy="38467"/>
            </a:xfrm>
            <a:custGeom>
              <a:avLst/>
              <a:gdLst/>
              <a:ahLst/>
              <a:cxnLst/>
              <a:rect l="l" t="t" r="r" b="b"/>
              <a:pathLst>
                <a:path w="4304" h="5778" extrusionOk="0">
                  <a:moveTo>
                    <a:pt x="489" y="0"/>
                  </a:moveTo>
                  <a:cubicBezTo>
                    <a:pt x="234" y="0"/>
                    <a:pt x="1" y="207"/>
                    <a:pt x="1" y="514"/>
                  </a:cubicBezTo>
                  <a:lnTo>
                    <a:pt x="1" y="5284"/>
                  </a:lnTo>
                  <a:cubicBezTo>
                    <a:pt x="1" y="5574"/>
                    <a:pt x="229" y="5777"/>
                    <a:pt x="482" y="5777"/>
                  </a:cubicBezTo>
                  <a:cubicBezTo>
                    <a:pt x="577" y="5777"/>
                    <a:pt x="676" y="5748"/>
                    <a:pt x="768" y="5684"/>
                  </a:cubicBezTo>
                  <a:lnTo>
                    <a:pt x="4003" y="3382"/>
                  </a:lnTo>
                  <a:cubicBezTo>
                    <a:pt x="4304" y="3182"/>
                    <a:pt x="4304" y="2782"/>
                    <a:pt x="4037" y="2582"/>
                  </a:cubicBezTo>
                  <a:lnTo>
                    <a:pt x="801" y="113"/>
                  </a:lnTo>
                  <a:cubicBezTo>
                    <a:pt x="704" y="35"/>
                    <a:pt x="595" y="0"/>
                    <a:pt x="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677;p37">
            <a:extLst>
              <a:ext uri="{FF2B5EF4-FFF2-40B4-BE49-F238E27FC236}">
                <a16:creationId xmlns:a16="http://schemas.microsoft.com/office/drawing/2014/main" id="{98993DBD-F37A-2E49-BD5D-CB313396E5EA}"/>
              </a:ext>
            </a:extLst>
          </p:cNvPr>
          <p:cNvSpPr txBox="1">
            <a:spLocks/>
          </p:cNvSpPr>
          <p:nvPr/>
        </p:nvSpPr>
        <p:spPr>
          <a:xfrm>
            <a:off x="1560898" y="255191"/>
            <a:ext cx="1563134" cy="66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Bebas Neue"/>
              <a:buNone/>
              <a:defRPr sz="6000" b="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700" dirty="0"/>
              <a:t>banking</a:t>
            </a:r>
          </a:p>
        </p:txBody>
      </p:sp>
      <p:sp>
        <p:nvSpPr>
          <p:cNvPr id="83" name="Google Shape;701;p39">
            <a:extLst>
              <a:ext uri="{FF2B5EF4-FFF2-40B4-BE49-F238E27FC236}">
                <a16:creationId xmlns:a16="http://schemas.microsoft.com/office/drawing/2014/main" id="{BAB12691-2C30-854F-A34A-8CFD5CD68427}"/>
              </a:ext>
            </a:extLst>
          </p:cNvPr>
          <p:cNvSpPr/>
          <p:nvPr/>
        </p:nvSpPr>
        <p:spPr>
          <a:xfrm>
            <a:off x="1017323" y="344013"/>
            <a:ext cx="492457" cy="489851"/>
          </a:xfrm>
          <a:custGeom>
            <a:avLst/>
            <a:gdLst/>
            <a:ahLst/>
            <a:cxnLst/>
            <a:rect l="l" t="t" r="r" b="b"/>
            <a:pathLst>
              <a:path w="27540" h="25577" extrusionOk="0">
                <a:moveTo>
                  <a:pt x="13733" y="1"/>
                </a:moveTo>
                <a:cubicBezTo>
                  <a:pt x="7598" y="1"/>
                  <a:pt x="2193" y="4441"/>
                  <a:pt x="1156" y="10722"/>
                </a:cubicBezTo>
                <a:cubicBezTo>
                  <a:pt x="1" y="17683"/>
                  <a:pt x="4742" y="24248"/>
                  <a:pt x="11703" y="25403"/>
                </a:cubicBezTo>
                <a:cubicBezTo>
                  <a:pt x="12407" y="25520"/>
                  <a:pt x="13107" y="25576"/>
                  <a:pt x="13798" y="25576"/>
                </a:cubicBezTo>
                <a:cubicBezTo>
                  <a:pt x="19942" y="25576"/>
                  <a:pt x="25373" y="21113"/>
                  <a:pt x="26384" y="14856"/>
                </a:cubicBezTo>
                <a:cubicBezTo>
                  <a:pt x="27539" y="7895"/>
                  <a:pt x="22828" y="1299"/>
                  <a:pt x="15837" y="175"/>
                </a:cubicBezTo>
                <a:cubicBezTo>
                  <a:pt x="15130" y="57"/>
                  <a:pt x="14427" y="1"/>
                  <a:pt x="137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641;p34">
            <a:extLst>
              <a:ext uri="{FF2B5EF4-FFF2-40B4-BE49-F238E27FC236}">
                <a16:creationId xmlns:a16="http://schemas.microsoft.com/office/drawing/2014/main" id="{E4241B4C-BDDC-1048-AC62-3171393AFF2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00552" y="2611644"/>
            <a:ext cx="1064078" cy="435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Deposits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641;p34">
            <a:extLst>
              <a:ext uri="{FF2B5EF4-FFF2-40B4-BE49-F238E27FC236}">
                <a16:creationId xmlns:a16="http://schemas.microsoft.com/office/drawing/2014/main" id="{C3E1D0C1-4DB9-6944-AE6C-1C675B6AA45E}"/>
              </a:ext>
            </a:extLst>
          </p:cNvPr>
          <p:cNvSpPr txBox="1">
            <a:spLocks/>
          </p:cNvSpPr>
          <p:nvPr/>
        </p:nvSpPr>
        <p:spPr>
          <a:xfrm>
            <a:off x="6279090" y="2627317"/>
            <a:ext cx="1283564" cy="39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Transfers</a:t>
            </a:r>
          </a:p>
        </p:txBody>
      </p:sp>
      <p:sp>
        <p:nvSpPr>
          <p:cNvPr id="19" name="Google Shape;696;p39">
            <a:extLst>
              <a:ext uri="{FF2B5EF4-FFF2-40B4-BE49-F238E27FC236}">
                <a16:creationId xmlns:a16="http://schemas.microsoft.com/office/drawing/2014/main" id="{174F7257-57FD-0B48-B18B-23A3FB562318}"/>
              </a:ext>
            </a:extLst>
          </p:cNvPr>
          <p:cNvSpPr txBox="1">
            <a:spLocks/>
          </p:cNvSpPr>
          <p:nvPr/>
        </p:nvSpPr>
        <p:spPr>
          <a:xfrm>
            <a:off x="984745" y="258658"/>
            <a:ext cx="544349" cy="53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454150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3"/>
          <p:cNvSpPr txBox="1">
            <a:spLocks noGrp="1"/>
          </p:cNvSpPr>
          <p:nvPr>
            <p:ph type="title"/>
          </p:nvPr>
        </p:nvSpPr>
        <p:spPr>
          <a:xfrm>
            <a:off x="749676" y="256036"/>
            <a:ext cx="77178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graphicFrame>
        <p:nvGraphicFramePr>
          <p:cNvPr id="826" name="Google Shape;826;p43"/>
          <p:cNvGraphicFramePr/>
          <p:nvPr>
            <p:extLst>
              <p:ext uri="{D42A27DB-BD31-4B8C-83A1-F6EECF244321}">
                <p14:modId xmlns:p14="http://schemas.microsoft.com/office/powerpoint/2010/main" val="3055484988"/>
              </p:ext>
            </p:extLst>
          </p:nvPr>
        </p:nvGraphicFramePr>
        <p:xfrm>
          <a:off x="1445035" y="1037284"/>
          <a:ext cx="6253930" cy="3505080"/>
        </p:xfrm>
        <a:graphic>
          <a:graphicData uri="http://schemas.openxmlformats.org/drawingml/2006/table">
            <a:tbl>
              <a:tblPr>
                <a:noFill/>
                <a:tableStyleId>{A7EC45CE-FB5B-4652-84ED-562F2863BA20}</a:tableStyleId>
              </a:tblPr>
              <a:tblGrid>
                <a:gridCol w="3292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89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               Proposition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     CTL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65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dirty="0">
                          <a:solidFill>
                            <a:schemeClr val="accen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someone who is a high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>
                          <a:solidFill>
                            <a:schemeClr val="accen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C</a:t>
                      </a:r>
                      <a:r>
                        <a:rPr lang="en" sz="2100" dirty="0">
                          <a:solidFill>
                            <a:schemeClr val="accen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ovid-19 risk to others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>
                          <a:solidFill>
                            <a:schemeClr val="accen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W</a:t>
                      </a:r>
                      <a:r>
                        <a:rPr lang="en" sz="2100" dirty="0">
                          <a:solidFill>
                            <a:schemeClr val="accen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ill never be at home</a:t>
                      </a:r>
                      <a:endParaRPr sz="2100" dirty="0">
                        <a:solidFill>
                          <a:schemeClr val="accen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600" dirty="0">
                          <a:solidFill>
                            <a:schemeClr val="accent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Bebas Neue"/>
                          <a:sym typeface="Bebas Neue"/>
                        </a:rPr>
                        <a:t> AG</a:t>
                      </a:r>
                      <a:r>
                        <a:rPr lang="en-US" sz="16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Arial"/>
                          <a:sym typeface="Arial"/>
                        </a:rPr>
                        <a:t>¬</a:t>
                      </a:r>
                      <a:r>
                        <a:rPr lang="en" sz="1600" dirty="0">
                          <a:solidFill>
                            <a:schemeClr val="accent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Bebas Neue"/>
                          <a:sym typeface="Bebas Neue"/>
                        </a:rPr>
                        <a:t>(p</a:t>
                      </a:r>
                      <a:r>
                        <a:rPr lang="en-US" sz="16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Arial"/>
                          <a:sym typeface="Arial"/>
                        </a:rPr>
                        <a:t>∧</a:t>
                      </a:r>
                      <a:r>
                        <a:rPr lang="en" sz="1600" dirty="0">
                          <a:solidFill>
                            <a:schemeClr val="accent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Bebas Neue"/>
                          <a:sym typeface="Bebas Neue"/>
                        </a:rPr>
                        <a:t>q)</a:t>
                      </a:r>
                      <a:endParaRPr lang="en-US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7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>
                          <a:solidFill>
                            <a:schemeClr val="dk2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I</a:t>
                      </a:r>
                      <a:r>
                        <a:rPr lang="en" sz="2100" dirty="0">
                          <a:solidFill>
                            <a:schemeClr val="dk2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f a ventilator is requested,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dirty="0">
                          <a:solidFill>
                            <a:schemeClr val="dk2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it will eventually be available</a:t>
                      </a:r>
                      <a:endParaRPr sz="2100" dirty="0">
                        <a:solidFill>
                          <a:schemeClr val="accen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accent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Bebas Neue"/>
                          <a:sym typeface="Bebas Neue"/>
                        </a:rPr>
                        <a:t>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Bebas Neue"/>
                          <a:sym typeface="Bebas Neue"/>
                        </a:rPr>
                        <a:t>AG(p</a:t>
                      </a:r>
                      <a:r>
                        <a:rPr lang="en-US" sz="16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Arial"/>
                          <a:sym typeface="Arial"/>
                        </a:rPr>
                        <a:t>→</a:t>
                      </a:r>
                      <a:r>
                        <a:rPr lang="en" sz="1600" b="0" i="0" u="none" strike="noStrike" cap="none" dirty="0">
                          <a:solidFill>
                            <a:schemeClr val="accent1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Arial"/>
                          <a:sym typeface="Bebas Neue"/>
                        </a:rPr>
                        <a:t>AF(q)</a:t>
                      </a:r>
                      <a:r>
                        <a:rPr lang="en" sz="1600" dirty="0">
                          <a:solidFill>
                            <a:schemeClr val="accent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Bebas Neue"/>
                          <a:sym typeface="Bebas Neue"/>
                        </a:rPr>
                        <a:t>)</a:t>
                      </a:r>
                      <a:endParaRPr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>
                          <a:solidFill>
                            <a:schemeClr val="dk2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Transfer buffer is always null until the checks’ array size is zero &amp; the check buffer is closed</a:t>
                      </a:r>
                      <a:endParaRPr sz="2100" dirty="0">
                        <a:solidFill>
                          <a:schemeClr val="accen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accent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Bebas Neue"/>
                          <a:sym typeface="Bebas Neue"/>
                        </a:rPr>
                        <a:t> </a:t>
                      </a:r>
                      <a:r>
                        <a:rPr lang="en" sz="1600" dirty="0">
                          <a:solidFill>
                            <a:schemeClr val="accent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Bebas Neue"/>
                          <a:sym typeface="Bebas Neue"/>
                        </a:rPr>
                        <a:t>A[</a:t>
                      </a:r>
                      <a:r>
                        <a:rPr lang="en-US" sz="16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Arial"/>
                          <a:sym typeface="Arial"/>
                        </a:rPr>
                        <a:t>¬p U q∧¬</a:t>
                      </a:r>
                      <a:r>
                        <a:rPr lang="en" sz="1600" b="0" i="0" u="none" strike="noStrike" cap="none" dirty="0">
                          <a:solidFill>
                            <a:schemeClr val="accent1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Arial"/>
                          <a:sym typeface="Bebas Neue"/>
                        </a:rPr>
                        <a:t>r]</a:t>
                      </a:r>
                      <a:endParaRPr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dirty="0">
                        <a:solidFill>
                          <a:schemeClr val="accen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eing Thesis Defense by Slidesgo">
  <a:themeElements>
    <a:clrScheme name="Simple Light">
      <a:dk1>
        <a:srgbClr val="1E343F"/>
      </a:dk1>
      <a:lt1>
        <a:srgbClr val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2352</TotalTime>
  <Words>451</Words>
  <Application>Microsoft Macintosh PowerPoint</Application>
  <PresentationFormat>On-screen Show (16:9)</PresentationFormat>
  <Paragraphs>90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Bebas Neue</vt:lpstr>
      <vt:lpstr>Nunito</vt:lpstr>
      <vt:lpstr>Roboto Condensed</vt:lpstr>
      <vt:lpstr>Geing Thesis Defense by Slidesgo</vt:lpstr>
      <vt:lpstr>Rigorous analysis of Combined software processes via runtime verification</vt:lpstr>
      <vt:lpstr>problem</vt:lpstr>
      <vt:lpstr>We want an automatic way to combine two processes written by different people and to check for common properties.</vt:lpstr>
      <vt:lpstr>Parallel</vt:lpstr>
      <vt:lpstr>Covid-19</vt:lpstr>
      <vt:lpstr>PowerPoint Presentation</vt:lpstr>
      <vt:lpstr>PowerPoint Presentation</vt:lpstr>
      <vt:lpstr>PowerPoint Presentation</vt:lpstr>
      <vt:lpstr>models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GEING THESIS DEFENSE</dc:title>
  <cp:lastModifiedBy>Lisa Govan</cp:lastModifiedBy>
  <cp:revision>60</cp:revision>
  <dcterms:modified xsi:type="dcterms:W3CDTF">2021-04-13T14:15:35Z</dcterms:modified>
</cp:coreProperties>
</file>