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5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01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5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77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6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92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3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4242-45A1-4FED-8E36-16DACA373087}" type="datetimeFigureOut">
              <a:rPr lang="en-AU" smtClean="0"/>
              <a:t>19/12/2019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0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ive.fanfooty.com.au/game/2019/7105-cats-eag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FB70F-DBEA-4983-B99C-0413A2CC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AU" b="1">
                <a:solidFill>
                  <a:schemeClr val="bg1"/>
                </a:solidFill>
              </a:rPr>
              <a:t>Statistical Analysis and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4D8A-DE4B-41DA-837F-BE256E19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Mark Richards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2032BD4-0232-4038-9D71-C3775758B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586220"/>
            <a:ext cx="4047843" cy="23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AC3B-0FEB-4980-A5F9-3E3DC1F1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D8C7-D2D9-4C2E-8A95-EDEA0D17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2010-2019 Player and Match data scraped from fanfooty.com.au </a:t>
            </a:r>
            <a:br>
              <a:rPr lang="en-AU" dirty="0"/>
            </a:br>
            <a:r>
              <a:rPr lang="en-AU" dirty="0"/>
              <a:t>e.g. </a:t>
            </a:r>
            <a:r>
              <a:rPr lang="en-AU" dirty="0">
                <a:hlinkClick r:id="rId2"/>
              </a:rPr>
              <a:t>http://live.fanfooty.com.au/game/2019/7105-cats-eagles.html</a:t>
            </a:r>
            <a:r>
              <a:rPr lang="en-AU" dirty="0"/>
              <a:t> </a:t>
            </a:r>
          </a:p>
          <a:p>
            <a:r>
              <a:rPr lang="en-AU" dirty="0"/>
              <a:t>Can merge with player lists to get Age, Height,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B4B4-F59F-4C6F-8225-0EF9B4792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49" y="3434923"/>
            <a:ext cx="778301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AC3B-0FEB-4980-A5F9-3E3DC1F1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What insights can be gathered from 10 years of AFL statistics and fantasy scores?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D8C7-D2D9-4C2E-8A95-EDEA0D17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AU" b="1" dirty="0"/>
              <a:t>Fantasy…</a:t>
            </a:r>
          </a:p>
          <a:p>
            <a:pPr fontAlgn="base"/>
            <a:r>
              <a:rPr lang="en-AU" dirty="0"/>
              <a:t>What is the best fantasy scoring method? Which is the strongest indication that a team will win?</a:t>
            </a:r>
          </a:p>
          <a:p>
            <a:pPr fontAlgn="base"/>
            <a:r>
              <a:rPr lang="en-AU" dirty="0"/>
              <a:t>Predict future Fantasy scores for players</a:t>
            </a:r>
          </a:p>
          <a:p>
            <a:pPr marL="0" indent="0" fontAlgn="base">
              <a:buNone/>
            </a:pPr>
            <a:r>
              <a:rPr lang="en-AU" b="1" dirty="0"/>
              <a:t>From a Coach’s perspective…</a:t>
            </a:r>
          </a:p>
          <a:p>
            <a:pPr fontAlgn="base"/>
            <a:r>
              <a:rPr lang="en-AU" dirty="0"/>
              <a:t>What stats are most important for winning games?</a:t>
            </a:r>
          </a:p>
          <a:p>
            <a:pPr fontAlgn="base"/>
            <a:r>
              <a:rPr lang="en-AU" dirty="0"/>
              <a:t>What stats are most important at different grounds? Playing conditions?</a:t>
            </a:r>
          </a:p>
          <a:p>
            <a:pPr marL="0" indent="0" fontAlgn="base">
              <a:buNone/>
            </a:pPr>
            <a:r>
              <a:rPr lang="en-AU" b="1" dirty="0"/>
              <a:t>Betting…</a:t>
            </a:r>
          </a:p>
          <a:p>
            <a:pPr fontAlgn="base"/>
            <a:r>
              <a:rPr lang="en-AU" dirty="0"/>
              <a:t>Predict the result of matches based on player stats</a:t>
            </a:r>
          </a:p>
          <a:p>
            <a:pPr marL="0" indent="0" fontAlgn="base">
              <a:buNone/>
            </a:pPr>
            <a:r>
              <a:rPr lang="en-AU" b="1" dirty="0"/>
              <a:t>AFL Management…</a:t>
            </a:r>
          </a:p>
          <a:p>
            <a:pPr fontAlgn="base"/>
            <a:r>
              <a:rPr lang="en-AU" dirty="0"/>
              <a:t>What impact do mid-game injuries have on match results?</a:t>
            </a:r>
          </a:p>
        </p:txBody>
      </p:sp>
    </p:spTree>
    <p:extLst>
      <p:ext uri="{BB962C8B-B14F-4D97-AF65-F5344CB8AC3E}">
        <p14:creationId xmlns:p14="http://schemas.microsoft.com/office/powerpoint/2010/main" val="329936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Statistical Analysis and Discovery</vt:lpstr>
      <vt:lpstr>The Data</vt:lpstr>
      <vt:lpstr>What insights can be gathered from 10 years of AFL statistics and fantasy scores?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and Discovery</dc:title>
  <dc:creator>Mark Richards</dc:creator>
  <cp:lastModifiedBy>Mark Richards</cp:lastModifiedBy>
  <cp:revision>4</cp:revision>
  <dcterms:created xsi:type="dcterms:W3CDTF">2019-12-19T03:03:19Z</dcterms:created>
  <dcterms:modified xsi:type="dcterms:W3CDTF">2019-12-19T07:18:59Z</dcterms:modified>
</cp:coreProperties>
</file>