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242-45A1-4FED-8E36-16DACA373087}" type="datetimeFigureOut">
              <a:rPr lang="en-AU" smtClean="0"/>
              <a:t>10/02/2020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53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242-45A1-4FED-8E36-16DACA373087}" type="datetimeFigureOut">
              <a:rPr lang="en-AU" smtClean="0"/>
              <a:t>10/02/2020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01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242-45A1-4FED-8E36-16DACA373087}" type="datetimeFigureOut">
              <a:rPr lang="en-AU" smtClean="0"/>
              <a:t>10/02/2020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952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242-45A1-4FED-8E36-16DACA373087}" type="datetimeFigureOut">
              <a:rPr lang="en-AU" smtClean="0"/>
              <a:t>10/02/2020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37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242-45A1-4FED-8E36-16DACA373087}" type="datetimeFigureOut">
              <a:rPr lang="en-AU" smtClean="0"/>
              <a:t>10/02/2020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777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242-45A1-4FED-8E36-16DACA373087}" type="datetimeFigureOut">
              <a:rPr lang="en-AU" smtClean="0"/>
              <a:t>10/02/2020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69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242-45A1-4FED-8E36-16DACA373087}" type="datetimeFigureOut">
              <a:rPr lang="en-AU" smtClean="0"/>
              <a:t>10/02/2020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92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242-45A1-4FED-8E36-16DACA373087}" type="datetimeFigureOut">
              <a:rPr lang="en-AU" smtClean="0"/>
              <a:t>10/02/2020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36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242-45A1-4FED-8E36-16DACA373087}" type="datetimeFigureOut">
              <a:rPr lang="en-AU" smtClean="0"/>
              <a:t>10/02/2020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242-45A1-4FED-8E36-16DACA373087}" type="datetimeFigureOut">
              <a:rPr lang="en-AU" smtClean="0"/>
              <a:t>10/02/2020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78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4242-45A1-4FED-8E36-16DACA373087}" type="datetimeFigureOut">
              <a:rPr lang="en-AU" smtClean="0"/>
              <a:t>10/02/2020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4242-45A1-4FED-8E36-16DACA373087}" type="datetimeFigureOut">
              <a:rPr lang="en-AU" smtClean="0"/>
              <a:t>10/02/2020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9B8AC-A029-439B-8941-854A92D96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109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MichaelCWillson/status/1117319734033305600?s=2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FB70F-DBEA-4983-B99C-0413A2CC3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8468" y="1268963"/>
            <a:ext cx="4645250" cy="4001269"/>
          </a:xfrm>
        </p:spPr>
        <p:txBody>
          <a:bodyPr anchor="b">
            <a:normAutofit/>
          </a:bodyPr>
          <a:lstStyle/>
          <a:p>
            <a:r>
              <a:rPr lang="en-AU" sz="6600" b="1" dirty="0">
                <a:solidFill>
                  <a:schemeClr val="bg1"/>
                </a:solidFill>
              </a:rPr>
              <a:t>AFL Fantasy Football</a:t>
            </a:r>
            <a:r>
              <a:rPr lang="en-AU" b="1" dirty="0">
                <a:solidFill>
                  <a:schemeClr val="bg1"/>
                </a:solidFill>
              </a:rPr>
              <a:t> </a:t>
            </a:r>
            <a:r>
              <a:rPr lang="en-AU" sz="5400" dirty="0">
                <a:solidFill>
                  <a:schemeClr val="bg1"/>
                </a:solidFill>
              </a:rPr>
              <a:t>Analysis &amp; Prediction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34D8A-DE4B-41DA-837F-BE256E19B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8467" y="5348052"/>
            <a:ext cx="4645250" cy="1147863"/>
          </a:xfrm>
        </p:spPr>
        <p:txBody>
          <a:bodyPr anchor="t">
            <a:norm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Mark Richards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243DE15F-47D8-47B2-B81D-BD49C4C83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85" y="520116"/>
            <a:ext cx="3999017" cy="46805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351BB4C-1B39-4EB6-9E20-C27D0FA5B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656" y="362085"/>
            <a:ext cx="2406871" cy="1377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7596F6-B153-42BC-B62B-B833DEDF8F0D}"/>
              </a:ext>
            </a:extLst>
          </p:cNvPr>
          <p:cNvSpPr txBox="1"/>
          <p:nvPr/>
        </p:nvSpPr>
        <p:spPr>
          <a:xfrm>
            <a:off x="658120" y="5139427"/>
            <a:ext cx="2812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Photo credit: Michael Wilson (</a:t>
            </a:r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3486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AC3B-0FEB-4980-A5F9-3E3DC1F1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b="1" dirty="0"/>
              <a:t>First off… What is Fantasy Football?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D8C7-D2D9-4C2E-8A95-EDEA0D17A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399"/>
            <a:ext cx="5657850" cy="464256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AU" dirty="0"/>
              <a:t>Players are awarded points for certain acts or stats during a match</a:t>
            </a:r>
          </a:p>
          <a:p>
            <a:pPr fontAlgn="base"/>
            <a:r>
              <a:rPr lang="en-AU" dirty="0"/>
              <a:t>1 kick ≈ 3 points</a:t>
            </a:r>
          </a:p>
          <a:p>
            <a:pPr fontAlgn="base"/>
            <a:r>
              <a:rPr lang="en-AU" dirty="0"/>
              <a:t>1 handball ≈ 1 point</a:t>
            </a:r>
          </a:p>
          <a:p>
            <a:pPr fontAlgn="base"/>
            <a:r>
              <a:rPr lang="en-AU" dirty="0"/>
              <a:t>1 goal ≈ 8 points</a:t>
            </a:r>
          </a:p>
        </p:txBody>
      </p:sp>
    </p:spTree>
    <p:extLst>
      <p:ext uri="{BB962C8B-B14F-4D97-AF65-F5344CB8AC3E}">
        <p14:creationId xmlns:p14="http://schemas.microsoft.com/office/powerpoint/2010/main" val="329936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AC3B-0FEB-4980-A5F9-3E3DC1F1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b="1" dirty="0"/>
              <a:t>What is Fantasy Football?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27357D-32EA-4DE2-B688-98C61ABB47CB}"/>
              </a:ext>
            </a:extLst>
          </p:cNvPr>
          <p:cNvSpPr txBox="1">
            <a:spLocks/>
          </p:cNvSpPr>
          <p:nvPr/>
        </p:nvSpPr>
        <p:spPr>
          <a:xfrm>
            <a:off x="838200" y="1534399"/>
            <a:ext cx="5657850" cy="464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AU" dirty="0"/>
              <a:t>YOU become the coach</a:t>
            </a:r>
          </a:p>
          <a:p>
            <a:pPr fontAlgn="base"/>
            <a:r>
              <a:rPr lang="en-AU" dirty="0"/>
              <a:t>Each week you are responsible for choosing a team of players</a:t>
            </a:r>
          </a:p>
          <a:p>
            <a:pPr fontAlgn="base"/>
            <a:r>
              <a:rPr lang="en-AU" dirty="0"/>
              <a:t>Highest points wins!</a:t>
            </a:r>
          </a:p>
          <a:p>
            <a:pPr fontAlgn="base"/>
            <a:r>
              <a:rPr lang="en-AU" dirty="0"/>
              <a:t>A.K.A Sport for nerds </a:t>
            </a:r>
            <a:br>
              <a:rPr lang="en-AU" dirty="0"/>
            </a:br>
            <a:r>
              <a:rPr lang="en-AU" dirty="0"/>
              <a:t>(Dungeons and Dragons for Jocks)</a:t>
            </a:r>
          </a:p>
          <a:p>
            <a:pPr fontAlgn="base"/>
            <a:r>
              <a:rPr lang="en-AU" dirty="0"/>
              <a:t>This normally results in a very competitive bunch of people</a:t>
            </a:r>
          </a:p>
          <a:p>
            <a:pPr fontAlgn="base"/>
            <a:endParaRPr lang="en-AU" dirty="0"/>
          </a:p>
          <a:p>
            <a:pPr marL="0" indent="0" fontAlgn="base">
              <a:buNone/>
            </a:pPr>
            <a:endParaRPr lang="en-AU" dirty="0"/>
          </a:p>
          <a:p>
            <a:pPr marL="0" indent="0" fontAlgn="base">
              <a:buNone/>
            </a:pPr>
            <a:endParaRPr lang="en-AU" dirty="0"/>
          </a:p>
        </p:txBody>
      </p:sp>
      <p:pic>
        <p:nvPicPr>
          <p:cNvPr id="16" name="Picture 4" descr="Image may contain: 8 people, including Anthony Melino and Simon Minness, people smiling">
            <a:extLst>
              <a:ext uri="{FF2B5EF4-FFF2-40B4-BE49-F238E27FC236}">
                <a16:creationId xmlns:a16="http://schemas.microsoft.com/office/drawing/2014/main" id="{434D0916-8000-4F31-9DCF-D095C9D692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9" r="12607"/>
          <a:stretch/>
        </p:blipFill>
        <p:spPr bwMode="auto">
          <a:xfrm>
            <a:off x="9159739" y="1465810"/>
            <a:ext cx="2709772" cy="225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Image may contain: 8 people, including Simon Minness, Anthony Melino and Paul McGrath, people smiling">
            <a:extLst>
              <a:ext uri="{FF2B5EF4-FFF2-40B4-BE49-F238E27FC236}">
                <a16:creationId xmlns:a16="http://schemas.microsoft.com/office/drawing/2014/main" id="{32C55C70-E21F-4B3A-BD00-E489D038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3726082"/>
            <a:ext cx="2685177" cy="268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No photo description available.">
            <a:extLst>
              <a:ext uri="{FF2B5EF4-FFF2-40B4-BE49-F238E27FC236}">
                <a16:creationId xmlns:a16="http://schemas.microsoft.com/office/drawing/2014/main" id="{4F6FC695-155F-424F-BF40-553BC1851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28"/>
          <a:stretch/>
        </p:blipFill>
        <p:spPr bwMode="auto">
          <a:xfrm>
            <a:off x="6496050" y="1475226"/>
            <a:ext cx="2685177" cy="22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8F6F38AA-259B-4238-B3D5-B626C81C5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227" y="3726082"/>
            <a:ext cx="2688284" cy="268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CE909B2-BC34-4DDC-B776-3F9AC4832B3A}"/>
              </a:ext>
            </a:extLst>
          </p:cNvPr>
          <p:cNvSpPr/>
          <p:nvPr/>
        </p:nvSpPr>
        <p:spPr>
          <a:xfrm rot="835928">
            <a:off x="8378705" y="4061892"/>
            <a:ext cx="1887294" cy="5552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46F32F-7240-4C0A-9DB6-AEC0EF81F534}"/>
              </a:ext>
            </a:extLst>
          </p:cNvPr>
          <p:cNvSpPr/>
          <p:nvPr/>
        </p:nvSpPr>
        <p:spPr>
          <a:xfrm>
            <a:off x="6286721" y="3285155"/>
            <a:ext cx="2476500" cy="13255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Yes that’s me as a wooden spoon after I finished last the previous year…</a:t>
            </a:r>
          </a:p>
        </p:txBody>
      </p:sp>
    </p:spTree>
    <p:extLst>
      <p:ext uri="{BB962C8B-B14F-4D97-AF65-F5344CB8AC3E}">
        <p14:creationId xmlns:p14="http://schemas.microsoft.com/office/powerpoint/2010/main" val="255307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AC3B-0FEB-4980-A5F9-3E3DC1F1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b="1" dirty="0"/>
              <a:t>What insights can be gathered from 10 years of AFL statistics and fantasy scores?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D8C7-D2D9-4C2E-8A95-EDEA0D17A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AU" b="1" dirty="0"/>
              <a:t>Fantasy…</a:t>
            </a:r>
          </a:p>
          <a:p>
            <a:pPr fontAlgn="base"/>
            <a:r>
              <a:rPr lang="en-AU" dirty="0"/>
              <a:t>What is the best fantasy scoring method? </a:t>
            </a:r>
            <a:br>
              <a:rPr lang="en-AU" dirty="0"/>
            </a:br>
            <a:r>
              <a:rPr lang="en-AU" dirty="0"/>
              <a:t>Which is the strongest indication that a team will win?</a:t>
            </a:r>
          </a:p>
          <a:p>
            <a:pPr fontAlgn="base"/>
            <a:r>
              <a:rPr lang="en-AU" dirty="0"/>
              <a:t>Predict future Fantasy scores for players</a:t>
            </a:r>
          </a:p>
        </p:txBody>
      </p:sp>
    </p:spTree>
    <p:extLst>
      <p:ext uri="{BB962C8B-B14F-4D97-AF65-F5344CB8AC3E}">
        <p14:creationId xmlns:p14="http://schemas.microsoft.com/office/powerpoint/2010/main" val="236669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159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AFL Fantasy Football Analysis &amp; Prediction</vt:lpstr>
      <vt:lpstr>First off… What is Fantasy Football?</vt:lpstr>
      <vt:lpstr>What is Fantasy Football?</vt:lpstr>
      <vt:lpstr>What insights can be gathered from 10 years of AFL statistics and fantasy scores?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and Discovery</dc:title>
  <dc:creator>Mark Richards</dc:creator>
  <cp:lastModifiedBy>Mark Richards</cp:lastModifiedBy>
  <cp:revision>12</cp:revision>
  <dcterms:created xsi:type="dcterms:W3CDTF">2019-12-19T03:03:19Z</dcterms:created>
  <dcterms:modified xsi:type="dcterms:W3CDTF">2020-02-11T02:04:11Z</dcterms:modified>
</cp:coreProperties>
</file>