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E9E51-AC0F-4703-8A03-EA856293271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CA1677E-FCCB-40AF-93D0-51A0607F8C01}">
      <dgm:prSet/>
      <dgm:spPr/>
      <dgm:t>
        <a:bodyPr/>
        <a:lstStyle/>
        <a:p>
          <a:pPr>
            <a:defRPr cap="all"/>
          </a:pPr>
          <a:r>
            <a:rPr lang="fr-FR"/>
            <a:t>Chrome web-browser</a:t>
          </a:r>
          <a:endParaRPr lang="en-US"/>
        </a:p>
      </dgm:t>
    </dgm:pt>
    <dgm:pt modelId="{71074A8E-3D4D-45EE-B00C-DE0738D9BD20}" type="parTrans" cxnId="{51915FEC-EB2C-41D3-9AEF-6085B28CBBD9}">
      <dgm:prSet/>
      <dgm:spPr/>
      <dgm:t>
        <a:bodyPr/>
        <a:lstStyle/>
        <a:p>
          <a:endParaRPr lang="en-US"/>
        </a:p>
      </dgm:t>
    </dgm:pt>
    <dgm:pt modelId="{32D6A8B6-3563-4326-8BB5-943464E9A141}" type="sibTrans" cxnId="{51915FEC-EB2C-41D3-9AEF-6085B28CBBD9}">
      <dgm:prSet/>
      <dgm:spPr/>
      <dgm:t>
        <a:bodyPr/>
        <a:lstStyle/>
        <a:p>
          <a:endParaRPr lang="en-US"/>
        </a:p>
      </dgm:t>
    </dgm:pt>
    <dgm:pt modelId="{B7CA5452-D040-4A4E-AC57-621C93A53CA4}">
      <dgm:prSet/>
      <dgm:spPr/>
      <dgm:t>
        <a:bodyPr/>
        <a:lstStyle/>
        <a:p>
          <a:pPr>
            <a:defRPr cap="all"/>
          </a:pPr>
          <a:r>
            <a:rPr lang="fr-FR" dirty="0"/>
            <a:t>A </a:t>
          </a:r>
          <a:r>
            <a:rPr lang="fr-FR" dirty="0" err="1"/>
            <a:t>text</a:t>
          </a:r>
          <a:r>
            <a:rPr lang="fr-FR" dirty="0"/>
            <a:t> editor (Visual Studio Code, Sublime </a:t>
          </a:r>
          <a:r>
            <a:rPr lang="fr-FR" dirty="0" err="1"/>
            <a:t>Text</a:t>
          </a:r>
          <a:r>
            <a:rPr lang="fr-FR" dirty="0"/>
            <a:t>, …)</a:t>
          </a:r>
          <a:endParaRPr lang="en-US" dirty="0"/>
        </a:p>
      </dgm:t>
    </dgm:pt>
    <dgm:pt modelId="{62AAB54B-B956-45C4-9214-3EB44B13378E}" type="parTrans" cxnId="{17C1E740-A8B0-471E-9FAA-BFC5147A04B2}">
      <dgm:prSet/>
      <dgm:spPr/>
      <dgm:t>
        <a:bodyPr/>
        <a:lstStyle/>
        <a:p>
          <a:endParaRPr lang="en-US"/>
        </a:p>
      </dgm:t>
    </dgm:pt>
    <dgm:pt modelId="{81B151DD-4168-43F6-A364-EBDF76F99057}" type="sibTrans" cxnId="{17C1E740-A8B0-471E-9FAA-BFC5147A04B2}">
      <dgm:prSet/>
      <dgm:spPr/>
      <dgm:t>
        <a:bodyPr/>
        <a:lstStyle/>
        <a:p>
          <a:endParaRPr lang="en-US"/>
        </a:p>
      </dgm:t>
    </dgm:pt>
    <dgm:pt modelId="{119DC426-ACF9-4541-AFFF-53F8056FEEA6}" type="pres">
      <dgm:prSet presAssocID="{E2FE9E51-AC0F-4703-8A03-EA856293271A}" presName="root" presStyleCnt="0">
        <dgm:presLayoutVars>
          <dgm:dir/>
          <dgm:resizeHandles val="exact"/>
        </dgm:presLayoutVars>
      </dgm:prSet>
      <dgm:spPr/>
    </dgm:pt>
    <dgm:pt modelId="{0B529B3E-781C-4A42-A0A5-D0A1E62C0162}" type="pres">
      <dgm:prSet presAssocID="{ECA1677E-FCCB-40AF-93D0-51A0607F8C01}" presName="compNode" presStyleCnt="0"/>
      <dgm:spPr/>
    </dgm:pt>
    <dgm:pt modelId="{CD11A416-E697-4B70-9753-88472124D763}" type="pres">
      <dgm:prSet presAssocID="{ECA1677E-FCCB-40AF-93D0-51A0607F8C0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68D38F-83F1-4B3C-BE0B-5837012B99B3}" type="pres">
      <dgm:prSet presAssocID="{ECA1677E-FCCB-40AF-93D0-51A0607F8C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E4397CC6-D2F8-48EC-9E3D-9E405DC832CA}" type="pres">
      <dgm:prSet presAssocID="{ECA1677E-FCCB-40AF-93D0-51A0607F8C01}" presName="spaceRect" presStyleCnt="0"/>
      <dgm:spPr/>
    </dgm:pt>
    <dgm:pt modelId="{B97C7C68-060C-4A7E-8D2B-4650468BFE2C}" type="pres">
      <dgm:prSet presAssocID="{ECA1677E-FCCB-40AF-93D0-51A0607F8C01}" presName="textRect" presStyleLbl="revTx" presStyleIdx="0" presStyleCnt="2">
        <dgm:presLayoutVars>
          <dgm:chMax val="1"/>
          <dgm:chPref val="1"/>
        </dgm:presLayoutVars>
      </dgm:prSet>
      <dgm:spPr/>
    </dgm:pt>
    <dgm:pt modelId="{B6FDBD29-2E0C-4D1F-82A6-AFBB73D88669}" type="pres">
      <dgm:prSet presAssocID="{32D6A8B6-3563-4326-8BB5-943464E9A141}" presName="sibTrans" presStyleCnt="0"/>
      <dgm:spPr/>
    </dgm:pt>
    <dgm:pt modelId="{EEAA1C1F-C6CC-4EEA-A3F2-AD155F498FB7}" type="pres">
      <dgm:prSet presAssocID="{B7CA5452-D040-4A4E-AC57-621C93A53CA4}" presName="compNode" presStyleCnt="0"/>
      <dgm:spPr/>
    </dgm:pt>
    <dgm:pt modelId="{E483868C-BBE0-4B9A-A0E3-046B1A96E799}" type="pres">
      <dgm:prSet presAssocID="{B7CA5452-D040-4A4E-AC57-621C93A53CA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BB9DB62-BEA7-4130-965F-EFED00E22180}" type="pres">
      <dgm:prSet presAssocID="{B7CA5452-D040-4A4E-AC57-621C93A53C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58CDF8F-C79A-4F93-952C-E0CCC36D9E93}" type="pres">
      <dgm:prSet presAssocID="{B7CA5452-D040-4A4E-AC57-621C93A53CA4}" presName="spaceRect" presStyleCnt="0"/>
      <dgm:spPr/>
    </dgm:pt>
    <dgm:pt modelId="{C36941ED-5DA8-4069-BC84-144D8FCF12C8}" type="pres">
      <dgm:prSet presAssocID="{B7CA5452-D040-4A4E-AC57-621C93A53C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C1E740-A8B0-471E-9FAA-BFC5147A04B2}" srcId="{E2FE9E51-AC0F-4703-8A03-EA856293271A}" destId="{B7CA5452-D040-4A4E-AC57-621C93A53CA4}" srcOrd="1" destOrd="0" parTransId="{62AAB54B-B956-45C4-9214-3EB44B13378E}" sibTransId="{81B151DD-4168-43F6-A364-EBDF76F99057}"/>
    <dgm:cxn modelId="{85C70161-52D9-40C9-BA87-0D8B2F0110E0}" type="presOf" srcId="{ECA1677E-FCCB-40AF-93D0-51A0607F8C01}" destId="{B97C7C68-060C-4A7E-8D2B-4650468BFE2C}" srcOrd="0" destOrd="0" presId="urn:microsoft.com/office/officeart/2018/5/layout/IconLeafLabelList"/>
    <dgm:cxn modelId="{8C27035A-8C1B-4BE8-A4AF-E3DA3DA71EAA}" type="presOf" srcId="{B7CA5452-D040-4A4E-AC57-621C93A53CA4}" destId="{C36941ED-5DA8-4069-BC84-144D8FCF12C8}" srcOrd="0" destOrd="0" presId="urn:microsoft.com/office/officeart/2018/5/layout/IconLeafLabelList"/>
    <dgm:cxn modelId="{C12396E7-83C6-4C39-BF77-94AF4B5FA94B}" type="presOf" srcId="{E2FE9E51-AC0F-4703-8A03-EA856293271A}" destId="{119DC426-ACF9-4541-AFFF-53F8056FEEA6}" srcOrd="0" destOrd="0" presId="urn:microsoft.com/office/officeart/2018/5/layout/IconLeafLabelList"/>
    <dgm:cxn modelId="{51915FEC-EB2C-41D3-9AEF-6085B28CBBD9}" srcId="{E2FE9E51-AC0F-4703-8A03-EA856293271A}" destId="{ECA1677E-FCCB-40AF-93D0-51A0607F8C01}" srcOrd="0" destOrd="0" parTransId="{71074A8E-3D4D-45EE-B00C-DE0738D9BD20}" sibTransId="{32D6A8B6-3563-4326-8BB5-943464E9A141}"/>
    <dgm:cxn modelId="{194E0F46-A02B-4ED6-8B1A-0469DD4D82FF}" type="presParOf" srcId="{119DC426-ACF9-4541-AFFF-53F8056FEEA6}" destId="{0B529B3E-781C-4A42-A0A5-D0A1E62C0162}" srcOrd="0" destOrd="0" presId="urn:microsoft.com/office/officeart/2018/5/layout/IconLeafLabelList"/>
    <dgm:cxn modelId="{379AC5F5-2EFA-4593-83DD-C9A011AFA042}" type="presParOf" srcId="{0B529B3E-781C-4A42-A0A5-D0A1E62C0162}" destId="{CD11A416-E697-4B70-9753-88472124D763}" srcOrd="0" destOrd="0" presId="urn:microsoft.com/office/officeart/2018/5/layout/IconLeafLabelList"/>
    <dgm:cxn modelId="{F299A7BF-CAB4-485A-993E-E666A4DA78D1}" type="presParOf" srcId="{0B529B3E-781C-4A42-A0A5-D0A1E62C0162}" destId="{ED68D38F-83F1-4B3C-BE0B-5837012B99B3}" srcOrd="1" destOrd="0" presId="urn:microsoft.com/office/officeart/2018/5/layout/IconLeafLabelList"/>
    <dgm:cxn modelId="{F26A6776-DA30-4E6C-B263-E5D1D7AF3D38}" type="presParOf" srcId="{0B529B3E-781C-4A42-A0A5-D0A1E62C0162}" destId="{E4397CC6-D2F8-48EC-9E3D-9E405DC832CA}" srcOrd="2" destOrd="0" presId="urn:microsoft.com/office/officeart/2018/5/layout/IconLeafLabelList"/>
    <dgm:cxn modelId="{DF09A5E7-B7FE-4228-9F2D-F8B3ECDA5484}" type="presParOf" srcId="{0B529B3E-781C-4A42-A0A5-D0A1E62C0162}" destId="{B97C7C68-060C-4A7E-8D2B-4650468BFE2C}" srcOrd="3" destOrd="0" presId="urn:microsoft.com/office/officeart/2018/5/layout/IconLeafLabelList"/>
    <dgm:cxn modelId="{9B1A637E-A252-405D-93D6-6CA417B4B4E9}" type="presParOf" srcId="{119DC426-ACF9-4541-AFFF-53F8056FEEA6}" destId="{B6FDBD29-2E0C-4D1F-82A6-AFBB73D88669}" srcOrd="1" destOrd="0" presId="urn:microsoft.com/office/officeart/2018/5/layout/IconLeafLabelList"/>
    <dgm:cxn modelId="{CCE3C07A-BDFD-4C5C-B3E1-65604402FE37}" type="presParOf" srcId="{119DC426-ACF9-4541-AFFF-53F8056FEEA6}" destId="{EEAA1C1F-C6CC-4EEA-A3F2-AD155F498FB7}" srcOrd="2" destOrd="0" presId="urn:microsoft.com/office/officeart/2018/5/layout/IconLeafLabelList"/>
    <dgm:cxn modelId="{CF0B1A0C-7490-4ACF-A762-9984277795BB}" type="presParOf" srcId="{EEAA1C1F-C6CC-4EEA-A3F2-AD155F498FB7}" destId="{E483868C-BBE0-4B9A-A0E3-046B1A96E799}" srcOrd="0" destOrd="0" presId="urn:microsoft.com/office/officeart/2018/5/layout/IconLeafLabelList"/>
    <dgm:cxn modelId="{54176B80-A8D8-42E1-970E-CDC43D4599DF}" type="presParOf" srcId="{EEAA1C1F-C6CC-4EEA-A3F2-AD155F498FB7}" destId="{1BB9DB62-BEA7-4130-965F-EFED00E22180}" srcOrd="1" destOrd="0" presId="urn:microsoft.com/office/officeart/2018/5/layout/IconLeafLabelList"/>
    <dgm:cxn modelId="{BFF2526E-982B-405A-92FB-EDDC4943A0FF}" type="presParOf" srcId="{EEAA1C1F-C6CC-4EEA-A3F2-AD155F498FB7}" destId="{E58CDF8F-C79A-4F93-952C-E0CCC36D9E93}" srcOrd="2" destOrd="0" presId="urn:microsoft.com/office/officeart/2018/5/layout/IconLeafLabelList"/>
    <dgm:cxn modelId="{90892994-6857-4EDE-8973-C2ADCCC0E72A}" type="presParOf" srcId="{EEAA1C1F-C6CC-4EEA-A3F2-AD155F498FB7}" destId="{C36941ED-5DA8-4069-BC84-144D8FCF12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AC9FB-B4AD-40CD-B037-93309F2F4E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E40BC6-CC0C-4281-9E21-91E23AAD2694}">
      <dgm:prSet/>
      <dgm:spPr/>
      <dgm:t>
        <a:bodyPr/>
        <a:lstStyle/>
        <a:p>
          <a:pPr>
            <a:defRPr cap="all"/>
          </a:pPr>
          <a:r>
            <a:rPr lang="fr-FR"/>
            <a:t>Github.com</a:t>
          </a:r>
          <a:endParaRPr lang="en-US"/>
        </a:p>
      </dgm:t>
    </dgm:pt>
    <dgm:pt modelId="{CF34A1AC-DCF7-405E-B14F-90FA57EC6E62}" type="parTrans" cxnId="{2F31CEAF-6A0E-4D30-A55C-ED3397FBDA2A}">
      <dgm:prSet/>
      <dgm:spPr/>
      <dgm:t>
        <a:bodyPr/>
        <a:lstStyle/>
        <a:p>
          <a:endParaRPr lang="en-US"/>
        </a:p>
      </dgm:t>
    </dgm:pt>
    <dgm:pt modelId="{57F80501-9826-4D03-B89A-AF0C0645E954}" type="sibTrans" cxnId="{2F31CEAF-6A0E-4D30-A55C-ED3397FBDA2A}">
      <dgm:prSet/>
      <dgm:spPr/>
      <dgm:t>
        <a:bodyPr/>
        <a:lstStyle/>
        <a:p>
          <a:endParaRPr lang="en-US"/>
        </a:p>
      </dgm:t>
    </dgm:pt>
    <dgm:pt modelId="{7479CBE5-EC2F-47F1-A41C-3BE735148C35}">
      <dgm:prSet/>
      <dgm:spPr/>
      <dgm:t>
        <a:bodyPr/>
        <a:lstStyle/>
        <a:p>
          <a:pPr>
            <a:defRPr cap="all"/>
          </a:pPr>
          <a:r>
            <a:rPr lang="fr-FR"/>
            <a:t>Try and test!</a:t>
          </a:r>
          <a:endParaRPr lang="en-US"/>
        </a:p>
      </dgm:t>
    </dgm:pt>
    <dgm:pt modelId="{DAB73531-EC4C-403E-BA31-A4942F13366D}" type="parTrans" cxnId="{16C3D15A-0981-4DEA-AF28-5A3CFB50BB2A}">
      <dgm:prSet/>
      <dgm:spPr/>
      <dgm:t>
        <a:bodyPr/>
        <a:lstStyle/>
        <a:p>
          <a:endParaRPr lang="en-US"/>
        </a:p>
      </dgm:t>
    </dgm:pt>
    <dgm:pt modelId="{D5EF389F-C4B2-4631-9140-2B1899EFDBA6}" type="sibTrans" cxnId="{16C3D15A-0981-4DEA-AF28-5A3CFB50BB2A}">
      <dgm:prSet/>
      <dgm:spPr/>
      <dgm:t>
        <a:bodyPr/>
        <a:lstStyle/>
        <a:p>
          <a:endParaRPr lang="en-US"/>
        </a:p>
      </dgm:t>
    </dgm:pt>
    <dgm:pt modelId="{57988E2D-8C8E-485A-87DD-8C9C0E0C41E5}" type="pres">
      <dgm:prSet presAssocID="{256AC9FB-B4AD-40CD-B037-93309F2F4EC8}" presName="root" presStyleCnt="0">
        <dgm:presLayoutVars>
          <dgm:dir/>
          <dgm:resizeHandles val="exact"/>
        </dgm:presLayoutVars>
      </dgm:prSet>
      <dgm:spPr/>
    </dgm:pt>
    <dgm:pt modelId="{8A62A222-4C6D-44D5-BC4C-3DB808F4CFE6}" type="pres">
      <dgm:prSet presAssocID="{2CE40BC6-CC0C-4281-9E21-91E23AAD2694}" presName="compNode" presStyleCnt="0"/>
      <dgm:spPr/>
    </dgm:pt>
    <dgm:pt modelId="{AEEFA56A-0913-46BD-B825-1B27F2F6E7A4}" type="pres">
      <dgm:prSet presAssocID="{2CE40BC6-CC0C-4281-9E21-91E23AAD2694}" presName="iconBgRect" presStyleLbl="bgShp" presStyleIdx="0" presStyleCnt="2"/>
      <dgm:spPr/>
    </dgm:pt>
    <dgm:pt modelId="{81040A9D-4B05-4141-9917-194A83873FA7}" type="pres">
      <dgm:prSet presAssocID="{2CE40BC6-CC0C-4281-9E21-91E23AAD26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25EC450-3644-4770-9137-ED189D703F39}" type="pres">
      <dgm:prSet presAssocID="{2CE40BC6-CC0C-4281-9E21-91E23AAD2694}" presName="spaceRect" presStyleCnt="0"/>
      <dgm:spPr/>
    </dgm:pt>
    <dgm:pt modelId="{792885B6-BF7E-4960-B1AA-778EFC6C8B40}" type="pres">
      <dgm:prSet presAssocID="{2CE40BC6-CC0C-4281-9E21-91E23AAD2694}" presName="textRect" presStyleLbl="revTx" presStyleIdx="0" presStyleCnt="2">
        <dgm:presLayoutVars>
          <dgm:chMax val="1"/>
          <dgm:chPref val="1"/>
        </dgm:presLayoutVars>
      </dgm:prSet>
      <dgm:spPr/>
    </dgm:pt>
    <dgm:pt modelId="{6A5E702F-AF13-46B0-BCEC-B4CBA90043D3}" type="pres">
      <dgm:prSet presAssocID="{57F80501-9826-4D03-B89A-AF0C0645E954}" presName="sibTrans" presStyleCnt="0"/>
      <dgm:spPr/>
    </dgm:pt>
    <dgm:pt modelId="{1D7326CD-5599-4AA3-BC40-C533DDE8B111}" type="pres">
      <dgm:prSet presAssocID="{7479CBE5-EC2F-47F1-A41C-3BE735148C35}" presName="compNode" presStyleCnt="0"/>
      <dgm:spPr/>
    </dgm:pt>
    <dgm:pt modelId="{141D06C0-5E45-4F20-A79B-F4EB9FDC13B8}" type="pres">
      <dgm:prSet presAssocID="{7479CBE5-EC2F-47F1-A41C-3BE735148C35}" presName="iconBgRect" presStyleLbl="bgShp" presStyleIdx="1" presStyleCnt="2"/>
      <dgm:spPr/>
    </dgm:pt>
    <dgm:pt modelId="{AFF89C8F-0024-4800-AF31-6C3E52415504}" type="pres">
      <dgm:prSet presAssocID="{7479CBE5-EC2F-47F1-A41C-3BE735148C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F080FD9-BE28-4A2A-9FD5-2ACCE1088F35}" type="pres">
      <dgm:prSet presAssocID="{7479CBE5-EC2F-47F1-A41C-3BE735148C35}" presName="spaceRect" presStyleCnt="0"/>
      <dgm:spPr/>
    </dgm:pt>
    <dgm:pt modelId="{9211AC4C-B836-423A-9785-6988E955AB1F}" type="pres">
      <dgm:prSet presAssocID="{7479CBE5-EC2F-47F1-A41C-3BE735148C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6B6B38-DC5B-4934-AB83-75052D89E74F}" type="presOf" srcId="{7479CBE5-EC2F-47F1-A41C-3BE735148C35}" destId="{9211AC4C-B836-423A-9785-6988E955AB1F}" srcOrd="0" destOrd="0" presId="urn:microsoft.com/office/officeart/2018/5/layout/IconCircleLabelList"/>
    <dgm:cxn modelId="{16C3D15A-0981-4DEA-AF28-5A3CFB50BB2A}" srcId="{256AC9FB-B4AD-40CD-B037-93309F2F4EC8}" destId="{7479CBE5-EC2F-47F1-A41C-3BE735148C35}" srcOrd="1" destOrd="0" parTransId="{DAB73531-EC4C-403E-BA31-A4942F13366D}" sibTransId="{D5EF389F-C4B2-4631-9140-2B1899EFDBA6}"/>
    <dgm:cxn modelId="{ED1EAD96-7599-4482-BEF3-B33427378412}" type="presOf" srcId="{256AC9FB-B4AD-40CD-B037-93309F2F4EC8}" destId="{57988E2D-8C8E-485A-87DD-8C9C0E0C41E5}" srcOrd="0" destOrd="0" presId="urn:microsoft.com/office/officeart/2018/5/layout/IconCircleLabelList"/>
    <dgm:cxn modelId="{2F31CEAF-6A0E-4D30-A55C-ED3397FBDA2A}" srcId="{256AC9FB-B4AD-40CD-B037-93309F2F4EC8}" destId="{2CE40BC6-CC0C-4281-9E21-91E23AAD2694}" srcOrd="0" destOrd="0" parTransId="{CF34A1AC-DCF7-405E-B14F-90FA57EC6E62}" sibTransId="{57F80501-9826-4D03-B89A-AF0C0645E954}"/>
    <dgm:cxn modelId="{F6CE10B8-A1A0-4E0F-BC1C-A9AA1C1532A2}" type="presOf" srcId="{2CE40BC6-CC0C-4281-9E21-91E23AAD2694}" destId="{792885B6-BF7E-4960-B1AA-778EFC6C8B40}" srcOrd="0" destOrd="0" presId="urn:microsoft.com/office/officeart/2018/5/layout/IconCircleLabelList"/>
    <dgm:cxn modelId="{D1AD67CB-3DB4-4796-A738-88D4D2CACBBF}" type="presParOf" srcId="{57988E2D-8C8E-485A-87DD-8C9C0E0C41E5}" destId="{8A62A222-4C6D-44D5-BC4C-3DB808F4CFE6}" srcOrd="0" destOrd="0" presId="urn:microsoft.com/office/officeart/2018/5/layout/IconCircleLabelList"/>
    <dgm:cxn modelId="{08661360-E4AE-448F-9688-B748D515083B}" type="presParOf" srcId="{8A62A222-4C6D-44D5-BC4C-3DB808F4CFE6}" destId="{AEEFA56A-0913-46BD-B825-1B27F2F6E7A4}" srcOrd="0" destOrd="0" presId="urn:microsoft.com/office/officeart/2018/5/layout/IconCircleLabelList"/>
    <dgm:cxn modelId="{C1A99FA4-D306-46D3-9473-CD0BA1017C07}" type="presParOf" srcId="{8A62A222-4C6D-44D5-BC4C-3DB808F4CFE6}" destId="{81040A9D-4B05-4141-9917-194A83873FA7}" srcOrd="1" destOrd="0" presId="urn:microsoft.com/office/officeart/2018/5/layout/IconCircleLabelList"/>
    <dgm:cxn modelId="{294EFAB6-4D4E-46C5-A1D9-29A5C786C781}" type="presParOf" srcId="{8A62A222-4C6D-44D5-BC4C-3DB808F4CFE6}" destId="{E25EC450-3644-4770-9137-ED189D703F39}" srcOrd="2" destOrd="0" presId="urn:microsoft.com/office/officeart/2018/5/layout/IconCircleLabelList"/>
    <dgm:cxn modelId="{6F404F98-E64A-4B61-9CA8-2D6F2EAC1437}" type="presParOf" srcId="{8A62A222-4C6D-44D5-BC4C-3DB808F4CFE6}" destId="{792885B6-BF7E-4960-B1AA-778EFC6C8B40}" srcOrd="3" destOrd="0" presId="urn:microsoft.com/office/officeart/2018/5/layout/IconCircleLabelList"/>
    <dgm:cxn modelId="{3D635EBF-E728-49D7-8BFC-04E8CD3D1EA2}" type="presParOf" srcId="{57988E2D-8C8E-485A-87DD-8C9C0E0C41E5}" destId="{6A5E702F-AF13-46B0-BCEC-B4CBA90043D3}" srcOrd="1" destOrd="0" presId="urn:microsoft.com/office/officeart/2018/5/layout/IconCircleLabelList"/>
    <dgm:cxn modelId="{D5172DB5-F205-41F1-9C13-B727C3F74624}" type="presParOf" srcId="{57988E2D-8C8E-485A-87DD-8C9C0E0C41E5}" destId="{1D7326CD-5599-4AA3-BC40-C533DDE8B111}" srcOrd="2" destOrd="0" presId="urn:microsoft.com/office/officeart/2018/5/layout/IconCircleLabelList"/>
    <dgm:cxn modelId="{D40C49F9-5969-4074-96F7-5A868FDE0F2A}" type="presParOf" srcId="{1D7326CD-5599-4AA3-BC40-C533DDE8B111}" destId="{141D06C0-5E45-4F20-A79B-F4EB9FDC13B8}" srcOrd="0" destOrd="0" presId="urn:microsoft.com/office/officeart/2018/5/layout/IconCircleLabelList"/>
    <dgm:cxn modelId="{D19E5809-B0DA-4C85-ACDD-87A0D31914F2}" type="presParOf" srcId="{1D7326CD-5599-4AA3-BC40-C533DDE8B111}" destId="{AFF89C8F-0024-4800-AF31-6C3E52415504}" srcOrd="1" destOrd="0" presId="urn:microsoft.com/office/officeart/2018/5/layout/IconCircleLabelList"/>
    <dgm:cxn modelId="{99165553-CFA1-4BCA-942E-85B579F84DED}" type="presParOf" srcId="{1D7326CD-5599-4AA3-BC40-C533DDE8B111}" destId="{0F080FD9-BE28-4A2A-9FD5-2ACCE1088F35}" srcOrd="2" destOrd="0" presId="urn:microsoft.com/office/officeart/2018/5/layout/IconCircleLabelList"/>
    <dgm:cxn modelId="{49484F38-E65A-4A49-9492-E57A3FA17051}" type="presParOf" srcId="{1D7326CD-5599-4AA3-BC40-C533DDE8B111}" destId="{9211AC4C-B836-423A-9785-6988E955AB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51D27-699E-4845-9275-589556A4FC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767DE7-D4C9-4233-B46F-B1B59AC7A6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 err="1"/>
            <a:t>Your</a:t>
          </a:r>
          <a:r>
            <a:rPr lang="fr-FR" dirty="0"/>
            <a:t> </a:t>
          </a:r>
          <a:r>
            <a:rPr lang="fr-FR" dirty="0" err="1"/>
            <a:t>own</a:t>
          </a:r>
          <a:r>
            <a:rPr lang="fr-FR" dirty="0"/>
            <a:t> </a:t>
          </a:r>
          <a:r>
            <a:rPr lang="fr-FR" dirty="0" err="1"/>
            <a:t>remote</a:t>
          </a:r>
          <a:endParaRPr lang="fr-FR" dirty="0"/>
        </a:p>
        <a:p>
          <a:pPr>
            <a:lnSpc>
              <a:spcPct val="100000"/>
            </a:lnSpc>
            <a:defRPr cap="all"/>
          </a:pPr>
          <a:r>
            <a:rPr lang="fr-FR" dirty="0"/>
            <a:t>(Patterns, </a:t>
          </a:r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controls</a:t>
          </a:r>
          <a:r>
            <a:rPr lang="fr-FR" dirty="0"/>
            <a:t>, …)</a:t>
          </a:r>
          <a:endParaRPr lang="en-US" dirty="0"/>
        </a:p>
      </dgm:t>
    </dgm:pt>
    <dgm:pt modelId="{27FC4543-462B-4C8D-BF03-B98D456AD172}" type="parTrans" cxnId="{28077430-6332-4781-8D7F-A19B12E6EE9F}">
      <dgm:prSet/>
      <dgm:spPr/>
      <dgm:t>
        <a:bodyPr/>
        <a:lstStyle/>
        <a:p>
          <a:endParaRPr lang="en-US"/>
        </a:p>
      </dgm:t>
    </dgm:pt>
    <dgm:pt modelId="{963AE7F0-4348-4E2B-8319-F462E7F8744E}" type="sibTrans" cxnId="{28077430-6332-4781-8D7F-A19B12E6EE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CF6ABE-CF8E-4773-B5E8-3E9108AE07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Vibrating tetris</a:t>
          </a:r>
          <a:endParaRPr lang="en-US"/>
        </a:p>
      </dgm:t>
    </dgm:pt>
    <dgm:pt modelId="{BCE70C5C-8BB6-4BBD-B137-2328FE855722}" type="parTrans" cxnId="{A9D2C298-E416-4608-AF57-BF5E044F1C67}">
      <dgm:prSet/>
      <dgm:spPr/>
      <dgm:t>
        <a:bodyPr/>
        <a:lstStyle/>
        <a:p>
          <a:endParaRPr lang="en-US"/>
        </a:p>
      </dgm:t>
    </dgm:pt>
    <dgm:pt modelId="{CFDC5FCD-D97C-46C8-B148-C3F23A804352}" type="sibTrans" cxnId="{A9D2C298-E416-4608-AF57-BF5E044F1C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BC3437-2040-41A2-A36A-2EA7A57C6A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Harder snake</a:t>
          </a:r>
        </a:p>
      </dgm:t>
    </dgm:pt>
    <dgm:pt modelId="{51C6F440-B3EA-4860-BC52-C5F3B42BFF88}" type="parTrans" cxnId="{86F3FADF-B50F-4605-950E-E235070452B4}">
      <dgm:prSet/>
      <dgm:spPr/>
      <dgm:t>
        <a:bodyPr/>
        <a:lstStyle/>
        <a:p>
          <a:endParaRPr lang="en-US"/>
        </a:p>
      </dgm:t>
    </dgm:pt>
    <dgm:pt modelId="{C18EB203-4CAA-40BE-BF2F-BD020D551989}" type="sibTrans" cxnId="{86F3FADF-B50F-4605-950E-E235070452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966BF7-A41A-4BB0-B977-512DBCF48D1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/>
            <a:t>Put it online </a:t>
          </a:r>
        </a:p>
        <a:p>
          <a:pPr>
            <a:lnSpc>
              <a:spcPct val="100000"/>
            </a:lnSpc>
            <a:defRPr cap="all"/>
          </a:pPr>
          <a:r>
            <a:rPr lang="en-US" sz="1200"/>
            <a:t>(see my </a:t>
          </a:r>
          <a:r>
            <a:rPr lang="en-US" sz="1200" err="1"/>
            <a:t>github</a:t>
          </a:r>
          <a:r>
            <a:rPr lang="en-US" sz="1200"/>
            <a:t>)</a:t>
          </a:r>
        </a:p>
      </dgm:t>
    </dgm:pt>
    <dgm:pt modelId="{E89D1C01-E7EC-4DD0-8F30-C849A324E029}" type="parTrans" cxnId="{54A5B340-6724-44C0-A2E7-FF142AD4E3D0}">
      <dgm:prSet/>
      <dgm:spPr/>
      <dgm:t>
        <a:bodyPr/>
        <a:lstStyle/>
        <a:p>
          <a:endParaRPr lang="en-US"/>
        </a:p>
      </dgm:t>
    </dgm:pt>
    <dgm:pt modelId="{9D7E1CD2-A5CE-4DAA-9AAE-88A844BDA03A}" type="sibTrans" cxnId="{54A5B340-6724-44C0-A2E7-FF142AD4E3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B40916-D167-4E81-88F1-02E2162B1B4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 dirty="0"/>
            <a:t>Sync with a video </a:t>
          </a:r>
        </a:p>
        <a:p>
          <a:pPr>
            <a:lnSpc>
              <a:spcPct val="100000"/>
            </a:lnSpc>
            <a:defRPr cap="all"/>
          </a:pPr>
          <a:r>
            <a:rPr lang="en-US" sz="1200" dirty="0"/>
            <a:t>(see my </a:t>
          </a:r>
          <a:r>
            <a:rPr lang="en-US" sz="1200" dirty="0" err="1"/>
            <a:t>github</a:t>
          </a:r>
          <a:r>
            <a:rPr lang="en-US" sz="1200" dirty="0"/>
            <a:t>)</a:t>
          </a:r>
          <a:endParaRPr lang="en-US" sz="1500" dirty="0"/>
        </a:p>
      </dgm:t>
    </dgm:pt>
    <dgm:pt modelId="{55D3B73E-E8DC-407D-BA23-D3E69CA8AEF7}" type="parTrans" cxnId="{50E1B1F9-E9CD-44B5-97B0-826D94860EB2}">
      <dgm:prSet/>
      <dgm:spPr/>
      <dgm:t>
        <a:bodyPr/>
        <a:lstStyle/>
        <a:p>
          <a:endParaRPr lang="en-US"/>
        </a:p>
      </dgm:t>
    </dgm:pt>
    <dgm:pt modelId="{31281AF4-6E86-4201-BC4F-5E2CD9820C32}" type="sibTrans" cxnId="{50E1B1F9-E9CD-44B5-97B0-826D94860EB2}">
      <dgm:prSet/>
      <dgm:spPr/>
      <dgm:t>
        <a:bodyPr/>
        <a:lstStyle/>
        <a:p>
          <a:endParaRPr lang="en-US"/>
        </a:p>
      </dgm:t>
    </dgm:pt>
    <dgm:pt modelId="{BB391B4D-E50F-43C1-8FD8-2A60075708D8}" type="pres">
      <dgm:prSet presAssocID="{61551D27-699E-4845-9275-589556A4FCCE}" presName="root" presStyleCnt="0">
        <dgm:presLayoutVars>
          <dgm:dir/>
          <dgm:resizeHandles val="exact"/>
        </dgm:presLayoutVars>
      </dgm:prSet>
      <dgm:spPr/>
    </dgm:pt>
    <dgm:pt modelId="{7322256C-86E6-4A68-852B-A090E6DD6156}" type="pres">
      <dgm:prSet presAssocID="{00767DE7-D4C9-4233-B46F-B1B59AC7A66F}" presName="compNode" presStyleCnt="0"/>
      <dgm:spPr/>
    </dgm:pt>
    <dgm:pt modelId="{BA303CDD-C031-4A6F-9DD0-43BC9CD0B65B}" type="pres">
      <dgm:prSet presAssocID="{00767DE7-D4C9-4233-B46F-B1B59AC7A66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160BE1-F3B7-4B66-B8BB-91CA3B21BCE4}" type="pres">
      <dgm:prSet presAssocID="{00767DE7-D4C9-4233-B46F-B1B59AC7A6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3042E778-6A3E-4499-A5B2-A62AF88959BB}" type="pres">
      <dgm:prSet presAssocID="{00767DE7-D4C9-4233-B46F-B1B59AC7A66F}" presName="spaceRect" presStyleCnt="0"/>
      <dgm:spPr/>
    </dgm:pt>
    <dgm:pt modelId="{A0D3A7BA-7243-4838-B48B-2248985C6253}" type="pres">
      <dgm:prSet presAssocID="{00767DE7-D4C9-4233-B46F-B1B59AC7A66F}" presName="textRect" presStyleLbl="revTx" presStyleIdx="0" presStyleCnt="5">
        <dgm:presLayoutVars>
          <dgm:chMax val="1"/>
          <dgm:chPref val="1"/>
        </dgm:presLayoutVars>
      </dgm:prSet>
      <dgm:spPr/>
    </dgm:pt>
    <dgm:pt modelId="{484682EB-D778-4D75-A85D-651AA704158B}" type="pres">
      <dgm:prSet presAssocID="{963AE7F0-4348-4E2B-8319-F462E7F8744E}" presName="sibTrans" presStyleCnt="0"/>
      <dgm:spPr/>
    </dgm:pt>
    <dgm:pt modelId="{49CE413C-E20E-44CA-8D6E-D9886D332A25}" type="pres">
      <dgm:prSet presAssocID="{05CF6ABE-CF8E-4773-B5E8-3E9108AE076C}" presName="compNode" presStyleCnt="0"/>
      <dgm:spPr/>
    </dgm:pt>
    <dgm:pt modelId="{8D804176-CD22-48C2-B2F4-E1C18EEF3835}" type="pres">
      <dgm:prSet presAssocID="{05CF6ABE-CF8E-4773-B5E8-3E9108AE076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2C67D1F-B549-4187-8103-320BA90D62F5}" type="pres">
      <dgm:prSet presAssocID="{05CF6ABE-CF8E-4773-B5E8-3E9108AE07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8B5BC7AA-F9CF-4400-972A-8D12F82B5C9D}" type="pres">
      <dgm:prSet presAssocID="{05CF6ABE-CF8E-4773-B5E8-3E9108AE076C}" presName="spaceRect" presStyleCnt="0"/>
      <dgm:spPr/>
    </dgm:pt>
    <dgm:pt modelId="{BF71449A-1650-45BC-82DF-A2A14060796A}" type="pres">
      <dgm:prSet presAssocID="{05CF6ABE-CF8E-4773-B5E8-3E9108AE076C}" presName="textRect" presStyleLbl="revTx" presStyleIdx="1" presStyleCnt="5">
        <dgm:presLayoutVars>
          <dgm:chMax val="1"/>
          <dgm:chPref val="1"/>
        </dgm:presLayoutVars>
      </dgm:prSet>
      <dgm:spPr/>
    </dgm:pt>
    <dgm:pt modelId="{64EF4F1F-6C91-4B1C-BF22-2AE07F296C4E}" type="pres">
      <dgm:prSet presAssocID="{CFDC5FCD-D97C-46C8-B148-C3F23A804352}" presName="sibTrans" presStyleCnt="0"/>
      <dgm:spPr/>
    </dgm:pt>
    <dgm:pt modelId="{C9665A4C-C39C-45C7-8BDC-2A72E52D3044}" type="pres">
      <dgm:prSet presAssocID="{C4BC3437-2040-41A2-A36A-2EA7A57C6AD4}" presName="compNode" presStyleCnt="0"/>
      <dgm:spPr/>
    </dgm:pt>
    <dgm:pt modelId="{92BD2612-D5B5-4358-9DD1-72DCA1B2F14B}" type="pres">
      <dgm:prSet presAssocID="{C4BC3437-2040-41A2-A36A-2EA7A57C6AD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4D6A71-D64D-4933-B409-BCBCEDC71577}" type="pres">
      <dgm:prSet presAssocID="{C4BC3437-2040-41A2-A36A-2EA7A57C6AD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02BF86B3-D1EC-4A78-BA9F-879A99CC0322}" type="pres">
      <dgm:prSet presAssocID="{C4BC3437-2040-41A2-A36A-2EA7A57C6AD4}" presName="spaceRect" presStyleCnt="0"/>
      <dgm:spPr/>
    </dgm:pt>
    <dgm:pt modelId="{B8F4B7AB-5188-4B2E-B62B-73A40531BF4A}" type="pres">
      <dgm:prSet presAssocID="{C4BC3437-2040-41A2-A36A-2EA7A57C6AD4}" presName="textRect" presStyleLbl="revTx" presStyleIdx="2" presStyleCnt="5">
        <dgm:presLayoutVars>
          <dgm:chMax val="1"/>
          <dgm:chPref val="1"/>
        </dgm:presLayoutVars>
      </dgm:prSet>
      <dgm:spPr/>
    </dgm:pt>
    <dgm:pt modelId="{89879B51-4D46-47AE-8823-CBC7F3AA7D70}" type="pres">
      <dgm:prSet presAssocID="{C18EB203-4CAA-40BE-BF2F-BD020D551989}" presName="sibTrans" presStyleCnt="0"/>
      <dgm:spPr/>
    </dgm:pt>
    <dgm:pt modelId="{A0B0131E-54EB-4A53-ADD0-901239936AB5}" type="pres">
      <dgm:prSet presAssocID="{82966BF7-A41A-4BB0-B977-512DBCF48D1D}" presName="compNode" presStyleCnt="0"/>
      <dgm:spPr/>
    </dgm:pt>
    <dgm:pt modelId="{2668D438-6ADB-433D-9D48-72D166180673}" type="pres">
      <dgm:prSet presAssocID="{82966BF7-A41A-4BB0-B977-512DBCF48D1D}" presName="iconBgRect" presStyleLbl="bgShp" presStyleIdx="3" presStyleCnt="5" custLinFactX="96022" custLinFactNeighborX="100000" custLinFactNeighborY="-4025"/>
      <dgm:spPr>
        <a:prstGeom prst="round2DiagRect">
          <a:avLst>
            <a:gd name="adj1" fmla="val 29727"/>
            <a:gd name="adj2" fmla="val 0"/>
          </a:avLst>
        </a:prstGeom>
      </dgm:spPr>
    </dgm:pt>
    <dgm:pt modelId="{28CDC006-CBA5-4946-873B-C160DBA4C4F7}" type="pres">
      <dgm:prSet presAssocID="{82966BF7-A41A-4BB0-B977-512DBCF48D1D}" presName="iconRect" presStyleLbl="node1" presStyleIdx="3" presStyleCnt="5" custLinFactX="141639" custLinFactNeighborX="200000" custLinFactNeighborY="-701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E65F441-9CE9-49FD-9D50-3B254F48C54A}" type="pres">
      <dgm:prSet presAssocID="{82966BF7-A41A-4BB0-B977-512DBCF48D1D}" presName="spaceRect" presStyleCnt="0"/>
      <dgm:spPr/>
    </dgm:pt>
    <dgm:pt modelId="{ABC0EF48-79A2-416E-8B1C-7EEC8244520F}" type="pres">
      <dgm:prSet presAssocID="{82966BF7-A41A-4BB0-B977-512DBCF48D1D}" presName="textRect" presStyleLbl="revTx" presStyleIdx="3" presStyleCnt="5" custLinFactX="19574" custLinFactNeighborX="100000" custLinFactNeighborY="-6674">
        <dgm:presLayoutVars>
          <dgm:chMax val="1"/>
          <dgm:chPref val="1"/>
        </dgm:presLayoutVars>
      </dgm:prSet>
      <dgm:spPr/>
    </dgm:pt>
    <dgm:pt modelId="{D5031439-ED8B-4414-8F21-CD06C3177483}" type="pres">
      <dgm:prSet presAssocID="{9D7E1CD2-A5CE-4DAA-9AAE-88A844BDA03A}" presName="sibTrans" presStyleCnt="0"/>
      <dgm:spPr/>
    </dgm:pt>
    <dgm:pt modelId="{B898C1BB-628E-43F3-9E71-CE8B7536DA4A}" type="pres">
      <dgm:prSet presAssocID="{9EB40916-D167-4E81-88F1-02E2162B1B4F}" presName="compNode" presStyleCnt="0"/>
      <dgm:spPr/>
    </dgm:pt>
    <dgm:pt modelId="{657AE2F9-192D-47EC-BDF4-07BEB12AAEAB}" type="pres">
      <dgm:prSet presAssocID="{9EB40916-D167-4E81-88F1-02E2162B1B4F}" presName="iconBgRect" presStyleLbl="bgShp" presStyleIdx="4" presStyleCnt="5" custLinFactX="-84717" custLinFactNeighborX="-100000" custLinFactNeighborY="-4025"/>
      <dgm:spPr>
        <a:prstGeom prst="round2DiagRect">
          <a:avLst>
            <a:gd name="adj1" fmla="val 29727"/>
            <a:gd name="adj2" fmla="val 0"/>
          </a:avLst>
        </a:prstGeom>
      </dgm:spPr>
    </dgm:pt>
    <dgm:pt modelId="{8C5F88AE-3803-42F1-BB2A-C4DBA8F3C141}" type="pres">
      <dgm:prSet presAssocID="{9EB40916-D167-4E81-88F1-02E2162B1B4F}" presName="iconRect" presStyleLbl="node1" presStyleIdx="4" presStyleCnt="5" custLinFactX="-121935" custLinFactNeighborX="-200000" custLinFactNeighborY="-701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2AC166AB-D0C2-4D52-8F7D-617AC4BFBA47}" type="pres">
      <dgm:prSet presAssocID="{9EB40916-D167-4E81-88F1-02E2162B1B4F}" presName="spaceRect" presStyleCnt="0"/>
      <dgm:spPr/>
    </dgm:pt>
    <dgm:pt modelId="{85A0C469-3E8F-4A18-849E-390B3131DC32}" type="pres">
      <dgm:prSet presAssocID="{9EB40916-D167-4E81-88F1-02E2162B1B4F}" presName="textRect" presStyleLbl="revTx" presStyleIdx="4" presStyleCnt="5" custLinFactX="-11787" custLinFactNeighborX="-100000" custLinFactNeighborY="-7839">
        <dgm:presLayoutVars>
          <dgm:chMax val="1"/>
          <dgm:chPref val="1"/>
        </dgm:presLayoutVars>
      </dgm:prSet>
      <dgm:spPr/>
    </dgm:pt>
  </dgm:ptLst>
  <dgm:cxnLst>
    <dgm:cxn modelId="{28077430-6332-4781-8D7F-A19B12E6EE9F}" srcId="{61551D27-699E-4845-9275-589556A4FCCE}" destId="{00767DE7-D4C9-4233-B46F-B1B59AC7A66F}" srcOrd="0" destOrd="0" parTransId="{27FC4543-462B-4C8D-BF03-B98D456AD172}" sibTransId="{963AE7F0-4348-4E2B-8319-F462E7F8744E}"/>
    <dgm:cxn modelId="{54A5B340-6724-44C0-A2E7-FF142AD4E3D0}" srcId="{61551D27-699E-4845-9275-589556A4FCCE}" destId="{82966BF7-A41A-4BB0-B977-512DBCF48D1D}" srcOrd="3" destOrd="0" parTransId="{E89D1C01-E7EC-4DD0-8F30-C849A324E029}" sibTransId="{9D7E1CD2-A5CE-4DAA-9AAE-88A844BDA03A}"/>
    <dgm:cxn modelId="{4F69C44A-5490-4104-BEC9-B4B8B4E828EF}" type="presOf" srcId="{82966BF7-A41A-4BB0-B977-512DBCF48D1D}" destId="{ABC0EF48-79A2-416E-8B1C-7EEC8244520F}" srcOrd="0" destOrd="0" presId="urn:microsoft.com/office/officeart/2018/5/layout/IconLeafLabelList"/>
    <dgm:cxn modelId="{B55C7270-F2D7-4309-BDCE-4FBAC927BA90}" type="presOf" srcId="{00767DE7-D4C9-4233-B46F-B1B59AC7A66F}" destId="{A0D3A7BA-7243-4838-B48B-2248985C6253}" srcOrd="0" destOrd="0" presId="urn:microsoft.com/office/officeart/2018/5/layout/IconLeafLabelList"/>
    <dgm:cxn modelId="{E8E20359-EC02-46CB-8C17-371ED678BA88}" type="presOf" srcId="{05CF6ABE-CF8E-4773-B5E8-3E9108AE076C}" destId="{BF71449A-1650-45BC-82DF-A2A14060796A}" srcOrd="0" destOrd="0" presId="urn:microsoft.com/office/officeart/2018/5/layout/IconLeafLabelList"/>
    <dgm:cxn modelId="{9EB9DB8A-4856-4AA2-9032-8C2F4F893DB3}" type="presOf" srcId="{C4BC3437-2040-41A2-A36A-2EA7A57C6AD4}" destId="{B8F4B7AB-5188-4B2E-B62B-73A40531BF4A}" srcOrd="0" destOrd="0" presId="urn:microsoft.com/office/officeart/2018/5/layout/IconLeafLabelList"/>
    <dgm:cxn modelId="{A9D2C298-E416-4608-AF57-BF5E044F1C67}" srcId="{61551D27-699E-4845-9275-589556A4FCCE}" destId="{05CF6ABE-CF8E-4773-B5E8-3E9108AE076C}" srcOrd="1" destOrd="0" parTransId="{BCE70C5C-8BB6-4BBD-B137-2328FE855722}" sibTransId="{CFDC5FCD-D97C-46C8-B148-C3F23A804352}"/>
    <dgm:cxn modelId="{D22810B0-6F19-4AB1-9DC7-F8A87271E5F1}" type="presOf" srcId="{9EB40916-D167-4E81-88F1-02E2162B1B4F}" destId="{85A0C469-3E8F-4A18-849E-390B3131DC32}" srcOrd="0" destOrd="0" presId="urn:microsoft.com/office/officeart/2018/5/layout/IconLeafLabelList"/>
    <dgm:cxn modelId="{86F3FADF-B50F-4605-950E-E235070452B4}" srcId="{61551D27-699E-4845-9275-589556A4FCCE}" destId="{C4BC3437-2040-41A2-A36A-2EA7A57C6AD4}" srcOrd="2" destOrd="0" parTransId="{51C6F440-B3EA-4860-BC52-C5F3B42BFF88}" sibTransId="{C18EB203-4CAA-40BE-BF2F-BD020D551989}"/>
    <dgm:cxn modelId="{66C329EF-CCA1-4339-84DA-9C9EB43FC21E}" type="presOf" srcId="{61551D27-699E-4845-9275-589556A4FCCE}" destId="{BB391B4D-E50F-43C1-8FD8-2A60075708D8}" srcOrd="0" destOrd="0" presId="urn:microsoft.com/office/officeart/2018/5/layout/IconLeafLabelList"/>
    <dgm:cxn modelId="{50E1B1F9-E9CD-44B5-97B0-826D94860EB2}" srcId="{61551D27-699E-4845-9275-589556A4FCCE}" destId="{9EB40916-D167-4E81-88F1-02E2162B1B4F}" srcOrd="4" destOrd="0" parTransId="{55D3B73E-E8DC-407D-BA23-D3E69CA8AEF7}" sibTransId="{31281AF4-6E86-4201-BC4F-5E2CD9820C32}"/>
    <dgm:cxn modelId="{009AD393-A2AA-4D12-AF07-B3B4559E0EF4}" type="presParOf" srcId="{BB391B4D-E50F-43C1-8FD8-2A60075708D8}" destId="{7322256C-86E6-4A68-852B-A090E6DD6156}" srcOrd="0" destOrd="0" presId="urn:microsoft.com/office/officeart/2018/5/layout/IconLeafLabelList"/>
    <dgm:cxn modelId="{1ED1D413-DF08-495D-B144-C7235F05763F}" type="presParOf" srcId="{7322256C-86E6-4A68-852B-A090E6DD6156}" destId="{BA303CDD-C031-4A6F-9DD0-43BC9CD0B65B}" srcOrd="0" destOrd="0" presId="urn:microsoft.com/office/officeart/2018/5/layout/IconLeafLabelList"/>
    <dgm:cxn modelId="{8C72B5EB-EAD7-4502-89D2-D4CD062AC8E1}" type="presParOf" srcId="{7322256C-86E6-4A68-852B-A090E6DD6156}" destId="{48160BE1-F3B7-4B66-B8BB-91CA3B21BCE4}" srcOrd="1" destOrd="0" presId="urn:microsoft.com/office/officeart/2018/5/layout/IconLeafLabelList"/>
    <dgm:cxn modelId="{D2CF3FDD-7805-4EF2-9EA4-2A3979BC9E66}" type="presParOf" srcId="{7322256C-86E6-4A68-852B-A090E6DD6156}" destId="{3042E778-6A3E-4499-A5B2-A62AF88959BB}" srcOrd="2" destOrd="0" presId="urn:microsoft.com/office/officeart/2018/5/layout/IconLeafLabelList"/>
    <dgm:cxn modelId="{0E41CA24-4337-4ADC-A8B2-0A2BC0B681D4}" type="presParOf" srcId="{7322256C-86E6-4A68-852B-A090E6DD6156}" destId="{A0D3A7BA-7243-4838-B48B-2248985C6253}" srcOrd="3" destOrd="0" presId="urn:microsoft.com/office/officeart/2018/5/layout/IconLeafLabelList"/>
    <dgm:cxn modelId="{7C39E9E4-7736-477A-A2B0-746506AB1BC6}" type="presParOf" srcId="{BB391B4D-E50F-43C1-8FD8-2A60075708D8}" destId="{484682EB-D778-4D75-A85D-651AA704158B}" srcOrd="1" destOrd="0" presId="urn:microsoft.com/office/officeart/2018/5/layout/IconLeafLabelList"/>
    <dgm:cxn modelId="{6A4E9226-B1A9-496C-9220-2ADEDACC19B1}" type="presParOf" srcId="{BB391B4D-E50F-43C1-8FD8-2A60075708D8}" destId="{49CE413C-E20E-44CA-8D6E-D9886D332A25}" srcOrd="2" destOrd="0" presId="urn:microsoft.com/office/officeart/2018/5/layout/IconLeafLabelList"/>
    <dgm:cxn modelId="{06B4F06D-C102-4B67-8ACD-5F15EBEC905B}" type="presParOf" srcId="{49CE413C-E20E-44CA-8D6E-D9886D332A25}" destId="{8D804176-CD22-48C2-B2F4-E1C18EEF3835}" srcOrd="0" destOrd="0" presId="urn:microsoft.com/office/officeart/2018/5/layout/IconLeafLabelList"/>
    <dgm:cxn modelId="{E9619714-93D6-427E-B9B7-C1858D330EB2}" type="presParOf" srcId="{49CE413C-E20E-44CA-8D6E-D9886D332A25}" destId="{12C67D1F-B549-4187-8103-320BA90D62F5}" srcOrd="1" destOrd="0" presId="urn:microsoft.com/office/officeart/2018/5/layout/IconLeafLabelList"/>
    <dgm:cxn modelId="{3845C318-D3A8-4EF3-800C-C621E0A94A3F}" type="presParOf" srcId="{49CE413C-E20E-44CA-8D6E-D9886D332A25}" destId="{8B5BC7AA-F9CF-4400-972A-8D12F82B5C9D}" srcOrd="2" destOrd="0" presId="urn:microsoft.com/office/officeart/2018/5/layout/IconLeafLabelList"/>
    <dgm:cxn modelId="{57A25304-86C2-4A26-B4A1-4916DC407145}" type="presParOf" srcId="{49CE413C-E20E-44CA-8D6E-D9886D332A25}" destId="{BF71449A-1650-45BC-82DF-A2A14060796A}" srcOrd="3" destOrd="0" presId="urn:microsoft.com/office/officeart/2018/5/layout/IconLeafLabelList"/>
    <dgm:cxn modelId="{D84832EF-6C62-495D-BE0A-51C0A1015C32}" type="presParOf" srcId="{BB391B4D-E50F-43C1-8FD8-2A60075708D8}" destId="{64EF4F1F-6C91-4B1C-BF22-2AE07F296C4E}" srcOrd="3" destOrd="0" presId="urn:microsoft.com/office/officeart/2018/5/layout/IconLeafLabelList"/>
    <dgm:cxn modelId="{BDFE6FA7-A269-4E0E-80E2-D3707D124E2F}" type="presParOf" srcId="{BB391B4D-E50F-43C1-8FD8-2A60075708D8}" destId="{C9665A4C-C39C-45C7-8BDC-2A72E52D3044}" srcOrd="4" destOrd="0" presId="urn:microsoft.com/office/officeart/2018/5/layout/IconLeafLabelList"/>
    <dgm:cxn modelId="{35800B8C-3236-4C17-A425-91725E596CF9}" type="presParOf" srcId="{C9665A4C-C39C-45C7-8BDC-2A72E52D3044}" destId="{92BD2612-D5B5-4358-9DD1-72DCA1B2F14B}" srcOrd="0" destOrd="0" presId="urn:microsoft.com/office/officeart/2018/5/layout/IconLeafLabelList"/>
    <dgm:cxn modelId="{7745E51B-251E-4AC2-A89F-09DEC332087D}" type="presParOf" srcId="{C9665A4C-C39C-45C7-8BDC-2A72E52D3044}" destId="{8E4D6A71-D64D-4933-B409-BCBCEDC71577}" srcOrd="1" destOrd="0" presId="urn:microsoft.com/office/officeart/2018/5/layout/IconLeafLabelList"/>
    <dgm:cxn modelId="{04F1A0BB-AC92-4C9E-BE47-0563AE158214}" type="presParOf" srcId="{C9665A4C-C39C-45C7-8BDC-2A72E52D3044}" destId="{02BF86B3-D1EC-4A78-BA9F-879A99CC0322}" srcOrd="2" destOrd="0" presId="urn:microsoft.com/office/officeart/2018/5/layout/IconLeafLabelList"/>
    <dgm:cxn modelId="{87A8D3B8-FE9C-4F5C-828D-360CC50991C9}" type="presParOf" srcId="{C9665A4C-C39C-45C7-8BDC-2A72E52D3044}" destId="{B8F4B7AB-5188-4B2E-B62B-73A40531BF4A}" srcOrd="3" destOrd="0" presId="urn:microsoft.com/office/officeart/2018/5/layout/IconLeafLabelList"/>
    <dgm:cxn modelId="{A47732B2-9A60-4971-82BD-75ADAD9E2090}" type="presParOf" srcId="{BB391B4D-E50F-43C1-8FD8-2A60075708D8}" destId="{89879B51-4D46-47AE-8823-CBC7F3AA7D70}" srcOrd="5" destOrd="0" presId="urn:microsoft.com/office/officeart/2018/5/layout/IconLeafLabelList"/>
    <dgm:cxn modelId="{DEC6AC56-1854-40DF-AB0B-8F7B05DD032F}" type="presParOf" srcId="{BB391B4D-E50F-43C1-8FD8-2A60075708D8}" destId="{A0B0131E-54EB-4A53-ADD0-901239936AB5}" srcOrd="6" destOrd="0" presId="urn:microsoft.com/office/officeart/2018/5/layout/IconLeafLabelList"/>
    <dgm:cxn modelId="{6B97128E-B6AD-4F0B-B23B-59BE86FDE0F5}" type="presParOf" srcId="{A0B0131E-54EB-4A53-ADD0-901239936AB5}" destId="{2668D438-6ADB-433D-9D48-72D166180673}" srcOrd="0" destOrd="0" presId="urn:microsoft.com/office/officeart/2018/5/layout/IconLeafLabelList"/>
    <dgm:cxn modelId="{89A792EC-5949-4084-B947-7CF875BFFF4F}" type="presParOf" srcId="{A0B0131E-54EB-4A53-ADD0-901239936AB5}" destId="{28CDC006-CBA5-4946-873B-C160DBA4C4F7}" srcOrd="1" destOrd="0" presId="urn:microsoft.com/office/officeart/2018/5/layout/IconLeafLabelList"/>
    <dgm:cxn modelId="{A62C78F3-4A79-4C6F-9DC3-8E43A9604109}" type="presParOf" srcId="{A0B0131E-54EB-4A53-ADD0-901239936AB5}" destId="{1E65F441-9CE9-49FD-9D50-3B254F48C54A}" srcOrd="2" destOrd="0" presId="urn:microsoft.com/office/officeart/2018/5/layout/IconLeafLabelList"/>
    <dgm:cxn modelId="{9FBC6FB6-7A96-43D2-9EAD-DB39B724626A}" type="presParOf" srcId="{A0B0131E-54EB-4A53-ADD0-901239936AB5}" destId="{ABC0EF48-79A2-416E-8B1C-7EEC8244520F}" srcOrd="3" destOrd="0" presId="urn:microsoft.com/office/officeart/2018/5/layout/IconLeafLabelList"/>
    <dgm:cxn modelId="{6B2B169D-612E-444A-9C4A-FB9ED77D9F32}" type="presParOf" srcId="{BB391B4D-E50F-43C1-8FD8-2A60075708D8}" destId="{D5031439-ED8B-4414-8F21-CD06C3177483}" srcOrd="7" destOrd="0" presId="urn:microsoft.com/office/officeart/2018/5/layout/IconLeafLabelList"/>
    <dgm:cxn modelId="{A81C3E00-6ACA-48E9-9157-D31C6AA25263}" type="presParOf" srcId="{BB391B4D-E50F-43C1-8FD8-2A60075708D8}" destId="{B898C1BB-628E-43F3-9E71-CE8B7536DA4A}" srcOrd="8" destOrd="0" presId="urn:microsoft.com/office/officeart/2018/5/layout/IconLeafLabelList"/>
    <dgm:cxn modelId="{903AB380-1822-4771-B59E-AE32C459D545}" type="presParOf" srcId="{B898C1BB-628E-43F3-9E71-CE8B7536DA4A}" destId="{657AE2F9-192D-47EC-BDF4-07BEB12AAEAB}" srcOrd="0" destOrd="0" presId="urn:microsoft.com/office/officeart/2018/5/layout/IconLeafLabelList"/>
    <dgm:cxn modelId="{9A23CCAC-E95C-42FA-ACFC-BA4FBECAB16C}" type="presParOf" srcId="{B898C1BB-628E-43F3-9E71-CE8B7536DA4A}" destId="{8C5F88AE-3803-42F1-BB2A-C4DBA8F3C141}" srcOrd="1" destOrd="0" presId="urn:microsoft.com/office/officeart/2018/5/layout/IconLeafLabelList"/>
    <dgm:cxn modelId="{B03318DC-0C00-4CAA-922D-C970A4668DCE}" type="presParOf" srcId="{B898C1BB-628E-43F3-9E71-CE8B7536DA4A}" destId="{2AC166AB-D0C2-4D52-8F7D-617AC4BFBA47}" srcOrd="2" destOrd="0" presId="urn:microsoft.com/office/officeart/2018/5/layout/IconLeafLabelList"/>
    <dgm:cxn modelId="{CDB62BAA-A748-452D-B580-09B7BECB658E}" type="presParOf" srcId="{B898C1BB-628E-43F3-9E71-CE8B7536DA4A}" destId="{85A0C469-3E8F-4A18-849E-390B3131DC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1A416-E697-4B70-9753-88472124D763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8D38F-83F1-4B3C-BE0B-5837012B99B3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C7C68-060C-4A7E-8D2B-4650468BFE2C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Chrome web-browser</a:t>
          </a:r>
          <a:endParaRPr lang="en-US" sz="2200" kern="1200"/>
        </a:p>
      </dsp:txBody>
      <dsp:txXfrm>
        <a:off x="1342800" y="3258762"/>
        <a:ext cx="3600000" cy="720000"/>
      </dsp:txXfrm>
    </dsp:sp>
    <dsp:sp modelId="{E483868C-BBE0-4B9A-A0E3-046B1A96E799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DB62-BEA7-4130-965F-EFED00E22180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941ED-5DA8-4069-BC84-144D8FCF12C8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 dirty="0"/>
            <a:t>A </a:t>
          </a:r>
          <a:r>
            <a:rPr lang="fr-FR" sz="2200" kern="1200" dirty="0" err="1"/>
            <a:t>text</a:t>
          </a:r>
          <a:r>
            <a:rPr lang="fr-FR" sz="2200" kern="1200" dirty="0"/>
            <a:t> editor (Visual Studio Code, Sublime </a:t>
          </a:r>
          <a:r>
            <a:rPr lang="fr-FR" sz="2200" kern="1200" dirty="0" err="1"/>
            <a:t>Text</a:t>
          </a:r>
          <a:r>
            <a:rPr lang="fr-FR" sz="2200" kern="1200" dirty="0"/>
            <a:t>, …)</a:t>
          </a:r>
          <a:endParaRPr lang="en-US" sz="2200" kern="1200" dirty="0"/>
        </a:p>
      </dsp:txBody>
      <dsp:txXfrm>
        <a:off x="5572800" y="325876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FA56A-0913-46BD-B825-1B27F2F6E7A4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40A9D-4B05-4141-9917-194A83873FA7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885B6-BF7E-4960-B1AA-778EFC6C8B40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Github.com</a:t>
          </a:r>
          <a:endParaRPr lang="en-US" sz="4400" kern="1200"/>
        </a:p>
      </dsp:txBody>
      <dsp:txXfrm>
        <a:off x="1342800" y="3258762"/>
        <a:ext cx="3600000" cy="720000"/>
      </dsp:txXfrm>
    </dsp:sp>
    <dsp:sp modelId="{141D06C0-5E45-4F20-A79B-F4EB9FDC13B8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9C8F-0024-4800-AF31-6C3E52415504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1AC4C-B836-423A-9785-6988E955AB1F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Try and test!</a:t>
          </a:r>
          <a:endParaRPr lang="en-US" sz="4400" kern="1200"/>
        </a:p>
      </dsp:txBody>
      <dsp:txXfrm>
        <a:off x="5572800" y="325876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03CDD-C031-4A6F-9DD0-43BC9CD0B65B}">
      <dsp:nvSpPr>
        <dsp:cNvPr id="0" name=""/>
        <dsp:cNvSpPr/>
      </dsp:nvSpPr>
      <dsp:spPr>
        <a:xfrm>
          <a:off x="518620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60BE1-F3B7-4B66-B8BB-91CA3B21BCE4}">
      <dsp:nvSpPr>
        <dsp:cNvPr id="0" name=""/>
        <dsp:cNvSpPr/>
      </dsp:nvSpPr>
      <dsp:spPr>
        <a:xfrm>
          <a:off x="773056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A7BA-7243-4838-B48B-2248985C6253}">
      <dsp:nvSpPr>
        <dsp:cNvPr id="0" name=""/>
        <dsp:cNvSpPr/>
      </dsp:nvSpPr>
      <dsp:spPr>
        <a:xfrm>
          <a:off x="136965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dirty="0" err="1"/>
            <a:t>Your</a:t>
          </a:r>
          <a:r>
            <a:rPr lang="fr-FR" sz="1300" kern="1200" dirty="0"/>
            <a:t> </a:t>
          </a:r>
          <a:r>
            <a:rPr lang="fr-FR" sz="1300" kern="1200" dirty="0" err="1"/>
            <a:t>own</a:t>
          </a:r>
          <a:r>
            <a:rPr lang="fr-FR" sz="1300" kern="1200" dirty="0"/>
            <a:t> </a:t>
          </a:r>
          <a:r>
            <a:rPr lang="fr-FR" sz="1300" kern="1200" dirty="0" err="1"/>
            <a:t>remote</a:t>
          </a:r>
          <a:endParaRPr lang="fr-FR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dirty="0"/>
            <a:t>(Patterns, </a:t>
          </a:r>
          <a:r>
            <a:rPr lang="fr-FR" sz="1300" kern="1200" dirty="0" err="1"/>
            <a:t>better</a:t>
          </a:r>
          <a:r>
            <a:rPr lang="fr-FR" sz="1300" kern="1200" dirty="0"/>
            <a:t> </a:t>
          </a:r>
          <a:r>
            <a:rPr lang="fr-FR" sz="1300" kern="1200" dirty="0" err="1"/>
            <a:t>controls</a:t>
          </a:r>
          <a:r>
            <a:rPr lang="fr-FR" sz="1300" kern="1200" dirty="0"/>
            <a:t>, …)</a:t>
          </a:r>
          <a:endParaRPr lang="en-US" sz="1300" kern="1200" dirty="0"/>
        </a:p>
      </dsp:txBody>
      <dsp:txXfrm>
        <a:off x="136965" y="1755689"/>
        <a:ext cx="1957205" cy="720000"/>
      </dsp:txXfrm>
    </dsp:sp>
    <dsp:sp modelId="{8D804176-CD22-48C2-B2F4-E1C18EEF3835}">
      <dsp:nvSpPr>
        <dsp:cNvPr id="0" name=""/>
        <dsp:cNvSpPr/>
      </dsp:nvSpPr>
      <dsp:spPr>
        <a:xfrm>
          <a:off x="2818336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67D1F-B549-4187-8103-320BA90D62F5}">
      <dsp:nvSpPr>
        <dsp:cNvPr id="0" name=""/>
        <dsp:cNvSpPr/>
      </dsp:nvSpPr>
      <dsp:spPr>
        <a:xfrm>
          <a:off x="3072773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1449A-1650-45BC-82DF-A2A14060796A}">
      <dsp:nvSpPr>
        <dsp:cNvPr id="0" name=""/>
        <dsp:cNvSpPr/>
      </dsp:nvSpPr>
      <dsp:spPr>
        <a:xfrm>
          <a:off x="2436681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Vibrating tetris</a:t>
          </a:r>
          <a:endParaRPr lang="en-US" sz="1300" kern="1200"/>
        </a:p>
      </dsp:txBody>
      <dsp:txXfrm>
        <a:off x="2436681" y="1755689"/>
        <a:ext cx="1957205" cy="720000"/>
      </dsp:txXfrm>
    </dsp:sp>
    <dsp:sp modelId="{92BD2612-D5B5-4358-9DD1-72DCA1B2F14B}">
      <dsp:nvSpPr>
        <dsp:cNvPr id="0" name=""/>
        <dsp:cNvSpPr/>
      </dsp:nvSpPr>
      <dsp:spPr>
        <a:xfrm>
          <a:off x="5118052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D6A71-D64D-4933-B409-BCBCEDC71577}">
      <dsp:nvSpPr>
        <dsp:cNvPr id="0" name=""/>
        <dsp:cNvSpPr/>
      </dsp:nvSpPr>
      <dsp:spPr>
        <a:xfrm>
          <a:off x="5372489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4B7AB-5188-4B2E-B62B-73A40531BF4A}">
      <dsp:nvSpPr>
        <dsp:cNvPr id="0" name=""/>
        <dsp:cNvSpPr/>
      </dsp:nvSpPr>
      <dsp:spPr>
        <a:xfrm>
          <a:off x="4736397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Harder snake</a:t>
          </a:r>
        </a:p>
      </dsp:txBody>
      <dsp:txXfrm>
        <a:off x="4736397" y="1755689"/>
        <a:ext cx="1957205" cy="720000"/>
      </dsp:txXfrm>
    </dsp:sp>
    <dsp:sp modelId="{2668D438-6ADB-433D-9D48-72D166180673}">
      <dsp:nvSpPr>
        <dsp:cNvPr id="0" name=""/>
        <dsp:cNvSpPr/>
      </dsp:nvSpPr>
      <dsp:spPr>
        <a:xfrm>
          <a:off x="4008775" y="2916936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DC006-CBA5-4946-873B-C160DBA4C4F7}">
      <dsp:nvSpPr>
        <dsp:cNvPr id="0" name=""/>
        <dsp:cNvSpPr/>
      </dsp:nvSpPr>
      <dsp:spPr>
        <a:xfrm>
          <a:off x="4263216" y="3171373"/>
          <a:ext cx="685021" cy="685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0EF48-79A2-416E-8B1C-7EEC8244520F}">
      <dsp:nvSpPr>
        <dsp:cNvPr id="0" name=""/>
        <dsp:cNvSpPr/>
      </dsp:nvSpPr>
      <dsp:spPr>
        <a:xfrm>
          <a:off x="3627131" y="4482702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Put it online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(see my </a:t>
          </a:r>
          <a:r>
            <a:rPr lang="en-US" sz="1200" kern="1200" err="1"/>
            <a:t>github</a:t>
          </a:r>
          <a:r>
            <a:rPr lang="en-US" sz="1200" kern="1200"/>
            <a:t>)</a:t>
          </a:r>
        </a:p>
      </dsp:txBody>
      <dsp:txXfrm>
        <a:off x="3627131" y="4482702"/>
        <a:ext cx="1957205" cy="720000"/>
      </dsp:txXfrm>
    </dsp:sp>
    <dsp:sp modelId="{657AE2F9-192D-47EC-BDF4-07BEB12AAEAB}">
      <dsp:nvSpPr>
        <dsp:cNvPr id="0" name=""/>
        <dsp:cNvSpPr/>
      </dsp:nvSpPr>
      <dsp:spPr>
        <a:xfrm>
          <a:off x="1762867" y="2916936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F88AE-3803-42F1-BB2A-C4DBA8F3C141}">
      <dsp:nvSpPr>
        <dsp:cNvPr id="0" name=""/>
        <dsp:cNvSpPr/>
      </dsp:nvSpPr>
      <dsp:spPr>
        <a:xfrm>
          <a:off x="2017306" y="3171373"/>
          <a:ext cx="685021" cy="685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0C469-3E8F-4A18-849E-390B3131DC32}">
      <dsp:nvSpPr>
        <dsp:cNvPr id="0" name=""/>
        <dsp:cNvSpPr/>
      </dsp:nvSpPr>
      <dsp:spPr>
        <a:xfrm>
          <a:off x="1398638" y="4474314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Sync with a video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(see my </a:t>
          </a:r>
          <a:r>
            <a:rPr lang="en-US" sz="1200" kern="1200" dirty="0" err="1"/>
            <a:t>github</a:t>
          </a:r>
          <a:r>
            <a:rPr lang="en-US" sz="1200" kern="1200" dirty="0"/>
            <a:t>)</a:t>
          </a:r>
          <a:endParaRPr lang="en-US" sz="1500" kern="1200" dirty="0"/>
        </a:p>
      </dsp:txBody>
      <dsp:txXfrm>
        <a:off x="1398638" y="4474314"/>
        <a:ext cx="19572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DAE1-F340-4893-A517-5CB535ED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65970-ECF9-46B9-A30F-6F1CAC19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17B5-D651-49DD-AD48-7C8106CD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5B60-DD56-421E-A08F-C165916C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2953-660D-47D3-A531-524AE0CA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B74D-E179-4193-A2E4-FAE95CC8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9A66E-135C-498A-93AE-249B3D26D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DF43-63C2-4987-8376-037DFF31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AB2D-F6C3-456E-83C0-0EE9D3C3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BFFB-1B79-41BC-9D54-72A15B8C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7DA8F-61D4-4A4B-8E5C-2565215B0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2BD87-D9A8-4D8A-A6DC-F5D83BB6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BFA6-240C-41F0-97CB-B6B4E26B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C727-BFFE-494B-8454-4E1B6F63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37DF-63CB-4A36-9AC1-1101327D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47D1-E5DD-4BD5-AEA1-3846750E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9E84-9100-424F-A2B1-A3F2A9DF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1466-A15F-4C43-B8AF-055511E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F1EF-55CF-4469-AE95-B717073E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0E9D-5A87-48FC-A61E-6A606085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B146-0BB8-4736-8590-A10008C7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D6B4-383C-4FE6-AF47-29F51F64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6FEE-16B1-4BC1-8238-A355B9A1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B822-12F0-491D-B7DE-016C50DE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C7A7-8A99-4BE8-A298-A100655C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1A64-95D8-4608-AC6B-F86D25C3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0C00-0B7D-47A2-9F58-6EAE13ED6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03A34-31AC-451B-9F73-604F48F9E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8CA8-F198-4926-A12E-46D82576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04859-DAFE-4212-9BA4-DC5AE05E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C065-136B-45B6-870F-DF177AF8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2E80-7AF9-4A8A-A089-3DBFF704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8A45-4139-4194-8A43-4730727E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A9001-93AA-44D1-B623-BE40B92B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8A92-5188-417E-9300-D5D3E7B5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E7EF8-5805-47B3-B003-163DF5718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B158A-F175-45FA-9D99-FC5CD8E7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6764-89FE-4D99-9280-C2987CA7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FF1F2-34F8-4FFD-ACAD-D164BD36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E704-F489-427D-8B20-0B139C35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564C8-8D6E-451A-8A5B-30DC4A7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F2426-7048-4B96-B596-602213F8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012FE-B546-4B3F-994A-7C499811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50068-B342-4B59-976E-C891DEB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DF5B-3E05-4670-9CBB-27B9FDA5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EBF05-9EF5-41FE-8E85-9A80C422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0A98-5599-4835-9EDA-C2806D0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34C-6818-4091-9D38-A99A04D5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BF34-F99E-4EDB-841D-45467D08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4B52-3E48-46FB-8561-73A80E55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DA10D-8426-4F48-AABB-404A39B7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F965F-007C-4BD9-84EE-0C2734D1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0198-BE56-4742-8810-4BEDEAC3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A2ABB-6BC7-4964-8200-AB542545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B0EC9-CBB3-4247-9CBC-F25BA1B7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9FC6-F223-449F-9636-F810EA44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38FC-31BC-4069-8D57-54E06B52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7273F-9009-4C22-A9E4-3F7A08C3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62C64-4CA0-4270-A0DD-C944619C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C7D4-9C45-4880-9557-C309897E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E04F-7A6F-4B49-B759-70D4C406B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272F-BE77-44CE-9045-6A1A5E19691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4A67-CCA9-49C8-9366-8122AA78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41B8-7E8A-4063-A71D-7C4527C26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uttplug.io/" TargetMode="External"/><Relationship Id="rId2" Type="http://schemas.openxmlformats.org/officeDocument/2006/relationships/hyperlink" Target="https://github.com/jackmg2/LetsHackYourTo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://discord.buttplu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ckmg19" TargetMode="External"/><Relationship Id="rId2" Type="http://schemas.openxmlformats.org/officeDocument/2006/relationships/hyperlink" Target="https://www.toycontrol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kmg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rd.buttplug.io/" TargetMode="External"/><Relationship Id="rId2" Type="http://schemas.openxmlformats.org/officeDocument/2006/relationships/hyperlink" Target="https://buttplu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418-FC4D-4039-AE3E-183D6E636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hack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toy</a:t>
            </a:r>
            <a:r>
              <a:rPr lang="fr-FR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9ED0-4CDC-4D6F-9893-73E8D1CDF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51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 turn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73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25C2-94DB-4A03-9C93-0B379883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further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BB6F34-DC84-4FBD-887F-75C0D0D0F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8247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48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1947B-B22F-4C14-9B56-A1132AAA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fr-FR" sz="3200"/>
              <a:t>Ideas list</a:t>
            </a:r>
            <a:endParaRPr lang="en-US" sz="320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0053BB-873F-4037-B907-0B68C8156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562003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58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68E9E-79E5-41D1-B914-0AF625C3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5E43EF5-1E2B-48B7-8C8E-9C350008A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1ED2-74BF-4399-8754-68AEF90F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C4D2-98E2-4C80-8B6B-70F7AF0B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https://github.com/jackmg2/LetsHackYourToy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Buttplug.io communities: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https://buttplug.io/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http://discord.buttplug.io/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Going further with </a:t>
            </a:r>
            <a:r>
              <a:rPr lang="en-US" dirty="0" err="1"/>
              <a:t>javascript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https://www.w3schools.com/js/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2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35D8C-E061-4B0A-B094-D5CE96FA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Jack Mg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9CF9-4D70-4673-A126-F12E656A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0655"/>
            <a:ext cx="5008901" cy="3956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French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10 </a:t>
            </a:r>
            <a:r>
              <a:rPr lang="fr-FR" sz="2000" dirty="0" err="1">
                <a:solidFill>
                  <a:schemeClr val="bg1"/>
                </a:solidFill>
              </a:rPr>
              <a:t>years</a:t>
            </a:r>
            <a:r>
              <a:rPr lang="fr-FR" sz="2000" dirty="0">
                <a:solidFill>
                  <a:schemeClr val="bg1"/>
                </a:solidFill>
              </a:rPr>
              <a:t> as a Software </a:t>
            </a:r>
            <a:r>
              <a:rPr lang="fr-FR" sz="2000" dirty="0" err="1">
                <a:solidFill>
                  <a:schemeClr val="bg1"/>
                </a:solidFill>
              </a:rPr>
              <a:t>Engineer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Discovered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Sex</a:t>
            </a:r>
            <a:r>
              <a:rPr lang="fr-FR" sz="2000" dirty="0">
                <a:solidFill>
                  <a:schemeClr val="bg1"/>
                </a:solidFill>
              </a:rPr>
              <a:t> Tech last </a:t>
            </a:r>
            <a:r>
              <a:rPr lang="fr-FR" sz="2000" dirty="0" err="1">
                <a:solidFill>
                  <a:schemeClr val="bg1"/>
                </a:solidFill>
              </a:rPr>
              <a:t>year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Curious</a:t>
            </a:r>
            <a:r>
              <a:rPr lang="fr-FR" sz="2000" dirty="0">
                <a:solidFill>
                  <a:schemeClr val="bg1"/>
                </a:solidFill>
              </a:rPr>
              <a:t> about </a:t>
            </a:r>
            <a:r>
              <a:rPr lang="fr-FR" sz="2000" dirty="0" err="1">
                <a:solidFill>
                  <a:schemeClr val="bg1"/>
                </a:solidFill>
              </a:rPr>
              <a:t>providing</a:t>
            </a:r>
            <a:r>
              <a:rPr lang="fr-FR" sz="2000" dirty="0">
                <a:solidFill>
                  <a:schemeClr val="bg1"/>
                </a:solidFill>
              </a:rPr>
              <a:t> new </a:t>
            </a:r>
            <a:r>
              <a:rPr lang="fr-FR" sz="2000" dirty="0" err="1">
                <a:solidFill>
                  <a:schemeClr val="bg1"/>
                </a:solidFill>
              </a:rPr>
              <a:t>experiences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95ED4-A4E1-418A-A091-D4989B3DBE45}"/>
              </a:ext>
            </a:extLst>
          </p:cNvPr>
          <p:cNvSpPr/>
          <p:nvPr/>
        </p:nvSpPr>
        <p:spPr>
          <a:xfrm>
            <a:off x="1500897" y="4201830"/>
            <a:ext cx="2958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ED7D3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https://www.toycontrol.me</a:t>
            </a:r>
            <a:endParaRPr lang="fr-FR" dirty="0">
              <a:solidFill>
                <a:srgbClr val="ED7D31"/>
              </a:solidFill>
            </a:endParaRPr>
          </a:p>
          <a:p>
            <a:pPr algn="ctr"/>
            <a:r>
              <a:rPr lang="en-US" dirty="0">
                <a:solidFill>
                  <a:srgbClr val="ED7D3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https://twitter.com/jackmg19</a:t>
            </a:r>
            <a:endParaRPr lang="en-US" dirty="0">
              <a:solidFill>
                <a:srgbClr val="ED7D31"/>
              </a:solidFill>
            </a:endParaRPr>
          </a:p>
          <a:p>
            <a:pPr algn="ctr"/>
            <a:r>
              <a:rPr lang="en-US" dirty="0">
                <a:solidFill>
                  <a:srgbClr val="ED7D3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https://github.com/jackmg2</a:t>
            </a:r>
            <a:endParaRPr lang="fr-FR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64A6F-825A-4DD2-AB35-34269DA4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1"/>
                </a:solidFill>
              </a:rPr>
              <a:t>Buttplug.io / Intiface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67FB-A89B-4658-820C-C4F5AA1F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https://buttplug.io/</a:t>
            </a:r>
            <a:r>
              <a:rPr lang="en-US" dirty="0"/>
              <a:t> by </a:t>
            </a:r>
            <a:r>
              <a:rPr lang="en-US" dirty="0" err="1"/>
              <a:t>qDot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One code to rule them all!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Come say hello: </a:t>
            </a:r>
            <a:r>
              <a:rPr lang="en-US" sz="2000" dirty="0">
                <a:hlinkClick r:id="rId3"/>
              </a:rPr>
              <a:t>http://discord.buttplug.io/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5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F08A9-17ED-4789-811D-552D4DE5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What are we going to do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C831-6A69-437D-86EC-BC44CDFE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00668"/>
            <a:ext cx="5716988" cy="65182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6000" dirty="0"/>
              <a:t>Basics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Connect</a:t>
            </a:r>
            <a:r>
              <a:rPr lang="fr-FR" sz="2400" dirty="0"/>
              <a:t> a </a:t>
            </a:r>
            <a:r>
              <a:rPr lang="fr-FR" sz="2400" dirty="0" err="1"/>
              <a:t>toy</a:t>
            </a:r>
            <a:r>
              <a:rPr lang="fr-FR" sz="2400" dirty="0"/>
              <a:t> to a </a:t>
            </a:r>
            <a:r>
              <a:rPr lang="fr-FR" sz="2400" dirty="0" err="1"/>
              <a:t>website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vibrate</a:t>
            </a:r>
            <a:r>
              <a:rPr lang="fr-FR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2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2AAA7-4238-4B55-8F44-80784B6D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474E9-AD2C-45CC-A87F-80C3405F7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2606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5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34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 turn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0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18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 turn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50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Let’s hack your toy!</vt:lpstr>
      <vt:lpstr>Jack Mg</vt:lpstr>
      <vt:lpstr>Buttplug.io / Intiface</vt:lpstr>
      <vt:lpstr>What are we going to do</vt:lpstr>
      <vt:lpstr>What you will need</vt:lpstr>
      <vt:lpstr>Demo 1</vt:lpstr>
      <vt:lpstr>Your turn</vt:lpstr>
      <vt:lpstr>Demo 2</vt:lpstr>
      <vt:lpstr>Your turn</vt:lpstr>
      <vt:lpstr>Demo 3</vt:lpstr>
      <vt:lpstr>Your turn</vt:lpstr>
      <vt:lpstr>Going further</vt:lpstr>
      <vt:lpstr>Ideas list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control your toy!</dc:title>
  <dc:creator>JC ...</dc:creator>
  <cp:lastModifiedBy>JC ...</cp:lastModifiedBy>
  <cp:revision>9</cp:revision>
  <dcterms:created xsi:type="dcterms:W3CDTF">2020-06-23T16:32:30Z</dcterms:created>
  <dcterms:modified xsi:type="dcterms:W3CDTF">2020-07-07T09:47:25Z</dcterms:modified>
</cp:coreProperties>
</file>