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21D9DA-F2D3-47A7-A167-45FBD44E1A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F4B030-473F-4FA5-AE37-F0007F22FE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61F3B2-B692-448D-A85E-EBF83F7B8B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DD0EFB-914C-47E7-891A-CE4F8F25C9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3895D1-6170-4C8A-A288-26FE686BE0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A6E086-FC4E-46BC-9207-B1ED676233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C8E9CB-4E0C-4B40-9DE3-B4A93643CC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6EE0DC-3354-4125-9A9A-0CABF36BBB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25B27C-7F9B-44B0-A119-5D5729285D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77FD86-73ED-4222-85DB-EEF85FFC2E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7F4CE2-AAF5-4673-B69A-815F849068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5CB7F7-CCD3-426C-ABA5-D390E6866F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9280" cy="377928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604ABC6-2C53-4444-ADDA-7D3A6580B426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280" cy="2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0079280" cy="1214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315000" y="5175000"/>
            <a:ext cx="449280" cy="4492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2933043E-5BE2-4A40-9065-E84152207B5F}" type="slidenum">
              <a:rPr b="1" lang="en-GB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2880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NeuroRecovery App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280" cy="14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Source Sans Pro"/>
              </a:rPr>
              <a:t>The NeuroRecovery App assists post-stroke patients with their recovery through a web application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458440" y="118080"/>
            <a:ext cx="5280840" cy="29412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Technical Implementation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Frontend is a Typescript Angular SPA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Backend is a Rust Axum server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MongoDB NoSQL database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Hosted in a Kubernetes Cluster(K3s) running in an Azure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RHEL Virtual Machine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Technical Implementation – DIAGRAMS ETC.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Frontend is a Typescript Angular SPA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Backend is a Rust Axum server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MongoDB NoSQL database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Hosted in a Kubernetes Cluster(K3s) running in an Azure RHEL Virtual Machine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Login/Register System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80000" y="1485000"/>
            <a:ext cx="6479640" cy="139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Email/Password based authentication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Passwords are stored as Argon2id hashes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for security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Secure Session ID is stored in browsers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localStorage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43600" y="2700000"/>
            <a:ext cx="5395680" cy="2519640"/>
          </a:xfrm>
          <a:prstGeom prst="rect">
            <a:avLst/>
          </a:prstGeom>
          <a:ln w="1080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6480000" y="900000"/>
            <a:ext cx="3419640" cy="422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x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c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o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n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939640" cy="121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Looped video clips of the exercise being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demonstrated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Countdown timer on each exercise before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“Next Exercise” can be clicked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Easy to add new videos with an mp4 file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and an array of TimeSets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20360" y="2734920"/>
            <a:ext cx="3959280" cy="2484720"/>
          </a:xfrm>
          <a:prstGeom prst="rect">
            <a:avLst/>
          </a:prstGeom>
          <a:ln w="1080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6480000" y="943920"/>
            <a:ext cx="3253680" cy="15454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5940000" y="2700000"/>
            <a:ext cx="4091760" cy="244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Scheduled Exercise Sessions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039640" cy="139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375840" indent="-2818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Form to enter email of meeting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attendee and datetime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75840" indent="-2818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Generates ICS calendar file and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emails it to both parties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20360" y="3190320"/>
            <a:ext cx="4679280" cy="1849320"/>
          </a:xfrm>
          <a:prstGeom prst="rect">
            <a:avLst/>
          </a:prstGeom>
          <a:ln w="1080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5760000" y="540000"/>
            <a:ext cx="3959640" cy="181584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5803200" y="2700000"/>
            <a:ext cx="3736800" cy="241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Patient and Therapist User Data Form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219640" cy="157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Form to submit data on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Patient/Therapist information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65360" y="2340000"/>
            <a:ext cx="4274280" cy="2974320"/>
          </a:xfrm>
          <a:prstGeom prst="rect">
            <a:avLst/>
          </a:prstGeom>
          <a:ln w="1080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5400000" y="1620000"/>
            <a:ext cx="4499640" cy="32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U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e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r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a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i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c</a:t>
            </a: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679640" cy="121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Submitted form information is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displayed on user stats page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Exercise session statistics, including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total time spent exercising and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sessions completed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20000" y="2819880"/>
            <a:ext cx="3690000" cy="2455200"/>
          </a:xfrm>
          <a:prstGeom prst="rect">
            <a:avLst/>
          </a:prstGeom>
          <a:ln w="1080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5220000" y="828720"/>
            <a:ext cx="4680000" cy="187128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5220000" y="2864160"/>
            <a:ext cx="3678840" cy="235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Recommendations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01680" y="3013560"/>
            <a:ext cx="5458320" cy="2026440"/>
          </a:xfrm>
          <a:prstGeom prst="rect">
            <a:avLst/>
          </a:prstGeom>
          <a:ln w="0">
            <a:noFill/>
          </a:ln>
        </p:spPr>
      </p:pic>
      <p:sp>
        <p:nvSpPr>
          <p:cNvPr id="115" name="PlaceHolder 6"/>
          <p:cNvSpPr txBox="1"/>
          <p:nvPr/>
        </p:nvSpPr>
        <p:spPr>
          <a:xfrm>
            <a:off x="360360" y="1485000"/>
            <a:ext cx="5399640" cy="85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Patient’s form information is used to provide exercise recommendations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5402160" y="1260000"/>
            <a:ext cx="4497840" cy="126000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5985000" y="2880000"/>
            <a:ext cx="3758040" cy="200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Therapist-Patient Link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8"/>
          <p:cNvSpPr txBox="1"/>
          <p:nvPr/>
        </p:nvSpPr>
        <p:spPr>
          <a:xfrm>
            <a:off x="360360" y="1485000"/>
            <a:ext cx="5399640" cy="85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349920" indent="-2624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Therapist can search patients by email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Therapist can add patients and view their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statistics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40000" y="2520000"/>
            <a:ext cx="4793400" cy="270000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6300000" y="360000"/>
            <a:ext cx="3060000" cy="305316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6300000" y="3600000"/>
            <a:ext cx="2809080" cy="189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TODO - MatLab Psychtoolbox Simulation Integration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579640" cy="19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Aim is to integrate the NeuroRecovery app with a MatLab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Psychtoolbox Simulation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Local Python server on client triggers RDP or Local Matlab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program for Psychtoolbox Simulation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13480" y="3391560"/>
            <a:ext cx="5366160" cy="1648080"/>
          </a:xfrm>
          <a:prstGeom prst="rect">
            <a:avLst/>
          </a:prstGeom>
          <a:ln w="1080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724720" y="3420000"/>
            <a:ext cx="3814920" cy="195156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6889680" y="1260000"/>
            <a:ext cx="2649960" cy="213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2023-03-09T10:12:56Z</dcterms:created>
  <dc:creator/>
  <dc:description/>
  <dc:language>en-GB</dc:language>
  <cp:lastModifiedBy/>
  <dcterms:modified xsi:type="dcterms:W3CDTF">2023-04-24T15:05:00Z</dcterms:modified>
  <cp:revision>65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