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6B791E-6972-47FF-89D4-18800C48AD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9FFD54-2441-4FE2-94C6-868F18C758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585907-96AE-4F40-B5FD-2236366D3D8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6C9766-9FE8-48FA-829E-52F976C764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658AB3-9799-4789-9898-D533D053B0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6EB8C7-589B-4F85-92F4-6FA45706B0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DBA4C0-175B-4AB8-A437-F23DA84B73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020221-0132-4546-86A7-B7F3154F6A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A00171-835A-460C-A06A-831A56A1C7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63972B-7714-4992-845B-9C476A322A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FC50AD-075A-4B2A-91C0-564D8EE5D6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CE90FC-F3DD-4BDD-BC80-5A5DDD0CDA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8560" cy="37785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8560" cy="268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8560" cy="538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4DB0870-2F51-43E0-9FB2-D8A70F9518CF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8560" cy="268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8560" cy="2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0078560" cy="1213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9315000" y="5175000"/>
            <a:ext cx="448560" cy="4485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9180000" y="5130000"/>
            <a:ext cx="71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3A7A73F-BBDA-48F2-B34B-1CF26F42B915}" type="slidenum">
              <a:rPr b="1" lang="en-GB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8560" cy="268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8560" cy="268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2880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NeuroRecovery App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8560" cy="14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Source Sans Pro"/>
              </a:rPr>
              <a:t>The NeuroRecovery App assists post-stroke patients with their recovery through a web application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458440" y="118080"/>
            <a:ext cx="5280120" cy="29404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MatLab Psychtoolbox Simulation Integration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578920" cy="193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NeuroRecovery app provides a frontend button to reach MatLab Psychtoolbox Simulation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Local Python server on client triggers QuickAssist, RDP or Local Matlab program for Psychtoolbox Simulation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380000" y="745560"/>
            <a:ext cx="2649240" cy="213444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720000" y="2933640"/>
            <a:ext cx="3600000" cy="264636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5400000" y="2962440"/>
            <a:ext cx="4500000" cy="243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Technical Implementation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TypeScript Angular SPA Frontend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Rust Axum Backend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MongoDB NoSQL database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Hosted in a Kubernetes Cluster(K3s) running in an Azure RHEL Virtual Machine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Tilt CI/CD is ran in the VM to provision the full app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TypeScript Angular SPA Frontend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219640" cy="37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Single Page Application(SPA) returns a HTML, CSS and JavaScript bundle to user’s browser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Instantaneous page switches when no backend interaction is required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Backend interaction requires requests to be made from the user’s browser using the JavaScript fetch API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Component-based frontend development, each page in the app is a separate component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120000" y="217080"/>
            <a:ext cx="1799640" cy="284256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682240" y="3157560"/>
            <a:ext cx="3467520" cy="242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Rust Axum Backend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59640" cy="37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Rust HTTP API developed with Axum framework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Structs dictate request and response data, which is serialised and deserialised as JSON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Uses mongodb Rust crate for database interaction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Frontend sends requests to the backend defined HTTP endpoints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580000" y="720000"/>
            <a:ext cx="3425760" cy="426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MongoDB NoSQL Database 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59640" cy="37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No explicit database schema is required as MongoDB is a NoSQL database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Rust structs define the data structures that are stored in the database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Only the backend server interacts with the MongoDB database. It is not exposed to the internet and is only accessible from within the Kubernetes cluster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5400000" y="360000"/>
            <a:ext cx="4495320" cy="317160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5445360" y="3600000"/>
            <a:ext cx="2294280" cy="192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Kubernetes Cluster in Azure VM 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59640" cy="37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Runs in K3s, a lightweight Kubernetes cluster distribution. Hosted in an Azure RHEL VM.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Angular Frontend, Axum Backend, MongoDB all run in separate Docker containers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Docker containers allow for consistent and reproducible deployments of software that won’t be affected by changes on the host machine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Kubernetes is a Container Orchestrator, which provides solutions such as automatic container restarts on failure to create resilient deployments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5580000" y="943560"/>
            <a:ext cx="4318920" cy="145368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220000" y="2700000"/>
            <a:ext cx="4810680" cy="23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Tilt CI/CD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59640" cy="37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While Kubernetes and containers provide a solution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for running a resilient app deployment, they do not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provide a way to boot all of it up automatically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Tilt CI/CD can deploy the entire NeuroRecovery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webapp with a single command: “tilt up”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Once running, an admin accessing the Tilt CI/CD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dashboard can rebuild each microservice with a click.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This allows for fast developer feedback after making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code changes.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Automatically runs the Rust Axum backend tests,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providing confidence that the code works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5760000" y="704880"/>
            <a:ext cx="3939120" cy="433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Core Features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Login/Register system with password hashing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Instant exercise sessions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Scheduled exercise sessions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Patient and therapist user data forms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User exercise statistics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Exercise recommendations based on user data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Therapist-Patient link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Matlab Psychtoolbox simulation connection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Login/Register System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80000" y="1485000"/>
            <a:ext cx="6478920" cy="13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380160" indent="-2851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Email/Password based authentication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Passwords are stored as Argon2id hashes for security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Secure Session ID is stored in browsers localStorage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43600" y="2700000"/>
            <a:ext cx="5394960" cy="2518920"/>
          </a:xfrm>
          <a:prstGeom prst="rect">
            <a:avLst/>
          </a:prstGeom>
          <a:ln w="1080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480000" y="900000"/>
            <a:ext cx="3418920" cy="422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Instant Exercise Sessions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938920" cy="12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Looped video clips of the exercise being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demonstrated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Countdown timer on each exercise before “Next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Exercise” can be clicked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Easy to add new videos with an mp4 file and an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array of TimeSets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20360" y="2734920"/>
            <a:ext cx="3958560" cy="2484000"/>
          </a:xfrm>
          <a:prstGeom prst="rect">
            <a:avLst/>
          </a:prstGeom>
          <a:ln w="1080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6480000" y="943920"/>
            <a:ext cx="3252960" cy="154476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5940000" y="2700000"/>
            <a:ext cx="4091040" cy="244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Scheduled Exercise Sessions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038920" cy="13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375840" indent="-2818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Form to enter email of meeting attendee and datetime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75840" indent="-2818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Generates ICS calendar file and emails it to both parties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720360" y="3190320"/>
            <a:ext cx="4678560" cy="1848600"/>
          </a:xfrm>
          <a:prstGeom prst="rect">
            <a:avLst/>
          </a:prstGeom>
          <a:ln w="1080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5760000" y="540000"/>
            <a:ext cx="3958920" cy="181512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5803200" y="2700000"/>
            <a:ext cx="3736080" cy="241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Patient and Therapist User Data Form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59640" cy="10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Form to submit data on Patient/Therapist information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400000" y="1620000"/>
            <a:ext cx="4498920" cy="324828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987840" y="2340000"/>
            <a:ext cx="3511800" cy="28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User Statistics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678920" cy="12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Submitted form information is displayed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on user stats page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Exercise session statistics, including total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time spent exercising and sessions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completed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220000" y="828720"/>
            <a:ext cx="4679280" cy="187056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220000" y="2864160"/>
            <a:ext cx="3678120" cy="235476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720000" y="2699280"/>
            <a:ext cx="3685320" cy="259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Exercise Recommendations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01680" y="3013560"/>
            <a:ext cx="5457600" cy="2025720"/>
          </a:xfrm>
          <a:prstGeom prst="rect">
            <a:avLst/>
          </a:prstGeom>
          <a:ln w="0">
            <a:noFill/>
          </a:ln>
        </p:spPr>
      </p:pic>
      <p:sp>
        <p:nvSpPr>
          <p:cNvPr id="117" name="PlaceHolder 6"/>
          <p:cNvSpPr/>
          <p:nvPr/>
        </p:nvSpPr>
        <p:spPr>
          <a:xfrm>
            <a:off x="360360" y="1485000"/>
            <a:ext cx="4859640" cy="67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7000"/>
          </a:bodyPr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Patient’s form information is used to provide exercise recommendations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5402160" y="1260000"/>
            <a:ext cx="4497120" cy="125928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5985000" y="2880000"/>
            <a:ext cx="3757320" cy="200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Therapist-Patient Link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8"/>
          <p:cNvSpPr/>
          <p:nvPr/>
        </p:nvSpPr>
        <p:spPr>
          <a:xfrm>
            <a:off x="360360" y="1485000"/>
            <a:ext cx="539892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1000"/>
          </a:bodyPr>
          <a:p>
            <a:pPr marL="349920" indent="-2624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Therapist can search patients by email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Therapist can add patients and view their statistics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540000" y="2520000"/>
            <a:ext cx="4792680" cy="269928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6300000" y="360000"/>
            <a:ext cx="3059280" cy="305244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6300000" y="3600000"/>
            <a:ext cx="2808360" cy="189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2023-03-09T10:12:56Z</dcterms:created>
  <dc:creator/>
  <dc:description/>
  <dc:language>en-GB</dc:language>
  <cp:lastModifiedBy/>
  <dcterms:modified xsi:type="dcterms:W3CDTF">2023-04-25T16:46:03Z</dcterms:modified>
  <cp:revision>94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