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11F990-0693-4FDB-B5DD-3A3DFE3041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559F43-390B-4471-8471-8ED0437D53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A0210C-BCB1-4F4A-8A28-565B6C741A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F21CF3-AD6B-4BE9-9502-63125148F1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105A50-2275-498D-B93B-4E0478B08C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22215C-B1C8-4470-BF97-14F675E7C5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1AA085-2B1D-40C0-968E-8413970A55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45C620-C0E6-4F26-BEF7-7AE3DB8077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98FAED-503F-42AF-AEDF-E826CE056E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491913-9AD6-4E72-B27D-8FD3BB2571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D56149-F3E7-4C28-A4F1-79BE54781B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0EF4F5-645B-4FED-9CC5-13ACB8E36E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920" cy="5668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8920" cy="377892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8920" cy="53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E03C117-9AE9-4770-80B1-4FEA3465DCB0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8920" cy="268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0078920" cy="1213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9315000" y="5175000"/>
            <a:ext cx="448920" cy="44892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9180000" y="5130000"/>
            <a:ext cx="71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8219431F-EE77-4E50-96D7-2292A6EC71A9}" type="slidenum">
              <a:rPr b="1" lang="en-GB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288000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NeuroRecovery App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8920" cy="14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Source Sans Pro"/>
              </a:rPr>
              <a:t>The NeuroRecovery App assists post-stroke patients with their recovery through a web application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458440" y="118080"/>
            <a:ext cx="5280480" cy="29408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Technical Implementation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92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Frontend is a Typescript Angular SPA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Backend is a Rust Axum server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MongoDB NoSQL database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Hosted in a Kubernetes Cluster(K3s) running in an Azure RHEL Virtual Machine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92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Frontend is a Typescript Angular SPA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Backend is a Rust Axum server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MongoDB NoSQL database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Hosted in a Kubernetes Cluster(K3s) running in an Azure RHEL Virtual Machine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Login/Register System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80000" y="1485000"/>
            <a:ext cx="6479280" cy="13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380160" indent="-2851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Email/Password based authentication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Passwords are stored as Argon2id hashes for security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Secure Session ID is stored in browsers localStorage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43600" y="2700000"/>
            <a:ext cx="5395320" cy="2519280"/>
          </a:xfrm>
          <a:prstGeom prst="rect">
            <a:avLst/>
          </a:prstGeom>
          <a:ln w="1080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6480000" y="900000"/>
            <a:ext cx="3419280" cy="422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Instant Exercise Sessions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939280" cy="121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Looped video clips of the exercise being demonstrated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Countdown timer on each exercise before “Next Exercise” can be clicked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Easy to add new videos with an mp4 file and an array of TimeSets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20360" y="2734920"/>
            <a:ext cx="3958920" cy="2484360"/>
          </a:xfrm>
          <a:prstGeom prst="rect">
            <a:avLst/>
          </a:prstGeom>
          <a:ln w="1080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6480000" y="943920"/>
            <a:ext cx="3253320" cy="154512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5940000" y="2700000"/>
            <a:ext cx="4091400" cy="244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Scheduled Exercise Sessions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039280" cy="13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375840" indent="-2818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Form to enter email of meeting attendee and datetime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75840" indent="-2818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Generates ICS calendar file and emails it to both parties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20360" y="3190320"/>
            <a:ext cx="4678920" cy="1848960"/>
          </a:xfrm>
          <a:prstGeom prst="rect">
            <a:avLst/>
          </a:prstGeom>
          <a:ln w="1080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5760000" y="540000"/>
            <a:ext cx="3959280" cy="181548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5803200" y="2700000"/>
            <a:ext cx="3736440" cy="241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Patient and Therapist User Data Form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60000" cy="103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Form to submit data on Patient/Therapist information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5400000" y="1620000"/>
            <a:ext cx="4499280" cy="324864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987840" y="2340000"/>
            <a:ext cx="351216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User Statistics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679280" cy="121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Submitted form information is displayed on user stats page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Exercise session statistics, including total time spent exercising and sessions completed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720000" y="2819880"/>
            <a:ext cx="3689640" cy="2454840"/>
          </a:xfrm>
          <a:prstGeom prst="rect">
            <a:avLst/>
          </a:prstGeom>
          <a:ln w="1080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5220000" y="828720"/>
            <a:ext cx="4679640" cy="187092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5220000" y="2864160"/>
            <a:ext cx="3678480" cy="235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Recommendations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01680" y="3013560"/>
            <a:ext cx="5457960" cy="2026080"/>
          </a:xfrm>
          <a:prstGeom prst="rect">
            <a:avLst/>
          </a:prstGeom>
          <a:ln w="0">
            <a:noFill/>
          </a:ln>
        </p:spPr>
      </p:pic>
      <p:sp>
        <p:nvSpPr>
          <p:cNvPr id="115" name="PlaceHolder 6"/>
          <p:cNvSpPr/>
          <p:nvPr/>
        </p:nvSpPr>
        <p:spPr>
          <a:xfrm>
            <a:off x="360360" y="1485000"/>
            <a:ext cx="539928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Patient’s form information is used to provide exercise recommendations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5402160" y="1260000"/>
            <a:ext cx="4497480" cy="125964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5985000" y="2880000"/>
            <a:ext cx="3757680" cy="200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Therapist-Patient Link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8"/>
          <p:cNvSpPr/>
          <p:nvPr/>
        </p:nvSpPr>
        <p:spPr>
          <a:xfrm>
            <a:off x="360360" y="1485000"/>
            <a:ext cx="539928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1000"/>
          </a:bodyPr>
          <a:p>
            <a:pPr marL="349920" indent="-2624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Therapist can search patients by email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Therapist can add patients and view their statistics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40000" y="2520000"/>
            <a:ext cx="4793040" cy="269964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6300000" y="360000"/>
            <a:ext cx="3059640" cy="305280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6300000" y="3600000"/>
            <a:ext cx="2808720" cy="189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MatLab Psychtoolbox Simulation Integration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579280" cy="193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Aim is to integrate the NeuroRecovery app with a MatLab Psychtoolbox Simulation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Local Python server on client triggers RDP or Local Matlab program for Psychtoolbox Simulation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13480" y="3391560"/>
            <a:ext cx="5365800" cy="1647720"/>
          </a:xfrm>
          <a:prstGeom prst="rect">
            <a:avLst/>
          </a:prstGeom>
          <a:ln w="10800"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5724720" y="3420000"/>
            <a:ext cx="3814560" cy="195120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6889680" y="1260000"/>
            <a:ext cx="2649600" cy="213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2023-03-09T10:12:56Z</dcterms:created>
  <dc:creator/>
  <dc:description/>
  <dc:language>en-GB</dc:language>
  <cp:lastModifiedBy/>
  <dcterms:modified xsi:type="dcterms:W3CDTF">2023-04-24T16:57:35Z</dcterms:modified>
  <cp:revision>66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